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 id="2147483672" r:id="rId6"/>
  </p:sldMasterIdLst>
  <p:notesMasterIdLst>
    <p:notesMasterId r:id="rId75"/>
  </p:notesMasterIdLst>
  <p:handoutMasterIdLst>
    <p:handoutMasterId r:id="rId76"/>
  </p:handoutMasterIdLst>
  <p:sldIdLst>
    <p:sldId id="256" r:id="rId7"/>
    <p:sldId id="258" r:id="rId8"/>
    <p:sldId id="410" r:id="rId9"/>
    <p:sldId id="411" r:id="rId10"/>
    <p:sldId id="259" r:id="rId11"/>
    <p:sldId id="262" r:id="rId12"/>
    <p:sldId id="263" r:id="rId13"/>
    <p:sldId id="257" r:id="rId14"/>
    <p:sldId id="265" r:id="rId15"/>
    <p:sldId id="267" r:id="rId16"/>
    <p:sldId id="269" r:id="rId17"/>
    <p:sldId id="409" r:id="rId18"/>
    <p:sldId id="270" r:id="rId19"/>
    <p:sldId id="401" r:id="rId20"/>
    <p:sldId id="405" r:id="rId21"/>
    <p:sldId id="272" r:id="rId22"/>
    <p:sldId id="273" r:id="rId23"/>
    <p:sldId id="282" r:id="rId24"/>
    <p:sldId id="283" r:id="rId25"/>
    <p:sldId id="284" r:id="rId26"/>
    <p:sldId id="285" r:id="rId27"/>
    <p:sldId id="406" r:id="rId28"/>
    <p:sldId id="350" r:id="rId29"/>
    <p:sldId id="335" r:id="rId30"/>
    <p:sldId id="407" r:id="rId31"/>
    <p:sldId id="293" r:id="rId32"/>
    <p:sldId id="312" r:id="rId33"/>
    <p:sldId id="393" r:id="rId34"/>
    <p:sldId id="352" r:id="rId35"/>
    <p:sldId id="296" r:id="rId36"/>
    <p:sldId id="297" r:id="rId37"/>
    <p:sldId id="408" r:id="rId38"/>
    <p:sldId id="299" r:id="rId39"/>
    <p:sldId id="300" r:id="rId40"/>
    <p:sldId id="302" r:id="rId41"/>
    <p:sldId id="353" r:id="rId42"/>
    <p:sldId id="354" r:id="rId43"/>
    <p:sldId id="355" r:id="rId44"/>
    <p:sldId id="309" r:id="rId45"/>
    <p:sldId id="363" r:id="rId46"/>
    <p:sldId id="364" r:id="rId47"/>
    <p:sldId id="365" r:id="rId48"/>
    <p:sldId id="366" r:id="rId49"/>
    <p:sldId id="367" r:id="rId50"/>
    <p:sldId id="368" r:id="rId51"/>
    <p:sldId id="369" r:id="rId52"/>
    <p:sldId id="415" r:id="rId53"/>
    <p:sldId id="370" r:id="rId54"/>
    <p:sldId id="371" r:id="rId55"/>
    <p:sldId id="372" r:id="rId56"/>
    <p:sldId id="374" r:id="rId57"/>
    <p:sldId id="375" r:id="rId58"/>
    <p:sldId id="376" r:id="rId59"/>
    <p:sldId id="377" r:id="rId60"/>
    <p:sldId id="378" r:id="rId61"/>
    <p:sldId id="404" r:id="rId62"/>
    <p:sldId id="379" r:id="rId63"/>
    <p:sldId id="380" r:id="rId64"/>
    <p:sldId id="381" r:id="rId65"/>
    <p:sldId id="382" r:id="rId66"/>
    <p:sldId id="383" r:id="rId67"/>
    <p:sldId id="384" r:id="rId68"/>
    <p:sldId id="414" r:id="rId69"/>
    <p:sldId id="396" r:id="rId70"/>
    <p:sldId id="395" r:id="rId71"/>
    <p:sldId id="413" r:id="rId72"/>
    <p:sldId id="348" r:id="rId73"/>
    <p:sldId id="264" r:id="rId74"/>
  </p:sldIdLst>
  <p:sldSz cx="7556500" cy="10699750"/>
  <p:notesSz cx="7010400" cy="92964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747"/>
    <a:srgbClr val="003775"/>
    <a:srgbClr val="414141"/>
    <a:srgbClr val="D6B587"/>
    <a:srgbClr val="F1F1F1"/>
    <a:srgbClr val="E6EFFD"/>
    <a:srgbClr val="AFD4DF"/>
    <a:srgbClr val="01143F"/>
    <a:srgbClr val="F4F4F4"/>
    <a:srgbClr val="0DA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67" autoAdjust="0"/>
    <p:restoredTop sz="95198" autoAdjust="0"/>
  </p:normalViewPr>
  <p:slideViewPr>
    <p:cSldViewPr>
      <p:cViewPr varScale="1">
        <p:scale>
          <a:sx n="58" d="100"/>
          <a:sy n="58" d="100"/>
        </p:scale>
        <p:origin x="3152" y="73"/>
      </p:cViewPr>
      <p:guideLst>
        <p:guide orient="horz" pos="2880"/>
        <p:guide pos="2160"/>
      </p:guideLst>
    </p:cSldViewPr>
  </p:slideViewPr>
  <p:outlineViewPr>
    <p:cViewPr>
      <p:scale>
        <a:sx n="33" d="100"/>
        <a:sy n="33" d="100"/>
      </p:scale>
      <p:origin x="0" y="-1775"/>
    </p:cViewPr>
  </p:outlineViewPr>
  <p:notesTextViewPr>
    <p:cViewPr>
      <p:scale>
        <a:sx n="200" d="100"/>
        <a:sy n="2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642A149-5974-4FEA-998D-BF0AB7F5DC3B}"/>
              </a:ext>
            </a:extLst>
          </p:cNvPr>
          <p:cNvSpPr>
            <a:spLocks noGrp="1"/>
          </p:cNvSpPr>
          <p:nvPr>
            <p:ph type="hdr" sz="quarter"/>
          </p:nvPr>
        </p:nvSpPr>
        <p:spPr>
          <a:xfrm>
            <a:off x="0" y="1"/>
            <a:ext cx="3038604" cy="466752"/>
          </a:xfrm>
          <a:prstGeom prst="rect">
            <a:avLst/>
          </a:prstGeom>
        </p:spPr>
        <p:txBody>
          <a:bodyPr vert="horz" lIns="91440" tIns="45720" rIns="91440" bIns="45720" rtlCol="0"/>
          <a:lstStyle>
            <a:lvl1pPr algn="l">
              <a:defRPr sz="1200"/>
            </a:lvl1pPr>
          </a:lstStyle>
          <a:p>
            <a:endParaRPr lang="es-DO"/>
          </a:p>
        </p:txBody>
      </p:sp>
      <p:sp>
        <p:nvSpPr>
          <p:cNvPr id="3" name="Marcador de fecha 2">
            <a:extLst>
              <a:ext uri="{FF2B5EF4-FFF2-40B4-BE49-F238E27FC236}">
                <a16:creationId xmlns:a16="http://schemas.microsoft.com/office/drawing/2014/main" id="{9D70815B-2DA7-44F1-A51A-2234C5EA0D21}"/>
              </a:ext>
            </a:extLst>
          </p:cNvPr>
          <p:cNvSpPr>
            <a:spLocks noGrp="1"/>
          </p:cNvSpPr>
          <p:nvPr>
            <p:ph type="dt" sz="quarter" idx="1"/>
          </p:nvPr>
        </p:nvSpPr>
        <p:spPr>
          <a:xfrm>
            <a:off x="3970159" y="1"/>
            <a:ext cx="3038604" cy="466752"/>
          </a:xfrm>
          <a:prstGeom prst="rect">
            <a:avLst/>
          </a:prstGeom>
        </p:spPr>
        <p:txBody>
          <a:bodyPr vert="horz" lIns="91440" tIns="45720" rIns="91440" bIns="45720" rtlCol="0"/>
          <a:lstStyle>
            <a:lvl1pPr algn="r">
              <a:defRPr sz="1200"/>
            </a:lvl1pPr>
          </a:lstStyle>
          <a:p>
            <a:fld id="{B730D6B7-FC0D-4242-AE64-6B378FF0A545}" type="datetimeFigureOut">
              <a:rPr lang="es-DO" smtClean="0"/>
              <a:t>11/11/2024</a:t>
            </a:fld>
            <a:endParaRPr lang="es-DO"/>
          </a:p>
        </p:txBody>
      </p:sp>
      <p:sp>
        <p:nvSpPr>
          <p:cNvPr id="4" name="Marcador de pie de página 3">
            <a:extLst>
              <a:ext uri="{FF2B5EF4-FFF2-40B4-BE49-F238E27FC236}">
                <a16:creationId xmlns:a16="http://schemas.microsoft.com/office/drawing/2014/main" id="{D4DAE8EE-A2B7-41E3-9C24-FB8EF877ADC3}"/>
              </a:ext>
            </a:extLst>
          </p:cNvPr>
          <p:cNvSpPr>
            <a:spLocks noGrp="1"/>
          </p:cNvSpPr>
          <p:nvPr>
            <p:ph type="ftr" sz="quarter" idx="2"/>
          </p:nvPr>
        </p:nvSpPr>
        <p:spPr>
          <a:xfrm>
            <a:off x="0" y="8829648"/>
            <a:ext cx="3038604" cy="466752"/>
          </a:xfrm>
          <a:prstGeom prst="rect">
            <a:avLst/>
          </a:prstGeom>
        </p:spPr>
        <p:txBody>
          <a:bodyPr vert="horz" lIns="91440" tIns="45720" rIns="91440" bIns="45720" rtlCol="0" anchor="b"/>
          <a:lstStyle>
            <a:lvl1pPr algn="l">
              <a:defRPr sz="1200"/>
            </a:lvl1pPr>
          </a:lstStyle>
          <a:p>
            <a:endParaRPr lang="es-DO"/>
          </a:p>
        </p:txBody>
      </p:sp>
      <p:sp>
        <p:nvSpPr>
          <p:cNvPr id="5" name="Marcador de número de diapositiva 4">
            <a:extLst>
              <a:ext uri="{FF2B5EF4-FFF2-40B4-BE49-F238E27FC236}">
                <a16:creationId xmlns:a16="http://schemas.microsoft.com/office/drawing/2014/main" id="{17727E5D-2129-4466-8C6E-D9E5D11B43B3}"/>
              </a:ext>
            </a:extLst>
          </p:cNvPr>
          <p:cNvSpPr>
            <a:spLocks noGrp="1"/>
          </p:cNvSpPr>
          <p:nvPr>
            <p:ph type="sldNum" sz="quarter" idx="3"/>
          </p:nvPr>
        </p:nvSpPr>
        <p:spPr>
          <a:xfrm>
            <a:off x="3970159" y="8829648"/>
            <a:ext cx="3038604" cy="466752"/>
          </a:xfrm>
          <a:prstGeom prst="rect">
            <a:avLst/>
          </a:prstGeom>
        </p:spPr>
        <p:txBody>
          <a:bodyPr vert="horz" lIns="91440" tIns="45720" rIns="91440" bIns="45720" rtlCol="0" anchor="b"/>
          <a:lstStyle>
            <a:lvl1pPr algn="r">
              <a:defRPr sz="1200"/>
            </a:lvl1pPr>
          </a:lstStyle>
          <a:p>
            <a:fld id="{5A8EA476-8828-41A6-8AA6-2428C4946654}" type="slidenum">
              <a:rPr lang="es-DO" smtClean="0"/>
              <a:t>‹#›</a:t>
            </a:fld>
            <a:endParaRPr lang="es-DO"/>
          </a:p>
        </p:txBody>
      </p:sp>
    </p:spTree>
    <p:extLst>
      <p:ext uri="{BB962C8B-B14F-4D97-AF65-F5344CB8AC3E}">
        <p14:creationId xmlns:p14="http://schemas.microsoft.com/office/powerpoint/2010/main" val="4172573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332" cy="466199"/>
          </a:xfrm>
          <a:prstGeom prst="rect">
            <a:avLst/>
          </a:prstGeom>
        </p:spPr>
        <p:txBody>
          <a:bodyPr vert="horz" lIns="83768" tIns="41884" rIns="83768" bIns="41884" rtlCol="0"/>
          <a:lstStyle>
            <a:lvl1pPr algn="l">
              <a:defRPr sz="1100"/>
            </a:lvl1pPr>
          </a:lstStyle>
          <a:p>
            <a:endParaRPr lang="es-DO" dirty="0"/>
          </a:p>
        </p:txBody>
      </p:sp>
      <p:sp>
        <p:nvSpPr>
          <p:cNvPr id="3" name="Date Placeholder 2"/>
          <p:cNvSpPr>
            <a:spLocks noGrp="1"/>
          </p:cNvSpPr>
          <p:nvPr>
            <p:ph type="dt" idx="1"/>
          </p:nvPr>
        </p:nvSpPr>
        <p:spPr>
          <a:xfrm>
            <a:off x="3970596" y="1"/>
            <a:ext cx="3038332" cy="466199"/>
          </a:xfrm>
          <a:prstGeom prst="rect">
            <a:avLst/>
          </a:prstGeom>
        </p:spPr>
        <p:txBody>
          <a:bodyPr vert="horz" lIns="83768" tIns="41884" rIns="83768" bIns="41884" rtlCol="0"/>
          <a:lstStyle>
            <a:lvl1pPr algn="r">
              <a:defRPr sz="1100"/>
            </a:lvl1pPr>
          </a:lstStyle>
          <a:p>
            <a:fld id="{2C4156FD-80E4-4324-8CAD-CBF1D3F26FAD}" type="datetimeFigureOut">
              <a:rPr lang="es-DO" smtClean="0"/>
              <a:t>11/11/2024</a:t>
            </a:fld>
            <a:endParaRPr lang="es-DO" dirty="0"/>
          </a:p>
        </p:txBody>
      </p:sp>
      <p:sp>
        <p:nvSpPr>
          <p:cNvPr id="4" name="Slide Image Placeholder 3"/>
          <p:cNvSpPr>
            <a:spLocks noGrp="1" noRot="1" noChangeAspect="1"/>
          </p:cNvSpPr>
          <p:nvPr>
            <p:ph type="sldImg" idx="2"/>
          </p:nvPr>
        </p:nvSpPr>
        <p:spPr>
          <a:xfrm>
            <a:off x="2397125" y="1162050"/>
            <a:ext cx="2216150" cy="3136900"/>
          </a:xfrm>
          <a:prstGeom prst="rect">
            <a:avLst/>
          </a:prstGeom>
          <a:noFill/>
          <a:ln w="12700">
            <a:solidFill>
              <a:prstClr val="black"/>
            </a:solidFill>
          </a:ln>
        </p:spPr>
        <p:txBody>
          <a:bodyPr vert="horz" lIns="83768" tIns="41884" rIns="83768" bIns="41884" rtlCol="0" anchor="ctr"/>
          <a:lstStyle/>
          <a:p>
            <a:endParaRPr lang="es-DO" dirty="0"/>
          </a:p>
        </p:txBody>
      </p:sp>
      <p:sp>
        <p:nvSpPr>
          <p:cNvPr id="5" name="Notes Placeholder 4"/>
          <p:cNvSpPr>
            <a:spLocks noGrp="1"/>
          </p:cNvSpPr>
          <p:nvPr>
            <p:ph type="body" sz="quarter" idx="3"/>
          </p:nvPr>
        </p:nvSpPr>
        <p:spPr>
          <a:xfrm>
            <a:off x="701041" y="4474411"/>
            <a:ext cx="5608320" cy="3660630"/>
          </a:xfrm>
          <a:prstGeom prst="rect">
            <a:avLst/>
          </a:prstGeom>
        </p:spPr>
        <p:txBody>
          <a:bodyPr vert="horz" lIns="83768" tIns="41884" rIns="83768" bIns="4188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DO"/>
          </a:p>
        </p:txBody>
      </p:sp>
      <p:sp>
        <p:nvSpPr>
          <p:cNvPr id="6" name="Footer Placeholder 5"/>
          <p:cNvSpPr>
            <a:spLocks noGrp="1"/>
          </p:cNvSpPr>
          <p:nvPr>
            <p:ph type="ftr" sz="quarter" idx="4"/>
          </p:nvPr>
        </p:nvSpPr>
        <p:spPr>
          <a:xfrm>
            <a:off x="0" y="8830201"/>
            <a:ext cx="3038332" cy="466199"/>
          </a:xfrm>
          <a:prstGeom prst="rect">
            <a:avLst/>
          </a:prstGeom>
        </p:spPr>
        <p:txBody>
          <a:bodyPr vert="horz" lIns="83768" tIns="41884" rIns="83768" bIns="41884" rtlCol="0" anchor="b"/>
          <a:lstStyle>
            <a:lvl1pPr algn="l">
              <a:defRPr sz="1100"/>
            </a:lvl1pPr>
          </a:lstStyle>
          <a:p>
            <a:endParaRPr lang="es-DO" dirty="0"/>
          </a:p>
        </p:txBody>
      </p:sp>
      <p:sp>
        <p:nvSpPr>
          <p:cNvPr id="7" name="Slide Number Placeholder 6"/>
          <p:cNvSpPr>
            <a:spLocks noGrp="1"/>
          </p:cNvSpPr>
          <p:nvPr>
            <p:ph type="sldNum" sz="quarter" idx="5"/>
          </p:nvPr>
        </p:nvSpPr>
        <p:spPr>
          <a:xfrm>
            <a:off x="3970596" y="8830201"/>
            <a:ext cx="3038332" cy="466199"/>
          </a:xfrm>
          <a:prstGeom prst="rect">
            <a:avLst/>
          </a:prstGeom>
        </p:spPr>
        <p:txBody>
          <a:bodyPr vert="horz" lIns="83768" tIns="41884" rIns="83768" bIns="41884" rtlCol="0" anchor="b"/>
          <a:lstStyle>
            <a:lvl1pPr algn="r">
              <a:defRPr sz="1100"/>
            </a:lvl1pPr>
          </a:lstStyle>
          <a:p>
            <a:fld id="{C2D4DD63-23C9-499B-8D9A-A9CAEEEBAF92}" type="slidenum">
              <a:rPr lang="es-DO" smtClean="0"/>
              <a:t>‹#›</a:t>
            </a:fld>
            <a:endParaRPr lang="es-DO" dirty="0"/>
          </a:p>
        </p:txBody>
      </p:sp>
    </p:spTree>
    <p:extLst>
      <p:ext uri="{BB962C8B-B14F-4D97-AF65-F5344CB8AC3E}">
        <p14:creationId xmlns:p14="http://schemas.microsoft.com/office/powerpoint/2010/main" val="849844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C2D4DD63-23C9-499B-8D9A-A9CAEEEBAF92}" type="slidenum">
              <a:rPr lang="es-DO" smtClean="0"/>
              <a:t>4</a:t>
            </a:fld>
            <a:endParaRPr lang="es-DO" dirty="0"/>
          </a:p>
        </p:txBody>
      </p:sp>
    </p:spTree>
    <p:extLst>
      <p:ext uri="{BB962C8B-B14F-4D97-AF65-F5344CB8AC3E}">
        <p14:creationId xmlns:p14="http://schemas.microsoft.com/office/powerpoint/2010/main" val="107006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A0262C-981C-49FF-8377-23DAEAC3F9B4}" type="slidenum">
              <a:rPr kumimoji="0" lang="es-E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187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964DFE-E592-431B-998E-05E37BF8BDA0}" type="slidenum">
              <a:rPr kumimoji="0" lang="es-DO"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s-DO"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56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DO" dirty="0"/>
          </a:p>
        </p:txBody>
      </p:sp>
      <p:sp>
        <p:nvSpPr>
          <p:cNvPr id="4" name="Slide Number Placeholder 3"/>
          <p:cNvSpPr>
            <a:spLocks noGrp="1"/>
          </p:cNvSpPr>
          <p:nvPr>
            <p:ph type="sldNum" sz="quarter" idx="10"/>
          </p:nvPr>
        </p:nvSpPr>
        <p:spPr/>
        <p:txBody>
          <a:bodyPr/>
          <a:lstStyle/>
          <a:p>
            <a:fld id="{C2D4DD63-23C9-499B-8D9A-A9CAEEEBAF92}" type="slidenum">
              <a:rPr lang="es-DO" smtClean="0"/>
              <a:t>39</a:t>
            </a:fld>
            <a:endParaRPr lang="es-DO" dirty="0"/>
          </a:p>
        </p:txBody>
      </p:sp>
    </p:spTree>
    <p:extLst>
      <p:ext uri="{BB962C8B-B14F-4D97-AF65-F5344CB8AC3E}">
        <p14:creationId xmlns:p14="http://schemas.microsoft.com/office/powerpoint/2010/main" val="2117356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33780" y="3779648"/>
            <a:ext cx="5488938" cy="971550"/>
          </a:xfrm>
          <a:prstGeom prst="rect">
            <a:avLst/>
          </a:prstGeom>
        </p:spPr>
        <p:txBody>
          <a:bodyPr wrap="square" lIns="0" tIns="0" rIns="0" bIns="0">
            <a:spAutoFit/>
          </a:bodyPr>
          <a:lstStyle>
            <a:lvl1pPr>
              <a:defRPr sz="3400" b="1" i="0">
                <a:solidFill>
                  <a:schemeClr val="bg1"/>
                </a:solidFill>
                <a:latin typeface="Tahoma"/>
                <a:cs typeface="Tahoma"/>
              </a:defRPr>
            </a:lvl1pPr>
          </a:lstStyle>
          <a:p>
            <a:endParaRPr/>
          </a:p>
        </p:txBody>
      </p:sp>
      <p:sp>
        <p:nvSpPr>
          <p:cNvPr id="3" name="Holder 3"/>
          <p:cNvSpPr>
            <a:spLocks noGrp="1"/>
          </p:cNvSpPr>
          <p:nvPr>
            <p:ph type="subTitle" idx="4"/>
          </p:nvPr>
        </p:nvSpPr>
        <p:spPr>
          <a:xfrm>
            <a:off x="1133475" y="5991860"/>
            <a:ext cx="5289550" cy="26749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11/11/2024</a:t>
            </a:fld>
            <a:endParaRPr lang="en-US" dirty="0"/>
          </a:p>
        </p:txBody>
      </p:sp>
      <p:sp>
        <p:nvSpPr>
          <p:cNvPr id="6" name="Holder 6"/>
          <p:cNvSpPr>
            <a:spLocks noGrp="1"/>
          </p:cNvSpPr>
          <p:nvPr>
            <p:ph type="sldNum" sz="quarter" idx="7"/>
          </p:nvPr>
        </p:nvSpPr>
        <p:spPr/>
        <p:txBody>
          <a:bodyPr lIns="0" tIns="0" rIns="0" bIns="0"/>
          <a:lstStyle>
            <a:lvl1pPr>
              <a:defRPr sz="1350" b="1" i="0">
                <a:solidFill>
                  <a:srgbClr val="FEFFFB"/>
                </a:solidFill>
                <a:latin typeface="Tahoma"/>
                <a:cs typeface="Tahoma"/>
              </a:defRPr>
            </a:lvl1pPr>
          </a:lstStyle>
          <a:p>
            <a:pPr marL="81280">
              <a:lnSpc>
                <a:spcPct val="100000"/>
              </a:lnSpc>
              <a:spcBef>
                <a:spcPts val="505"/>
              </a:spcBef>
            </a:pPr>
            <a:fld id="{81D60167-4931-47E6-BA6A-407CBD079E47}" type="slidenum">
              <a:rPr spc="-35" dirty="0"/>
              <a:t>‹#›</a:t>
            </a:fld>
            <a:endParaRPr spc="-3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11/11/2024</a:t>
            </a:fld>
            <a:endParaRPr lang="en-US" dirty="0"/>
          </a:p>
        </p:txBody>
      </p:sp>
      <p:sp>
        <p:nvSpPr>
          <p:cNvPr id="4" name="Holder 4"/>
          <p:cNvSpPr>
            <a:spLocks noGrp="1"/>
          </p:cNvSpPr>
          <p:nvPr>
            <p:ph type="sldNum" sz="quarter" idx="7"/>
          </p:nvPr>
        </p:nvSpPr>
        <p:spPr/>
        <p:txBody>
          <a:bodyPr lIns="0" tIns="0" rIns="0" bIns="0"/>
          <a:lstStyle>
            <a:lvl1pPr>
              <a:defRPr sz="1264" b="1" i="0">
                <a:solidFill>
                  <a:srgbClr val="FEFFFB"/>
                </a:solidFill>
                <a:latin typeface="Verdana"/>
                <a:cs typeface="Verdana"/>
              </a:defRPr>
            </a:lvl1pPr>
          </a:lstStyle>
          <a:p>
            <a:pPr marL="55561">
              <a:spcBef>
                <a:spcPts val="58"/>
              </a:spcBef>
            </a:pPr>
            <a:fld id="{81D60167-4931-47E6-BA6A-407CBD079E47}" type="slidenum">
              <a:rPr lang="es-DO" spc="-389" smtClean="0"/>
              <a:pPr marL="55561">
                <a:spcBef>
                  <a:spcPts val="58"/>
                </a:spcBef>
              </a:pPr>
              <a:t>‹#›</a:t>
            </a:fld>
            <a:endParaRPr lang="es-DO" spc="-389" dirty="0"/>
          </a:p>
        </p:txBody>
      </p:sp>
    </p:spTree>
    <p:extLst>
      <p:ext uri="{BB962C8B-B14F-4D97-AF65-F5344CB8AC3E}">
        <p14:creationId xmlns:p14="http://schemas.microsoft.com/office/powerpoint/2010/main" val="246562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954" y="2131691"/>
            <a:ext cx="7785485" cy="1470898"/>
          </a:xfrm>
        </p:spPr>
        <p:txBody>
          <a:bodyPr/>
          <a:lstStyle/>
          <a:p>
            <a:r>
              <a:rPr lang="en-US"/>
              <a:t>Click to edit Master title style</a:t>
            </a:r>
          </a:p>
        </p:txBody>
      </p:sp>
      <p:sp>
        <p:nvSpPr>
          <p:cNvPr id="3" name="Subtitle 2"/>
          <p:cNvSpPr>
            <a:spLocks noGrp="1"/>
          </p:cNvSpPr>
          <p:nvPr>
            <p:ph type="subTitle" idx="1"/>
          </p:nvPr>
        </p:nvSpPr>
        <p:spPr>
          <a:xfrm>
            <a:off x="1373909" y="3888508"/>
            <a:ext cx="6411576" cy="1753641"/>
          </a:xfrm>
        </p:spPr>
        <p:txBody>
          <a:bodyPr/>
          <a:lstStyle>
            <a:lvl1pPr marL="0" indent="0" algn="ctr">
              <a:buNone/>
              <a:defRPr>
                <a:solidFill>
                  <a:schemeClr val="tx1">
                    <a:tint val="75000"/>
                  </a:schemeClr>
                </a:solidFill>
              </a:defRPr>
            </a:lvl1pPr>
            <a:lvl2pPr marL="457474" indent="0" algn="ctr">
              <a:buNone/>
              <a:defRPr>
                <a:solidFill>
                  <a:schemeClr val="tx1">
                    <a:tint val="75000"/>
                  </a:schemeClr>
                </a:solidFill>
              </a:defRPr>
            </a:lvl2pPr>
            <a:lvl3pPr marL="914949" indent="0" algn="ctr">
              <a:buNone/>
              <a:defRPr>
                <a:solidFill>
                  <a:schemeClr val="tx1">
                    <a:tint val="75000"/>
                  </a:schemeClr>
                </a:solidFill>
              </a:defRPr>
            </a:lvl3pPr>
            <a:lvl4pPr marL="1372423" indent="0" algn="ctr">
              <a:buNone/>
              <a:defRPr>
                <a:solidFill>
                  <a:schemeClr val="tx1">
                    <a:tint val="75000"/>
                  </a:schemeClr>
                </a:solidFill>
              </a:defRPr>
            </a:lvl4pPr>
            <a:lvl5pPr marL="1829897" indent="0" algn="ctr">
              <a:buNone/>
              <a:defRPr>
                <a:solidFill>
                  <a:schemeClr val="tx1">
                    <a:tint val="75000"/>
                  </a:schemeClr>
                </a:solidFill>
              </a:defRPr>
            </a:lvl5pPr>
            <a:lvl6pPr marL="2287372" indent="0" algn="ctr">
              <a:buNone/>
              <a:defRPr>
                <a:solidFill>
                  <a:schemeClr val="tx1">
                    <a:tint val="75000"/>
                  </a:schemeClr>
                </a:solidFill>
              </a:defRPr>
            </a:lvl6pPr>
            <a:lvl7pPr marL="2744846" indent="0" algn="ctr">
              <a:buNone/>
              <a:defRPr>
                <a:solidFill>
                  <a:schemeClr val="tx1">
                    <a:tint val="75000"/>
                  </a:schemeClr>
                </a:solidFill>
              </a:defRPr>
            </a:lvl7pPr>
            <a:lvl8pPr marL="3202320" indent="0" algn="ctr">
              <a:buNone/>
              <a:defRPr>
                <a:solidFill>
                  <a:schemeClr val="tx1">
                    <a:tint val="75000"/>
                  </a:schemeClr>
                </a:solidFill>
              </a:defRPr>
            </a:lvl8pPr>
            <a:lvl9pPr marL="36597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68392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99164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529" y="4409517"/>
            <a:ext cx="7785485" cy="1362884"/>
          </a:xfrm>
        </p:spPr>
        <p:txBody>
          <a:bodyPr anchor="t"/>
          <a:lstStyle>
            <a:lvl1pPr algn="l">
              <a:defRPr sz="4002" b="1" cap="all"/>
            </a:lvl1pPr>
          </a:lstStyle>
          <a:p>
            <a:r>
              <a:rPr lang="en-US"/>
              <a:t>Click to edit Master title style</a:t>
            </a:r>
          </a:p>
        </p:txBody>
      </p:sp>
      <p:sp>
        <p:nvSpPr>
          <p:cNvPr id="3" name="Text Placeholder 2"/>
          <p:cNvSpPr>
            <a:spLocks noGrp="1"/>
          </p:cNvSpPr>
          <p:nvPr>
            <p:ph type="body" idx="1"/>
          </p:nvPr>
        </p:nvSpPr>
        <p:spPr>
          <a:xfrm>
            <a:off x="723529" y="2908440"/>
            <a:ext cx="7785485" cy="1501078"/>
          </a:xfrm>
        </p:spPr>
        <p:txBody>
          <a:bodyPr anchor="b"/>
          <a:lstStyle>
            <a:lvl1pPr marL="0" indent="0">
              <a:buNone/>
              <a:defRPr sz="2001">
                <a:solidFill>
                  <a:schemeClr val="tx1">
                    <a:tint val="75000"/>
                  </a:schemeClr>
                </a:solidFill>
              </a:defRPr>
            </a:lvl1pPr>
            <a:lvl2pPr marL="457474" indent="0">
              <a:buNone/>
              <a:defRPr sz="1801">
                <a:solidFill>
                  <a:schemeClr val="tx1">
                    <a:tint val="75000"/>
                  </a:schemeClr>
                </a:solidFill>
              </a:defRPr>
            </a:lvl2pPr>
            <a:lvl3pPr marL="914949" indent="0">
              <a:buNone/>
              <a:defRPr sz="1601">
                <a:solidFill>
                  <a:schemeClr val="tx1">
                    <a:tint val="75000"/>
                  </a:schemeClr>
                </a:solidFill>
              </a:defRPr>
            </a:lvl3pPr>
            <a:lvl4pPr marL="1372423" indent="0">
              <a:buNone/>
              <a:defRPr sz="1401">
                <a:solidFill>
                  <a:schemeClr val="tx1">
                    <a:tint val="75000"/>
                  </a:schemeClr>
                </a:solidFill>
              </a:defRPr>
            </a:lvl4pPr>
            <a:lvl5pPr marL="1829897" indent="0">
              <a:buNone/>
              <a:defRPr sz="1401">
                <a:solidFill>
                  <a:schemeClr val="tx1">
                    <a:tint val="75000"/>
                  </a:schemeClr>
                </a:solidFill>
              </a:defRPr>
            </a:lvl5pPr>
            <a:lvl6pPr marL="2287372" indent="0">
              <a:buNone/>
              <a:defRPr sz="1401">
                <a:solidFill>
                  <a:schemeClr val="tx1">
                    <a:tint val="75000"/>
                  </a:schemeClr>
                </a:solidFill>
              </a:defRPr>
            </a:lvl6pPr>
            <a:lvl7pPr marL="2744846" indent="0">
              <a:buNone/>
              <a:defRPr sz="1401">
                <a:solidFill>
                  <a:schemeClr val="tx1">
                    <a:tint val="75000"/>
                  </a:schemeClr>
                </a:solidFill>
              </a:defRPr>
            </a:lvl7pPr>
            <a:lvl8pPr marL="3202320" indent="0">
              <a:buNone/>
              <a:defRPr sz="1401">
                <a:solidFill>
                  <a:schemeClr val="tx1">
                    <a:tint val="75000"/>
                  </a:schemeClr>
                </a:solidFill>
              </a:defRPr>
            </a:lvl8pPr>
            <a:lvl9pPr marL="3659795"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55605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970" y="1601151"/>
            <a:ext cx="4045399" cy="4528651"/>
          </a:xfrm>
        </p:spPr>
        <p:txBody>
          <a:bodyPr/>
          <a:lstStyle>
            <a:lvl1pPr>
              <a:defRPr sz="2802"/>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6025" y="1601151"/>
            <a:ext cx="4045399" cy="4528651"/>
          </a:xfrm>
        </p:spPr>
        <p:txBody>
          <a:bodyPr/>
          <a:lstStyle>
            <a:lvl1pPr>
              <a:defRPr sz="2802"/>
            </a:lvl1pPr>
            <a:lvl2pPr>
              <a:defRPr sz="2401"/>
            </a:lvl2pPr>
            <a:lvl3pPr>
              <a:defRPr sz="2001"/>
            </a:lvl3pPr>
            <a:lvl4pPr>
              <a:defRPr sz="1801"/>
            </a:lvl4pPr>
            <a:lvl5pPr>
              <a:defRPr sz="1801"/>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55500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70" y="1536025"/>
            <a:ext cx="4046990" cy="640142"/>
          </a:xfrm>
        </p:spPr>
        <p:txBody>
          <a:bodyPr anchor="b"/>
          <a:lstStyle>
            <a:lvl1pPr marL="0" indent="0">
              <a:buNone/>
              <a:defRPr sz="2401" b="1"/>
            </a:lvl1pPr>
            <a:lvl2pPr marL="457474" indent="0">
              <a:buNone/>
              <a:defRPr sz="2001" b="1"/>
            </a:lvl2pPr>
            <a:lvl3pPr marL="914949" indent="0">
              <a:buNone/>
              <a:defRPr sz="1801" b="1"/>
            </a:lvl3pPr>
            <a:lvl4pPr marL="1372423" indent="0">
              <a:buNone/>
              <a:defRPr sz="1601" b="1"/>
            </a:lvl4pPr>
            <a:lvl5pPr marL="1829897" indent="0">
              <a:buNone/>
              <a:defRPr sz="1601" b="1"/>
            </a:lvl5pPr>
            <a:lvl6pPr marL="2287372" indent="0">
              <a:buNone/>
              <a:defRPr sz="1601" b="1"/>
            </a:lvl6pPr>
            <a:lvl7pPr marL="2744846" indent="0">
              <a:buNone/>
              <a:defRPr sz="1601" b="1"/>
            </a:lvl7pPr>
            <a:lvl8pPr marL="3202320" indent="0">
              <a:buNone/>
              <a:defRPr sz="1601" b="1"/>
            </a:lvl8pPr>
            <a:lvl9pPr marL="3659795" indent="0">
              <a:buNone/>
              <a:defRPr sz="1601" b="1"/>
            </a:lvl9pPr>
          </a:lstStyle>
          <a:p>
            <a:pPr lvl="0"/>
            <a:r>
              <a:rPr lang="en-US"/>
              <a:t>Click to edit Master text styles</a:t>
            </a:r>
          </a:p>
        </p:txBody>
      </p:sp>
      <p:sp>
        <p:nvSpPr>
          <p:cNvPr id="4" name="Content Placeholder 3"/>
          <p:cNvSpPr>
            <a:spLocks noGrp="1"/>
          </p:cNvSpPr>
          <p:nvPr>
            <p:ph sz="half" idx="2"/>
          </p:nvPr>
        </p:nvSpPr>
        <p:spPr>
          <a:xfrm>
            <a:off x="457970" y="2176167"/>
            <a:ext cx="4046990" cy="3953634"/>
          </a:xfrm>
        </p:spPr>
        <p:txBody>
          <a:bodyPr/>
          <a:lstStyle>
            <a:lvl1pPr>
              <a:defRPr sz="2401"/>
            </a:lvl1pPr>
            <a:lvl2pPr>
              <a:defRPr sz="2001"/>
            </a:lvl2pPr>
            <a:lvl3pPr>
              <a:defRPr sz="1801"/>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2846" y="1536025"/>
            <a:ext cx="4048579" cy="640142"/>
          </a:xfrm>
        </p:spPr>
        <p:txBody>
          <a:bodyPr anchor="b"/>
          <a:lstStyle>
            <a:lvl1pPr marL="0" indent="0">
              <a:buNone/>
              <a:defRPr sz="2401" b="1"/>
            </a:lvl1pPr>
            <a:lvl2pPr marL="457474" indent="0">
              <a:buNone/>
              <a:defRPr sz="2001" b="1"/>
            </a:lvl2pPr>
            <a:lvl3pPr marL="914949" indent="0">
              <a:buNone/>
              <a:defRPr sz="1801" b="1"/>
            </a:lvl3pPr>
            <a:lvl4pPr marL="1372423" indent="0">
              <a:buNone/>
              <a:defRPr sz="1601" b="1"/>
            </a:lvl4pPr>
            <a:lvl5pPr marL="1829897" indent="0">
              <a:buNone/>
              <a:defRPr sz="1601" b="1"/>
            </a:lvl5pPr>
            <a:lvl6pPr marL="2287372" indent="0">
              <a:buNone/>
              <a:defRPr sz="1601" b="1"/>
            </a:lvl6pPr>
            <a:lvl7pPr marL="2744846" indent="0">
              <a:buNone/>
              <a:defRPr sz="1601" b="1"/>
            </a:lvl7pPr>
            <a:lvl8pPr marL="3202320" indent="0">
              <a:buNone/>
              <a:defRPr sz="1601" b="1"/>
            </a:lvl8pPr>
            <a:lvl9pPr marL="3659795" indent="0">
              <a:buNone/>
              <a:defRPr sz="1601" b="1"/>
            </a:lvl9pPr>
          </a:lstStyle>
          <a:p>
            <a:pPr lvl="0"/>
            <a:r>
              <a:rPr lang="en-US"/>
              <a:t>Click to edit Master text styles</a:t>
            </a:r>
          </a:p>
        </p:txBody>
      </p:sp>
      <p:sp>
        <p:nvSpPr>
          <p:cNvPr id="6" name="Content Placeholder 5"/>
          <p:cNvSpPr>
            <a:spLocks noGrp="1"/>
          </p:cNvSpPr>
          <p:nvPr>
            <p:ph sz="quarter" idx="4"/>
          </p:nvPr>
        </p:nvSpPr>
        <p:spPr>
          <a:xfrm>
            <a:off x="4652846" y="2176167"/>
            <a:ext cx="4048579" cy="3953634"/>
          </a:xfrm>
        </p:spPr>
        <p:txBody>
          <a:bodyPr/>
          <a:lstStyle>
            <a:lvl1pPr>
              <a:defRPr sz="2401"/>
            </a:lvl1pPr>
            <a:lvl2pPr>
              <a:defRPr sz="2001"/>
            </a:lvl2pPr>
            <a:lvl3pPr>
              <a:defRPr sz="1801"/>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1224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86282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72019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70" y="273212"/>
            <a:ext cx="3013378" cy="1162740"/>
          </a:xfrm>
        </p:spPr>
        <p:txBody>
          <a:bodyPr anchor="b"/>
          <a:lstStyle>
            <a:lvl1pPr algn="l">
              <a:defRPr sz="2001" b="1"/>
            </a:lvl1pPr>
          </a:lstStyle>
          <a:p>
            <a:r>
              <a:rPr lang="en-US"/>
              <a:t>Click to edit Master title style</a:t>
            </a:r>
          </a:p>
        </p:txBody>
      </p:sp>
      <p:sp>
        <p:nvSpPr>
          <p:cNvPr id="3" name="Content Placeholder 2"/>
          <p:cNvSpPr>
            <a:spLocks noGrp="1"/>
          </p:cNvSpPr>
          <p:nvPr>
            <p:ph idx="1"/>
          </p:nvPr>
        </p:nvSpPr>
        <p:spPr>
          <a:xfrm>
            <a:off x="3581068" y="273213"/>
            <a:ext cx="5120356" cy="5856589"/>
          </a:xfrm>
        </p:spPr>
        <p:txBody>
          <a:bodyPr/>
          <a:lstStyle>
            <a:lvl1pPr>
              <a:defRPr sz="3202"/>
            </a:lvl1pPr>
            <a:lvl2pPr>
              <a:defRPr sz="2802"/>
            </a:lvl2pPr>
            <a:lvl3pPr>
              <a:defRPr sz="2401"/>
            </a:lvl3pPr>
            <a:lvl4pPr>
              <a:defRPr sz="2001"/>
            </a:lvl4pPr>
            <a:lvl5pPr>
              <a:defRPr sz="2001"/>
            </a:lvl5pPr>
            <a:lvl6pPr>
              <a:defRPr sz="2001"/>
            </a:lvl6pPr>
            <a:lvl7pPr>
              <a:defRPr sz="2001"/>
            </a:lvl7pPr>
            <a:lvl8pPr>
              <a:defRPr sz="2001"/>
            </a:lvl8pPr>
            <a:lvl9pPr>
              <a:defRPr sz="20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970" y="1435953"/>
            <a:ext cx="3013378" cy="4693849"/>
          </a:xfrm>
        </p:spPr>
        <p:txBody>
          <a:bodyPr/>
          <a:lstStyle>
            <a:lvl1pPr marL="0" indent="0">
              <a:buNone/>
              <a:defRPr sz="1401"/>
            </a:lvl1pPr>
            <a:lvl2pPr marL="457474" indent="0">
              <a:buNone/>
              <a:defRPr sz="1201"/>
            </a:lvl2pPr>
            <a:lvl3pPr marL="914949" indent="0">
              <a:buNone/>
              <a:defRPr sz="1001"/>
            </a:lvl3pPr>
            <a:lvl4pPr marL="1372423" indent="0">
              <a:buNone/>
              <a:defRPr sz="901"/>
            </a:lvl4pPr>
            <a:lvl5pPr marL="1829897" indent="0">
              <a:buNone/>
              <a:defRPr sz="901"/>
            </a:lvl5pPr>
            <a:lvl6pPr marL="2287372" indent="0">
              <a:buNone/>
              <a:defRPr sz="901"/>
            </a:lvl6pPr>
            <a:lvl7pPr marL="2744846" indent="0">
              <a:buNone/>
              <a:defRPr sz="901"/>
            </a:lvl7pPr>
            <a:lvl8pPr marL="3202320" indent="0">
              <a:buNone/>
              <a:defRPr sz="901"/>
            </a:lvl8pPr>
            <a:lvl9pPr marL="3659795" indent="0">
              <a:buNone/>
              <a:defRPr sz="90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19534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5306" y="4803450"/>
            <a:ext cx="5495636" cy="567075"/>
          </a:xfrm>
        </p:spPr>
        <p:txBody>
          <a:bodyPr anchor="b"/>
          <a:lstStyle>
            <a:lvl1pPr algn="l">
              <a:defRPr sz="2001" b="1"/>
            </a:lvl1pPr>
          </a:lstStyle>
          <a:p>
            <a:r>
              <a:rPr lang="en-US"/>
              <a:t>Click to edit Master title style</a:t>
            </a:r>
          </a:p>
        </p:txBody>
      </p:sp>
      <p:sp>
        <p:nvSpPr>
          <p:cNvPr id="3" name="Picture Placeholder 2"/>
          <p:cNvSpPr>
            <a:spLocks noGrp="1"/>
          </p:cNvSpPr>
          <p:nvPr>
            <p:ph type="pic" idx="1"/>
          </p:nvPr>
        </p:nvSpPr>
        <p:spPr>
          <a:xfrm>
            <a:off x="1795306" y="613139"/>
            <a:ext cx="5495636" cy="4117243"/>
          </a:xfrm>
        </p:spPr>
        <p:txBody>
          <a:bodyPr/>
          <a:lstStyle>
            <a:lvl1pPr marL="0" indent="0">
              <a:buNone/>
              <a:defRPr sz="3202"/>
            </a:lvl1pPr>
            <a:lvl2pPr marL="457474" indent="0">
              <a:buNone/>
              <a:defRPr sz="2802"/>
            </a:lvl2pPr>
            <a:lvl3pPr marL="914949" indent="0">
              <a:buNone/>
              <a:defRPr sz="2401"/>
            </a:lvl3pPr>
            <a:lvl4pPr marL="1372423" indent="0">
              <a:buNone/>
              <a:defRPr sz="2001"/>
            </a:lvl4pPr>
            <a:lvl5pPr marL="1829897" indent="0">
              <a:buNone/>
              <a:defRPr sz="2001"/>
            </a:lvl5pPr>
            <a:lvl6pPr marL="2287372" indent="0">
              <a:buNone/>
              <a:defRPr sz="2001"/>
            </a:lvl6pPr>
            <a:lvl7pPr marL="2744846" indent="0">
              <a:buNone/>
              <a:defRPr sz="2001"/>
            </a:lvl7pPr>
            <a:lvl8pPr marL="3202320" indent="0">
              <a:buNone/>
              <a:defRPr sz="2001"/>
            </a:lvl8pPr>
            <a:lvl9pPr marL="3659795" indent="0">
              <a:buNone/>
              <a:defRPr sz="2001"/>
            </a:lvl9pPr>
          </a:lstStyle>
          <a:p>
            <a:endParaRPr lang="en-US" dirty="0"/>
          </a:p>
        </p:txBody>
      </p:sp>
      <p:sp>
        <p:nvSpPr>
          <p:cNvPr id="4" name="Text Placeholder 3"/>
          <p:cNvSpPr>
            <a:spLocks noGrp="1"/>
          </p:cNvSpPr>
          <p:nvPr>
            <p:ph type="body" sz="half" idx="2"/>
          </p:nvPr>
        </p:nvSpPr>
        <p:spPr>
          <a:xfrm>
            <a:off x="1795306" y="5370525"/>
            <a:ext cx="5495636" cy="805340"/>
          </a:xfrm>
        </p:spPr>
        <p:txBody>
          <a:bodyPr/>
          <a:lstStyle>
            <a:lvl1pPr marL="0" indent="0">
              <a:buNone/>
              <a:defRPr sz="1401"/>
            </a:lvl1pPr>
            <a:lvl2pPr marL="457474" indent="0">
              <a:buNone/>
              <a:defRPr sz="1201"/>
            </a:lvl2pPr>
            <a:lvl3pPr marL="914949" indent="0">
              <a:buNone/>
              <a:defRPr sz="1001"/>
            </a:lvl3pPr>
            <a:lvl4pPr marL="1372423" indent="0">
              <a:buNone/>
              <a:defRPr sz="901"/>
            </a:lvl4pPr>
            <a:lvl5pPr marL="1829897" indent="0">
              <a:buNone/>
              <a:defRPr sz="901"/>
            </a:lvl5pPr>
            <a:lvl6pPr marL="2287372" indent="0">
              <a:buNone/>
              <a:defRPr sz="901"/>
            </a:lvl6pPr>
            <a:lvl7pPr marL="2744846" indent="0">
              <a:buNone/>
              <a:defRPr sz="901"/>
            </a:lvl7pPr>
            <a:lvl8pPr marL="3202320" indent="0">
              <a:buNone/>
              <a:defRPr sz="901"/>
            </a:lvl8pPr>
            <a:lvl9pPr marL="3659795" indent="0">
              <a:buNone/>
              <a:defRPr sz="901"/>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50464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003775"/>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11/11/2024</a:t>
            </a:fld>
            <a:endParaRPr lang="en-US" dirty="0"/>
          </a:p>
        </p:txBody>
      </p:sp>
      <p:sp>
        <p:nvSpPr>
          <p:cNvPr id="6" name="Holder 6"/>
          <p:cNvSpPr>
            <a:spLocks noGrp="1"/>
          </p:cNvSpPr>
          <p:nvPr>
            <p:ph type="sldNum" sz="quarter" idx="7"/>
          </p:nvPr>
        </p:nvSpPr>
        <p:spPr/>
        <p:txBody>
          <a:bodyPr lIns="0" tIns="0" rIns="0" bIns="0"/>
          <a:lstStyle>
            <a:lvl1pPr>
              <a:defRPr sz="1350" b="1" i="0">
                <a:solidFill>
                  <a:srgbClr val="FEFFFB"/>
                </a:solidFill>
                <a:latin typeface="Tahoma"/>
                <a:cs typeface="Tahoma"/>
              </a:defRPr>
            </a:lvl1pPr>
          </a:lstStyle>
          <a:p>
            <a:pPr marL="81280">
              <a:lnSpc>
                <a:spcPct val="100000"/>
              </a:lnSpc>
              <a:spcBef>
                <a:spcPts val="505"/>
              </a:spcBef>
            </a:pPr>
            <a:fld id="{81D60167-4931-47E6-BA6A-407CBD079E47}" type="slidenum">
              <a:rPr spc="-35" dirty="0"/>
              <a:t>‹#›</a:t>
            </a:fld>
            <a:endParaRPr spc="-35"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97454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60" y="274801"/>
            <a:ext cx="2060864" cy="585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970" y="274801"/>
            <a:ext cx="6029934" cy="585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78866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003775"/>
                </a:solidFill>
                <a:latin typeface="Tahoma"/>
                <a:cs typeface="Tahoma"/>
              </a:defRPr>
            </a:lvl1pPr>
          </a:lstStyle>
          <a:p>
            <a:endParaRPr/>
          </a:p>
        </p:txBody>
      </p:sp>
      <p:sp>
        <p:nvSpPr>
          <p:cNvPr id="3" name="Holder 3"/>
          <p:cNvSpPr>
            <a:spLocks noGrp="1"/>
          </p:cNvSpPr>
          <p:nvPr>
            <p:ph sz="half" idx="2"/>
          </p:nvPr>
        </p:nvSpPr>
        <p:spPr>
          <a:xfrm>
            <a:off x="377825" y="2460942"/>
            <a:ext cx="3287077" cy="70618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60942"/>
            <a:ext cx="3287077" cy="70618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11/11/2024</a:t>
            </a:fld>
            <a:endParaRPr lang="en-US" dirty="0"/>
          </a:p>
        </p:txBody>
      </p:sp>
      <p:sp>
        <p:nvSpPr>
          <p:cNvPr id="7" name="Holder 7"/>
          <p:cNvSpPr>
            <a:spLocks noGrp="1"/>
          </p:cNvSpPr>
          <p:nvPr>
            <p:ph type="sldNum" sz="quarter" idx="7"/>
          </p:nvPr>
        </p:nvSpPr>
        <p:spPr/>
        <p:txBody>
          <a:bodyPr lIns="0" tIns="0" rIns="0" bIns="0"/>
          <a:lstStyle>
            <a:lvl1pPr>
              <a:defRPr sz="1350" b="1" i="0">
                <a:solidFill>
                  <a:srgbClr val="FEFFFB"/>
                </a:solidFill>
                <a:latin typeface="Tahoma"/>
                <a:cs typeface="Tahoma"/>
              </a:defRPr>
            </a:lvl1pPr>
          </a:lstStyle>
          <a:p>
            <a:pPr marL="81280">
              <a:lnSpc>
                <a:spcPct val="100000"/>
              </a:lnSpc>
              <a:spcBef>
                <a:spcPts val="505"/>
              </a:spcBef>
            </a:pPr>
            <a:fld id="{81D60167-4931-47E6-BA6A-407CBD079E47}" type="slidenum">
              <a:rPr spc="-35" dirty="0"/>
              <a:t>‹#›</a:t>
            </a:fld>
            <a:endParaRPr spc="-3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003775"/>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11/11/2024</a:t>
            </a:fld>
            <a:endParaRPr lang="en-US" dirty="0"/>
          </a:p>
        </p:txBody>
      </p:sp>
      <p:sp>
        <p:nvSpPr>
          <p:cNvPr id="5" name="Holder 5"/>
          <p:cNvSpPr>
            <a:spLocks noGrp="1"/>
          </p:cNvSpPr>
          <p:nvPr>
            <p:ph type="sldNum" sz="quarter" idx="7"/>
          </p:nvPr>
        </p:nvSpPr>
        <p:spPr/>
        <p:txBody>
          <a:bodyPr lIns="0" tIns="0" rIns="0" bIns="0"/>
          <a:lstStyle>
            <a:lvl1pPr>
              <a:defRPr sz="1350" b="1" i="0">
                <a:solidFill>
                  <a:srgbClr val="FEFFFB"/>
                </a:solidFill>
                <a:latin typeface="Tahoma"/>
                <a:cs typeface="Tahoma"/>
              </a:defRPr>
            </a:lvl1pPr>
          </a:lstStyle>
          <a:p>
            <a:pPr marL="81280">
              <a:lnSpc>
                <a:spcPct val="100000"/>
              </a:lnSpc>
              <a:spcBef>
                <a:spcPts val="505"/>
              </a:spcBef>
            </a:pPr>
            <a:fld id="{81D60167-4931-47E6-BA6A-407CBD079E47}" type="slidenum">
              <a:rPr spc="-35" dirty="0"/>
              <a:t>‹#›</a:t>
            </a:fld>
            <a:endParaRPr spc="-3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11/11/2024</a:t>
            </a:fld>
            <a:endParaRPr lang="en-US" dirty="0"/>
          </a:p>
        </p:txBody>
      </p:sp>
      <p:sp>
        <p:nvSpPr>
          <p:cNvPr id="4" name="Holder 4"/>
          <p:cNvSpPr>
            <a:spLocks noGrp="1"/>
          </p:cNvSpPr>
          <p:nvPr>
            <p:ph type="sldNum" sz="quarter" idx="7"/>
          </p:nvPr>
        </p:nvSpPr>
        <p:spPr/>
        <p:txBody>
          <a:bodyPr lIns="0" tIns="0" rIns="0" bIns="0"/>
          <a:lstStyle>
            <a:lvl1pPr>
              <a:defRPr sz="1350" b="1" i="0">
                <a:solidFill>
                  <a:srgbClr val="FEFFFB"/>
                </a:solidFill>
                <a:latin typeface="Tahoma"/>
                <a:cs typeface="Tahoma"/>
              </a:defRPr>
            </a:lvl1pPr>
          </a:lstStyle>
          <a:p>
            <a:pPr marL="81280">
              <a:lnSpc>
                <a:spcPct val="100000"/>
              </a:lnSpc>
              <a:spcBef>
                <a:spcPts val="505"/>
              </a:spcBef>
            </a:pPr>
            <a:fld id="{81D60167-4931-47E6-BA6A-407CBD079E47}" type="slidenum">
              <a:rPr spc="-35" dirty="0"/>
              <a:t>‹#›</a:t>
            </a:fld>
            <a:endParaRPr spc="-3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8" y="3316922"/>
            <a:ext cx="6423025" cy="4154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3475" y="5991860"/>
            <a:ext cx="5289550" cy="19236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11/11/2024</a:t>
            </a:fld>
            <a:endParaRPr lang="en-US" dirty="0"/>
          </a:p>
        </p:txBody>
      </p:sp>
      <p:sp>
        <p:nvSpPr>
          <p:cNvPr id="6" name="Holder 6"/>
          <p:cNvSpPr>
            <a:spLocks noGrp="1"/>
          </p:cNvSpPr>
          <p:nvPr>
            <p:ph type="sldNum" sz="quarter" idx="7"/>
          </p:nvPr>
        </p:nvSpPr>
        <p:spPr/>
        <p:txBody>
          <a:bodyPr lIns="0" tIns="0" rIns="0" bIns="0"/>
          <a:lstStyle>
            <a:lvl1pPr>
              <a:defRPr sz="1264" b="1" i="0">
                <a:solidFill>
                  <a:srgbClr val="FEFFFB"/>
                </a:solidFill>
                <a:latin typeface="Verdana"/>
                <a:cs typeface="Verdana"/>
              </a:defRPr>
            </a:lvl1pPr>
          </a:lstStyle>
          <a:p>
            <a:pPr marL="55561">
              <a:spcBef>
                <a:spcPts val="58"/>
              </a:spcBef>
            </a:pPr>
            <a:fld id="{81D60167-4931-47E6-BA6A-407CBD079E47}" type="slidenum">
              <a:rPr lang="es-DO" spc="-389" smtClean="0"/>
              <a:pPr marL="55561">
                <a:spcBef>
                  <a:spcPts val="58"/>
                </a:spcBef>
              </a:pPr>
              <a:t>‹#›</a:t>
            </a:fld>
            <a:endParaRPr lang="es-DO" spc="-389" dirty="0"/>
          </a:p>
        </p:txBody>
      </p:sp>
    </p:spTree>
    <p:extLst>
      <p:ext uri="{BB962C8B-B14F-4D97-AF65-F5344CB8AC3E}">
        <p14:creationId xmlns:p14="http://schemas.microsoft.com/office/powerpoint/2010/main" val="200322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25" b="1" i="0">
                <a:solidFill>
                  <a:srgbClr val="003775"/>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215" b="0" i="0">
                <a:solidFill>
                  <a:srgbClr val="737373"/>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11/11/2024</a:t>
            </a:fld>
            <a:endParaRPr lang="en-US" dirty="0"/>
          </a:p>
        </p:txBody>
      </p:sp>
      <p:sp>
        <p:nvSpPr>
          <p:cNvPr id="6" name="Holder 6"/>
          <p:cNvSpPr>
            <a:spLocks noGrp="1"/>
          </p:cNvSpPr>
          <p:nvPr>
            <p:ph type="sldNum" sz="quarter" idx="7"/>
          </p:nvPr>
        </p:nvSpPr>
        <p:spPr/>
        <p:txBody>
          <a:bodyPr lIns="0" tIns="0" rIns="0" bIns="0"/>
          <a:lstStyle>
            <a:lvl1pPr>
              <a:defRPr sz="1264" b="1" i="0">
                <a:solidFill>
                  <a:srgbClr val="FEFFFB"/>
                </a:solidFill>
                <a:latin typeface="Verdana"/>
                <a:cs typeface="Verdana"/>
              </a:defRPr>
            </a:lvl1pPr>
          </a:lstStyle>
          <a:p>
            <a:pPr marL="55561">
              <a:spcBef>
                <a:spcPts val="58"/>
              </a:spcBef>
            </a:pPr>
            <a:fld id="{81D60167-4931-47E6-BA6A-407CBD079E47}" type="slidenum">
              <a:rPr lang="es-DO" spc="-389" smtClean="0"/>
              <a:pPr marL="55561">
                <a:spcBef>
                  <a:spcPts val="58"/>
                </a:spcBef>
              </a:pPr>
              <a:t>‹#›</a:t>
            </a:fld>
            <a:endParaRPr lang="es-DO" spc="-389" dirty="0"/>
          </a:p>
        </p:txBody>
      </p:sp>
    </p:spTree>
    <p:extLst>
      <p:ext uri="{BB962C8B-B14F-4D97-AF65-F5344CB8AC3E}">
        <p14:creationId xmlns:p14="http://schemas.microsoft.com/office/powerpoint/2010/main" val="420742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62808"/>
            <a:ext cx="7556500" cy="10337012"/>
          </a:xfrm>
          <a:custGeom>
            <a:avLst/>
            <a:gdLst/>
            <a:ahLst/>
            <a:cxnLst/>
            <a:rect l="l" t="t" r="r" b="b"/>
            <a:pathLst>
              <a:path w="7772400" h="9717405">
                <a:moveTo>
                  <a:pt x="0" y="9717338"/>
                </a:moveTo>
                <a:lnTo>
                  <a:pt x="7772399" y="9717338"/>
                </a:lnTo>
                <a:lnTo>
                  <a:pt x="7772399" y="0"/>
                </a:lnTo>
                <a:lnTo>
                  <a:pt x="0" y="0"/>
                </a:lnTo>
                <a:lnTo>
                  <a:pt x="0" y="9717338"/>
                </a:lnTo>
                <a:close/>
              </a:path>
            </a:pathLst>
          </a:custGeom>
          <a:solidFill>
            <a:srgbClr val="DFE6EC"/>
          </a:solidFill>
        </p:spPr>
        <p:txBody>
          <a:bodyPr wrap="square" lIns="0" tIns="0" rIns="0" bIns="0" rtlCol="0"/>
          <a:lstStyle/>
          <a:p>
            <a:endParaRPr sz="1750" dirty="0"/>
          </a:p>
        </p:txBody>
      </p:sp>
      <p:sp>
        <p:nvSpPr>
          <p:cNvPr id="2" name="Holder 2"/>
          <p:cNvSpPr>
            <a:spLocks noGrp="1"/>
          </p:cNvSpPr>
          <p:nvPr>
            <p:ph type="title"/>
          </p:nvPr>
        </p:nvSpPr>
        <p:spPr/>
        <p:txBody>
          <a:bodyPr lIns="0" tIns="0" rIns="0" bIns="0"/>
          <a:lstStyle>
            <a:lvl1pPr>
              <a:defRPr sz="2625" b="1" i="0">
                <a:solidFill>
                  <a:srgbClr val="003775"/>
                </a:solidFill>
                <a:latin typeface="Tahoma"/>
                <a:cs typeface="Tahoma"/>
              </a:defRPr>
            </a:lvl1pPr>
          </a:lstStyle>
          <a:p>
            <a:endParaRPr/>
          </a:p>
        </p:txBody>
      </p:sp>
      <p:sp>
        <p:nvSpPr>
          <p:cNvPr id="3" name="Holder 3"/>
          <p:cNvSpPr>
            <a:spLocks noGrp="1"/>
          </p:cNvSpPr>
          <p:nvPr>
            <p:ph sz="half" idx="2"/>
          </p:nvPr>
        </p:nvSpPr>
        <p:spPr>
          <a:xfrm>
            <a:off x="377825" y="2460943"/>
            <a:ext cx="3287078" cy="19236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60943"/>
            <a:ext cx="3287078" cy="19236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11/11/2024</a:t>
            </a:fld>
            <a:endParaRPr lang="en-US" dirty="0"/>
          </a:p>
        </p:txBody>
      </p:sp>
      <p:sp>
        <p:nvSpPr>
          <p:cNvPr id="7" name="Holder 7"/>
          <p:cNvSpPr>
            <a:spLocks noGrp="1"/>
          </p:cNvSpPr>
          <p:nvPr>
            <p:ph type="sldNum" sz="quarter" idx="7"/>
          </p:nvPr>
        </p:nvSpPr>
        <p:spPr/>
        <p:txBody>
          <a:bodyPr lIns="0" tIns="0" rIns="0" bIns="0"/>
          <a:lstStyle>
            <a:lvl1pPr>
              <a:defRPr sz="1264" b="1" i="0">
                <a:solidFill>
                  <a:srgbClr val="FEFFFB"/>
                </a:solidFill>
                <a:latin typeface="Verdana"/>
                <a:cs typeface="Verdana"/>
              </a:defRPr>
            </a:lvl1pPr>
          </a:lstStyle>
          <a:p>
            <a:pPr marL="55561">
              <a:spcBef>
                <a:spcPts val="58"/>
              </a:spcBef>
            </a:pPr>
            <a:fld id="{81D60167-4931-47E6-BA6A-407CBD079E47}" type="slidenum">
              <a:rPr lang="es-DO" spc="-389" smtClean="0"/>
              <a:pPr marL="55561">
                <a:spcBef>
                  <a:spcPts val="58"/>
                </a:spcBef>
              </a:pPr>
              <a:t>‹#›</a:t>
            </a:fld>
            <a:endParaRPr lang="es-DO" spc="-389" dirty="0"/>
          </a:p>
        </p:txBody>
      </p:sp>
    </p:spTree>
    <p:extLst>
      <p:ext uri="{BB962C8B-B14F-4D97-AF65-F5344CB8AC3E}">
        <p14:creationId xmlns:p14="http://schemas.microsoft.com/office/powerpoint/2010/main" val="61328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25" b="1" i="0">
                <a:solidFill>
                  <a:srgbClr val="003775"/>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11/11/2024</a:t>
            </a:fld>
            <a:endParaRPr lang="en-US" dirty="0"/>
          </a:p>
        </p:txBody>
      </p:sp>
      <p:sp>
        <p:nvSpPr>
          <p:cNvPr id="5" name="Holder 5"/>
          <p:cNvSpPr>
            <a:spLocks noGrp="1"/>
          </p:cNvSpPr>
          <p:nvPr>
            <p:ph type="sldNum" sz="quarter" idx="7"/>
          </p:nvPr>
        </p:nvSpPr>
        <p:spPr/>
        <p:txBody>
          <a:bodyPr lIns="0" tIns="0" rIns="0" bIns="0"/>
          <a:lstStyle>
            <a:lvl1pPr>
              <a:defRPr sz="1264" b="1" i="0">
                <a:solidFill>
                  <a:srgbClr val="FEFFFB"/>
                </a:solidFill>
                <a:latin typeface="Verdana"/>
                <a:cs typeface="Verdana"/>
              </a:defRPr>
            </a:lvl1pPr>
          </a:lstStyle>
          <a:p>
            <a:pPr marL="55561">
              <a:spcBef>
                <a:spcPts val="58"/>
              </a:spcBef>
            </a:pPr>
            <a:fld id="{81D60167-4931-47E6-BA6A-407CBD079E47}" type="slidenum">
              <a:rPr lang="es-DO" spc="-389" smtClean="0"/>
              <a:pPr marL="55561">
                <a:spcBef>
                  <a:spcPts val="58"/>
                </a:spcBef>
              </a:pPr>
              <a:t>‹#›</a:t>
            </a:fld>
            <a:endParaRPr lang="es-DO" spc="-389" dirty="0"/>
          </a:p>
        </p:txBody>
      </p:sp>
    </p:spTree>
    <p:extLst>
      <p:ext uri="{BB962C8B-B14F-4D97-AF65-F5344CB8AC3E}">
        <p14:creationId xmlns:p14="http://schemas.microsoft.com/office/powerpoint/2010/main" val="3766825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0341" y="645203"/>
            <a:ext cx="6375817" cy="1551939"/>
          </a:xfrm>
          <a:prstGeom prst="rect">
            <a:avLst/>
          </a:prstGeom>
        </p:spPr>
        <p:txBody>
          <a:bodyPr wrap="square" lIns="0" tIns="0" rIns="0" bIns="0">
            <a:spAutoFit/>
          </a:bodyPr>
          <a:lstStyle>
            <a:lvl1pPr>
              <a:defRPr sz="2900" b="1" i="0">
                <a:solidFill>
                  <a:srgbClr val="003775"/>
                </a:solidFill>
                <a:latin typeface="Tahoma"/>
                <a:cs typeface="Tahoma"/>
              </a:defRPr>
            </a:lvl1pPr>
          </a:lstStyle>
          <a:p>
            <a:endParaRPr/>
          </a:p>
        </p:txBody>
      </p:sp>
      <p:sp>
        <p:nvSpPr>
          <p:cNvPr id="3" name="Holder 3"/>
          <p:cNvSpPr>
            <a:spLocks noGrp="1"/>
          </p:cNvSpPr>
          <p:nvPr>
            <p:ph type="body" idx="1"/>
          </p:nvPr>
        </p:nvSpPr>
        <p:spPr>
          <a:xfrm>
            <a:off x="465594" y="2600881"/>
            <a:ext cx="6647815" cy="74072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69210" y="9950768"/>
            <a:ext cx="2418080" cy="53498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7825" y="9950768"/>
            <a:ext cx="1737995" cy="53498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11/11/2024</a:t>
            </a:fld>
            <a:endParaRPr lang="en-US" dirty="0"/>
          </a:p>
        </p:txBody>
      </p:sp>
      <p:sp>
        <p:nvSpPr>
          <p:cNvPr id="6" name="Holder 6"/>
          <p:cNvSpPr>
            <a:spLocks noGrp="1"/>
          </p:cNvSpPr>
          <p:nvPr>
            <p:ph type="sldNum" sz="quarter" idx="7"/>
          </p:nvPr>
        </p:nvSpPr>
        <p:spPr>
          <a:xfrm>
            <a:off x="6604020" y="9753973"/>
            <a:ext cx="391795" cy="292734"/>
          </a:xfrm>
          <a:prstGeom prst="rect">
            <a:avLst/>
          </a:prstGeom>
        </p:spPr>
        <p:txBody>
          <a:bodyPr wrap="square" lIns="0" tIns="0" rIns="0" bIns="0">
            <a:spAutoFit/>
          </a:bodyPr>
          <a:lstStyle>
            <a:lvl1pPr>
              <a:defRPr sz="1350" b="1" i="0">
                <a:solidFill>
                  <a:srgbClr val="FEFFFB"/>
                </a:solidFill>
                <a:latin typeface="Tahoma"/>
                <a:cs typeface="Tahoma"/>
              </a:defRPr>
            </a:lvl1pPr>
          </a:lstStyle>
          <a:p>
            <a:pPr marL="81280">
              <a:lnSpc>
                <a:spcPct val="100000"/>
              </a:lnSpc>
              <a:spcBef>
                <a:spcPts val="505"/>
              </a:spcBef>
            </a:pPr>
            <a:fld id="{81D60167-4931-47E6-BA6A-407CBD079E47}" type="slidenum">
              <a:rPr spc="-35" dirty="0"/>
              <a:t>‹#›</a:t>
            </a:fld>
            <a:endParaRPr spc="-3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11374" y="941864"/>
            <a:ext cx="5333751" cy="415498"/>
          </a:xfrm>
          <a:prstGeom prst="rect">
            <a:avLst/>
          </a:prstGeom>
        </p:spPr>
        <p:txBody>
          <a:bodyPr wrap="square" lIns="0" tIns="0" rIns="0" bIns="0">
            <a:spAutoFit/>
          </a:bodyPr>
          <a:lstStyle>
            <a:lvl1pPr>
              <a:defRPr sz="2700" b="1" i="0">
                <a:solidFill>
                  <a:srgbClr val="003775"/>
                </a:solidFill>
                <a:latin typeface="Tahoma"/>
                <a:cs typeface="Tahoma"/>
              </a:defRPr>
            </a:lvl1pPr>
          </a:lstStyle>
          <a:p>
            <a:endParaRPr/>
          </a:p>
        </p:txBody>
      </p:sp>
      <p:sp>
        <p:nvSpPr>
          <p:cNvPr id="3" name="Holder 3"/>
          <p:cNvSpPr>
            <a:spLocks noGrp="1"/>
          </p:cNvSpPr>
          <p:nvPr>
            <p:ph type="body" idx="1"/>
          </p:nvPr>
        </p:nvSpPr>
        <p:spPr>
          <a:xfrm>
            <a:off x="1697168" y="2068194"/>
            <a:ext cx="4517849" cy="192360"/>
          </a:xfrm>
          <a:prstGeom prst="rect">
            <a:avLst/>
          </a:prstGeom>
        </p:spPr>
        <p:txBody>
          <a:bodyPr wrap="square" lIns="0" tIns="0" rIns="0" bIns="0">
            <a:spAutoFit/>
          </a:bodyPr>
          <a:lstStyle>
            <a:lvl1pPr>
              <a:defRPr sz="1250" b="0" i="0">
                <a:solidFill>
                  <a:srgbClr val="737373"/>
                </a:solidFill>
                <a:latin typeface="Verdana"/>
                <a:cs typeface="Verdana"/>
              </a:defRPr>
            </a:lvl1pPr>
          </a:lstStyle>
          <a:p>
            <a:endParaRPr/>
          </a:p>
        </p:txBody>
      </p:sp>
      <p:sp>
        <p:nvSpPr>
          <p:cNvPr id="4" name="Holder 4"/>
          <p:cNvSpPr>
            <a:spLocks noGrp="1"/>
          </p:cNvSpPr>
          <p:nvPr>
            <p:ph type="ftr" sz="quarter" idx="5"/>
          </p:nvPr>
        </p:nvSpPr>
        <p:spPr>
          <a:xfrm>
            <a:off x="2569210" y="9950767"/>
            <a:ext cx="2418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7825" y="9950767"/>
            <a:ext cx="173799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11/11/2024</a:t>
            </a:fld>
            <a:endParaRPr lang="en-US" dirty="0"/>
          </a:p>
        </p:txBody>
      </p:sp>
      <p:sp>
        <p:nvSpPr>
          <p:cNvPr id="6" name="Holder 6"/>
          <p:cNvSpPr>
            <a:spLocks noGrp="1"/>
          </p:cNvSpPr>
          <p:nvPr>
            <p:ph type="sldNum" sz="quarter" idx="7"/>
          </p:nvPr>
        </p:nvSpPr>
        <p:spPr>
          <a:xfrm>
            <a:off x="6566560" y="9639895"/>
            <a:ext cx="279664" cy="194540"/>
          </a:xfrm>
          <a:prstGeom prst="rect">
            <a:avLst/>
          </a:prstGeom>
        </p:spPr>
        <p:txBody>
          <a:bodyPr wrap="square" lIns="0" tIns="0" rIns="0" bIns="0">
            <a:spAutoFit/>
          </a:bodyPr>
          <a:lstStyle>
            <a:lvl1pPr>
              <a:defRPr sz="1264" b="1" i="0">
                <a:solidFill>
                  <a:srgbClr val="FEFFFB"/>
                </a:solidFill>
                <a:latin typeface="Verdana"/>
                <a:cs typeface="Verdana"/>
              </a:defRPr>
            </a:lvl1pPr>
          </a:lstStyle>
          <a:p>
            <a:pPr marL="55561">
              <a:spcBef>
                <a:spcPts val="58"/>
              </a:spcBef>
            </a:pPr>
            <a:fld id="{81D60167-4931-47E6-BA6A-407CBD079E47}" type="slidenum">
              <a:rPr lang="es-DO" spc="-389" smtClean="0"/>
              <a:pPr marL="55561">
                <a:spcBef>
                  <a:spcPts val="58"/>
                </a:spcBef>
              </a:pPr>
              <a:t>‹#›</a:t>
            </a:fld>
            <a:endParaRPr lang="es-DO" spc="-389" dirty="0"/>
          </a:p>
        </p:txBody>
      </p:sp>
    </p:spTree>
    <p:extLst>
      <p:ext uri="{BB962C8B-B14F-4D97-AF65-F5344CB8AC3E}">
        <p14:creationId xmlns:p14="http://schemas.microsoft.com/office/powerpoint/2010/main" val="57231074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44490">
        <a:defRPr>
          <a:latin typeface="+mn-lt"/>
          <a:ea typeface="+mn-ea"/>
          <a:cs typeface="+mn-cs"/>
        </a:defRPr>
      </a:lvl2pPr>
      <a:lvl3pPr marL="888980">
        <a:defRPr>
          <a:latin typeface="+mn-lt"/>
          <a:ea typeface="+mn-ea"/>
          <a:cs typeface="+mn-cs"/>
        </a:defRPr>
      </a:lvl3pPr>
      <a:lvl4pPr marL="1333470">
        <a:defRPr>
          <a:latin typeface="+mn-lt"/>
          <a:ea typeface="+mn-ea"/>
          <a:cs typeface="+mn-cs"/>
        </a:defRPr>
      </a:lvl4pPr>
      <a:lvl5pPr marL="1777959">
        <a:defRPr>
          <a:latin typeface="+mn-lt"/>
          <a:ea typeface="+mn-ea"/>
          <a:cs typeface="+mn-cs"/>
        </a:defRPr>
      </a:lvl5pPr>
      <a:lvl6pPr marL="2222449">
        <a:defRPr>
          <a:latin typeface="+mn-lt"/>
          <a:ea typeface="+mn-ea"/>
          <a:cs typeface="+mn-cs"/>
        </a:defRPr>
      </a:lvl6pPr>
      <a:lvl7pPr marL="2666939">
        <a:defRPr>
          <a:latin typeface="+mn-lt"/>
          <a:ea typeface="+mn-ea"/>
          <a:cs typeface="+mn-cs"/>
        </a:defRPr>
      </a:lvl7pPr>
      <a:lvl8pPr marL="3111429">
        <a:defRPr>
          <a:latin typeface="+mn-lt"/>
          <a:ea typeface="+mn-ea"/>
          <a:cs typeface="+mn-cs"/>
        </a:defRPr>
      </a:lvl8pPr>
      <a:lvl9pPr marL="3555919">
        <a:defRPr>
          <a:latin typeface="+mn-lt"/>
          <a:ea typeface="+mn-ea"/>
          <a:cs typeface="+mn-cs"/>
        </a:defRPr>
      </a:lvl9pPr>
    </p:bodyStyle>
    <p:otherStyle>
      <a:lvl1pPr marL="0">
        <a:defRPr>
          <a:latin typeface="+mn-lt"/>
          <a:ea typeface="+mn-ea"/>
          <a:cs typeface="+mn-cs"/>
        </a:defRPr>
      </a:lvl1pPr>
      <a:lvl2pPr marL="444490">
        <a:defRPr>
          <a:latin typeface="+mn-lt"/>
          <a:ea typeface="+mn-ea"/>
          <a:cs typeface="+mn-cs"/>
        </a:defRPr>
      </a:lvl2pPr>
      <a:lvl3pPr marL="888980">
        <a:defRPr>
          <a:latin typeface="+mn-lt"/>
          <a:ea typeface="+mn-ea"/>
          <a:cs typeface="+mn-cs"/>
        </a:defRPr>
      </a:lvl3pPr>
      <a:lvl4pPr marL="1333470">
        <a:defRPr>
          <a:latin typeface="+mn-lt"/>
          <a:ea typeface="+mn-ea"/>
          <a:cs typeface="+mn-cs"/>
        </a:defRPr>
      </a:lvl4pPr>
      <a:lvl5pPr marL="1777959">
        <a:defRPr>
          <a:latin typeface="+mn-lt"/>
          <a:ea typeface="+mn-ea"/>
          <a:cs typeface="+mn-cs"/>
        </a:defRPr>
      </a:lvl5pPr>
      <a:lvl6pPr marL="2222449">
        <a:defRPr>
          <a:latin typeface="+mn-lt"/>
          <a:ea typeface="+mn-ea"/>
          <a:cs typeface="+mn-cs"/>
        </a:defRPr>
      </a:lvl6pPr>
      <a:lvl7pPr marL="2666939">
        <a:defRPr>
          <a:latin typeface="+mn-lt"/>
          <a:ea typeface="+mn-ea"/>
          <a:cs typeface="+mn-cs"/>
        </a:defRPr>
      </a:lvl7pPr>
      <a:lvl8pPr marL="3111429">
        <a:defRPr>
          <a:latin typeface="+mn-lt"/>
          <a:ea typeface="+mn-ea"/>
          <a:cs typeface="+mn-cs"/>
        </a:defRPr>
      </a:lvl8pPr>
      <a:lvl9pPr marL="355591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969" y="274801"/>
            <a:ext cx="8243455" cy="114367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969" y="1601151"/>
            <a:ext cx="8243455" cy="45286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970" y="6360125"/>
            <a:ext cx="2137192" cy="365342"/>
          </a:xfrm>
          <a:prstGeom prst="rect">
            <a:avLst/>
          </a:prstGeom>
        </p:spPr>
        <p:txBody>
          <a:bodyPr vert="horz" lIns="91440" tIns="45720" rIns="91440" bIns="45720" rtlCol="0" anchor="ctr"/>
          <a:lstStyle>
            <a:lvl1pPr algn="l">
              <a:defRPr sz="1201">
                <a:solidFill>
                  <a:schemeClr val="tx1">
                    <a:tint val="75000"/>
                  </a:schemeClr>
                </a:solidFill>
              </a:defRPr>
            </a:lvl1pPr>
          </a:lstStyle>
          <a:p>
            <a:fld id="{1D8BD707-D9CF-40AE-B4C6-C98DA3205C09}" type="datetimeFigureOut">
              <a:rPr lang="en-US" smtClean="0"/>
              <a:pPr/>
              <a:t>11/11/2024</a:t>
            </a:fld>
            <a:endParaRPr lang="en-US" dirty="0"/>
          </a:p>
        </p:txBody>
      </p:sp>
      <p:sp>
        <p:nvSpPr>
          <p:cNvPr id="5" name="Footer Placeholder 4"/>
          <p:cNvSpPr>
            <a:spLocks noGrp="1"/>
          </p:cNvSpPr>
          <p:nvPr>
            <p:ph type="ftr" sz="quarter" idx="3"/>
          </p:nvPr>
        </p:nvSpPr>
        <p:spPr>
          <a:xfrm>
            <a:off x="3129459" y="6360125"/>
            <a:ext cx="2900475" cy="365342"/>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64232" y="6360125"/>
            <a:ext cx="2137192" cy="365342"/>
          </a:xfrm>
          <a:prstGeom prst="rect">
            <a:avLst/>
          </a:prstGeom>
        </p:spPr>
        <p:txBody>
          <a:bodyPr vert="horz" lIns="91440" tIns="45720" rIns="91440" bIns="45720" rtlCol="0" anchor="ctr"/>
          <a:lstStyle>
            <a:lvl1pPr algn="r">
              <a:defRPr sz="1201">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824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949" rtl="0" eaLnBrk="1" latinLnBrk="0" hangingPunct="1">
        <a:spcBef>
          <a:spcPct val="0"/>
        </a:spcBef>
        <a:buNone/>
        <a:defRPr sz="4403" kern="1200">
          <a:solidFill>
            <a:schemeClr val="tx1"/>
          </a:solidFill>
          <a:latin typeface="+mj-lt"/>
          <a:ea typeface="+mj-ea"/>
          <a:cs typeface="+mj-cs"/>
        </a:defRPr>
      </a:lvl1pPr>
    </p:titleStyle>
    <p:bodyStyle>
      <a:lvl1pPr marL="343106" indent="-343106" algn="l" defTabSz="914949" rtl="0" eaLnBrk="1" latinLnBrk="0" hangingPunct="1">
        <a:spcBef>
          <a:spcPct val="20000"/>
        </a:spcBef>
        <a:buFont typeface="Arial" pitchFamily="34" charset="0"/>
        <a:buChar char="•"/>
        <a:defRPr sz="3202" kern="1200">
          <a:solidFill>
            <a:schemeClr val="tx1"/>
          </a:solidFill>
          <a:latin typeface="+mn-lt"/>
          <a:ea typeface="+mn-ea"/>
          <a:cs typeface="+mn-cs"/>
        </a:defRPr>
      </a:lvl1pPr>
      <a:lvl2pPr marL="743396" indent="-285921" algn="l" defTabSz="914949" rtl="0" eaLnBrk="1" latinLnBrk="0" hangingPunct="1">
        <a:spcBef>
          <a:spcPct val="20000"/>
        </a:spcBef>
        <a:buFont typeface="Arial" pitchFamily="34" charset="0"/>
        <a:buChar char="–"/>
        <a:defRPr sz="2802" kern="1200">
          <a:solidFill>
            <a:schemeClr val="tx1"/>
          </a:solidFill>
          <a:latin typeface="+mn-lt"/>
          <a:ea typeface="+mn-ea"/>
          <a:cs typeface="+mn-cs"/>
        </a:defRPr>
      </a:lvl2pPr>
      <a:lvl3pPr marL="1143686" indent="-228737" algn="l" defTabSz="914949" rtl="0" eaLnBrk="1" latinLnBrk="0" hangingPunct="1">
        <a:spcBef>
          <a:spcPct val="20000"/>
        </a:spcBef>
        <a:buFont typeface="Arial" pitchFamily="34" charset="0"/>
        <a:buChar char="•"/>
        <a:defRPr sz="2401" kern="1200">
          <a:solidFill>
            <a:schemeClr val="tx1"/>
          </a:solidFill>
          <a:latin typeface="+mn-lt"/>
          <a:ea typeface="+mn-ea"/>
          <a:cs typeface="+mn-cs"/>
        </a:defRPr>
      </a:lvl3pPr>
      <a:lvl4pPr marL="1601160" indent="-228737" algn="l" defTabSz="914949" rtl="0" eaLnBrk="1" latinLnBrk="0" hangingPunct="1">
        <a:spcBef>
          <a:spcPct val="20000"/>
        </a:spcBef>
        <a:buFont typeface="Arial" pitchFamily="34" charset="0"/>
        <a:buChar char="–"/>
        <a:defRPr sz="2001" kern="1200">
          <a:solidFill>
            <a:schemeClr val="tx1"/>
          </a:solidFill>
          <a:latin typeface="+mn-lt"/>
          <a:ea typeface="+mn-ea"/>
          <a:cs typeface="+mn-cs"/>
        </a:defRPr>
      </a:lvl4pPr>
      <a:lvl5pPr marL="2058634" indent="-228737" algn="l" defTabSz="914949" rtl="0" eaLnBrk="1" latinLnBrk="0" hangingPunct="1">
        <a:spcBef>
          <a:spcPct val="20000"/>
        </a:spcBef>
        <a:buFont typeface="Arial" pitchFamily="34" charset="0"/>
        <a:buChar char="»"/>
        <a:defRPr sz="2001" kern="1200">
          <a:solidFill>
            <a:schemeClr val="tx1"/>
          </a:solidFill>
          <a:latin typeface="+mn-lt"/>
          <a:ea typeface="+mn-ea"/>
          <a:cs typeface="+mn-cs"/>
        </a:defRPr>
      </a:lvl5pPr>
      <a:lvl6pPr marL="2516109" indent="-228737" algn="l" defTabSz="914949" rtl="0" eaLnBrk="1" latinLnBrk="0" hangingPunct="1">
        <a:spcBef>
          <a:spcPct val="20000"/>
        </a:spcBef>
        <a:buFont typeface="Arial" pitchFamily="34" charset="0"/>
        <a:buChar char="•"/>
        <a:defRPr sz="2001" kern="1200">
          <a:solidFill>
            <a:schemeClr val="tx1"/>
          </a:solidFill>
          <a:latin typeface="+mn-lt"/>
          <a:ea typeface="+mn-ea"/>
          <a:cs typeface="+mn-cs"/>
        </a:defRPr>
      </a:lvl6pPr>
      <a:lvl7pPr marL="2973583" indent="-228737" algn="l" defTabSz="914949" rtl="0" eaLnBrk="1" latinLnBrk="0" hangingPunct="1">
        <a:spcBef>
          <a:spcPct val="20000"/>
        </a:spcBef>
        <a:buFont typeface="Arial" pitchFamily="34" charset="0"/>
        <a:buChar char="•"/>
        <a:defRPr sz="2001" kern="1200">
          <a:solidFill>
            <a:schemeClr val="tx1"/>
          </a:solidFill>
          <a:latin typeface="+mn-lt"/>
          <a:ea typeface="+mn-ea"/>
          <a:cs typeface="+mn-cs"/>
        </a:defRPr>
      </a:lvl7pPr>
      <a:lvl8pPr marL="3431057" indent="-228737" algn="l" defTabSz="914949" rtl="0" eaLnBrk="1" latinLnBrk="0" hangingPunct="1">
        <a:spcBef>
          <a:spcPct val="20000"/>
        </a:spcBef>
        <a:buFont typeface="Arial" pitchFamily="34" charset="0"/>
        <a:buChar char="•"/>
        <a:defRPr sz="2001" kern="1200">
          <a:solidFill>
            <a:schemeClr val="tx1"/>
          </a:solidFill>
          <a:latin typeface="+mn-lt"/>
          <a:ea typeface="+mn-ea"/>
          <a:cs typeface="+mn-cs"/>
        </a:defRPr>
      </a:lvl8pPr>
      <a:lvl9pPr marL="3888532" indent="-228737" algn="l" defTabSz="914949" rtl="0" eaLnBrk="1" latinLnBrk="0" hangingPunct="1">
        <a:spcBef>
          <a:spcPct val="20000"/>
        </a:spcBef>
        <a:buFont typeface="Arial" pitchFamily="34" charset="0"/>
        <a:buChar char="•"/>
        <a:defRPr sz="2001" kern="1200">
          <a:solidFill>
            <a:schemeClr val="tx1"/>
          </a:solidFill>
          <a:latin typeface="+mn-lt"/>
          <a:ea typeface="+mn-ea"/>
          <a:cs typeface="+mn-cs"/>
        </a:defRPr>
      </a:lvl9pPr>
    </p:bodyStyle>
    <p:otherStyle>
      <a:defPPr>
        <a:defRPr lang="en-US"/>
      </a:defPPr>
      <a:lvl1pPr marL="0" algn="l" defTabSz="914949" rtl="0" eaLnBrk="1" latinLnBrk="0" hangingPunct="1">
        <a:defRPr sz="1801" kern="1200">
          <a:solidFill>
            <a:schemeClr val="tx1"/>
          </a:solidFill>
          <a:latin typeface="+mn-lt"/>
          <a:ea typeface="+mn-ea"/>
          <a:cs typeface="+mn-cs"/>
        </a:defRPr>
      </a:lvl1pPr>
      <a:lvl2pPr marL="457474" algn="l" defTabSz="914949" rtl="0" eaLnBrk="1" latinLnBrk="0" hangingPunct="1">
        <a:defRPr sz="1801" kern="1200">
          <a:solidFill>
            <a:schemeClr val="tx1"/>
          </a:solidFill>
          <a:latin typeface="+mn-lt"/>
          <a:ea typeface="+mn-ea"/>
          <a:cs typeface="+mn-cs"/>
        </a:defRPr>
      </a:lvl2pPr>
      <a:lvl3pPr marL="914949" algn="l" defTabSz="914949" rtl="0" eaLnBrk="1" latinLnBrk="0" hangingPunct="1">
        <a:defRPr sz="1801" kern="1200">
          <a:solidFill>
            <a:schemeClr val="tx1"/>
          </a:solidFill>
          <a:latin typeface="+mn-lt"/>
          <a:ea typeface="+mn-ea"/>
          <a:cs typeface="+mn-cs"/>
        </a:defRPr>
      </a:lvl3pPr>
      <a:lvl4pPr marL="1372423" algn="l" defTabSz="914949" rtl="0" eaLnBrk="1" latinLnBrk="0" hangingPunct="1">
        <a:defRPr sz="1801" kern="1200">
          <a:solidFill>
            <a:schemeClr val="tx1"/>
          </a:solidFill>
          <a:latin typeface="+mn-lt"/>
          <a:ea typeface="+mn-ea"/>
          <a:cs typeface="+mn-cs"/>
        </a:defRPr>
      </a:lvl4pPr>
      <a:lvl5pPr marL="1829897" algn="l" defTabSz="914949" rtl="0" eaLnBrk="1" latinLnBrk="0" hangingPunct="1">
        <a:defRPr sz="1801" kern="1200">
          <a:solidFill>
            <a:schemeClr val="tx1"/>
          </a:solidFill>
          <a:latin typeface="+mn-lt"/>
          <a:ea typeface="+mn-ea"/>
          <a:cs typeface="+mn-cs"/>
        </a:defRPr>
      </a:lvl5pPr>
      <a:lvl6pPr marL="2287372" algn="l" defTabSz="914949" rtl="0" eaLnBrk="1" latinLnBrk="0" hangingPunct="1">
        <a:defRPr sz="1801" kern="1200">
          <a:solidFill>
            <a:schemeClr val="tx1"/>
          </a:solidFill>
          <a:latin typeface="+mn-lt"/>
          <a:ea typeface="+mn-ea"/>
          <a:cs typeface="+mn-cs"/>
        </a:defRPr>
      </a:lvl6pPr>
      <a:lvl7pPr marL="2744846" algn="l" defTabSz="914949" rtl="0" eaLnBrk="1" latinLnBrk="0" hangingPunct="1">
        <a:defRPr sz="1801" kern="1200">
          <a:solidFill>
            <a:schemeClr val="tx1"/>
          </a:solidFill>
          <a:latin typeface="+mn-lt"/>
          <a:ea typeface="+mn-ea"/>
          <a:cs typeface="+mn-cs"/>
        </a:defRPr>
      </a:lvl7pPr>
      <a:lvl8pPr marL="3202320" algn="l" defTabSz="914949" rtl="0" eaLnBrk="1" latinLnBrk="0" hangingPunct="1">
        <a:defRPr sz="1801" kern="1200">
          <a:solidFill>
            <a:schemeClr val="tx1"/>
          </a:solidFill>
          <a:latin typeface="+mn-lt"/>
          <a:ea typeface="+mn-ea"/>
          <a:cs typeface="+mn-cs"/>
        </a:defRPr>
      </a:lvl8pPr>
      <a:lvl9pPr marL="3659795" algn="l" defTabSz="91494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5.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2.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sv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2.sv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www.minpre.gob.do/" TargetMode="External"/><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hyperlink" Target="mailto:Memorias@presidencia.gob.do" TargetMode="External"/></Relationships>
</file>

<file path=ppt/slides/_rels/slide20.xml.rels><?xml version="1.0" encoding="UTF-8" standalone="yes"?>
<Relationships xmlns="http://schemas.openxmlformats.org/package/2006/relationships"><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5.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memorias.minpre.gob.do/" TargetMode="Externa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5.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5.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slides/_rels/slide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3.png"/><Relationship Id="rId7" Type="http://schemas.openxmlformats.org/officeDocument/2006/relationships/image" Target="../media/image10.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2.sv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hyperlink" Target="http://memorias.minpre.gob.do/"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10.xml"/><Relationship Id="rId5" Type="http://schemas.openxmlformats.org/officeDocument/2006/relationships/image" Target="../media/image12.svg"/><Relationship Id="rId4"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5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11" Type="http://schemas.openxmlformats.org/officeDocument/2006/relationships/image" Target="../media/image12.svg"/><Relationship Id="rId5" Type="http://schemas.openxmlformats.org/officeDocument/2006/relationships/image" Target="../media/image30.png"/><Relationship Id="rId10" Type="http://schemas.openxmlformats.org/officeDocument/2006/relationships/image" Target="../media/image8.png"/><Relationship Id="rId4" Type="http://schemas.openxmlformats.org/officeDocument/2006/relationships/image" Target="../media/image29.png"/><Relationship Id="rId9" Type="http://schemas.openxmlformats.org/officeDocument/2006/relationships/image" Target="../media/image10.svg"/></Relationships>
</file>

<file path=ppt/slides/_rels/slide5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4.jpg"/><Relationship Id="rId7" Type="http://schemas.openxmlformats.org/officeDocument/2006/relationships/image" Target="../media/image8.png"/><Relationship Id="rId2" Type="http://schemas.openxmlformats.org/officeDocument/2006/relationships/image" Target="../media/image33.jpg"/><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35.jpg"/></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7"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slides/_rels/slide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2.svg"/><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3" Type="http://schemas.openxmlformats.org/officeDocument/2006/relationships/hyperlink" Target="mailto:memorias@presidencia.gob.do" TargetMode="External"/><Relationship Id="rId7" Type="http://schemas.openxmlformats.org/officeDocument/2006/relationships/image" Target="../media/image12.svg"/><Relationship Id="rId2" Type="http://schemas.openxmlformats.org/officeDocument/2006/relationships/hyperlink" Target="http://memorias.minpre.gob.do/)"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svg"/><Relationship Id="rId4" Type="http://schemas.openxmlformats.org/officeDocument/2006/relationships/image" Target="../media/image7.png"/></Relationships>
</file>

<file path=ppt/slides/_rels/slide6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sv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10" y="0"/>
            <a:ext cx="7548280" cy="10702927"/>
          </a:xfrm>
          <a:custGeom>
            <a:avLst/>
            <a:gdLst/>
            <a:ahLst/>
            <a:cxnLst/>
            <a:rect l="l" t="t" r="r" b="b"/>
            <a:pathLst>
              <a:path w="7543800" h="10696575">
                <a:moveTo>
                  <a:pt x="0" y="0"/>
                </a:moveTo>
                <a:lnTo>
                  <a:pt x="7543800" y="0"/>
                </a:lnTo>
                <a:lnTo>
                  <a:pt x="7543800" y="10696575"/>
                </a:lnTo>
                <a:lnTo>
                  <a:pt x="0" y="10696575"/>
                </a:lnTo>
                <a:lnTo>
                  <a:pt x="0" y="0"/>
                </a:lnTo>
                <a:close/>
              </a:path>
            </a:pathLst>
          </a:custGeom>
          <a:blipFill>
            <a:blip r:embed="rId2"/>
            <a:stretch>
              <a:fillRect l="-62685" r="-50391"/>
            </a:stretch>
          </a:blipFill>
        </p:spPr>
      </p:sp>
      <p:sp>
        <p:nvSpPr>
          <p:cNvPr id="3" name="Freeform 3"/>
          <p:cNvSpPr/>
          <p:nvPr/>
        </p:nvSpPr>
        <p:spPr>
          <a:xfrm rot="-817969">
            <a:off x="-840747" y="7522601"/>
            <a:ext cx="10518993" cy="4240152"/>
          </a:xfrm>
          <a:custGeom>
            <a:avLst/>
            <a:gdLst/>
            <a:ahLst/>
            <a:cxnLst/>
            <a:rect l="l" t="t" r="r" b="b"/>
            <a:pathLst>
              <a:path w="10512750" h="4237636">
                <a:moveTo>
                  <a:pt x="0" y="0"/>
                </a:moveTo>
                <a:lnTo>
                  <a:pt x="10512749" y="0"/>
                </a:lnTo>
                <a:lnTo>
                  <a:pt x="10512749" y="4237636"/>
                </a:lnTo>
                <a:lnTo>
                  <a:pt x="0" y="4237636"/>
                </a:lnTo>
                <a:lnTo>
                  <a:pt x="0" y="0"/>
                </a:lnTo>
                <a:close/>
              </a:path>
            </a:pathLst>
          </a:custGeom>
          <a:blipFill>
            <a:blip r:embed="rId3">
              <a:alphaModFix amt="76000"/>
              <a:extLst>
                <a:ext uri="{96DAC541-7B7A-43D3-8B79-37D633B846F1}">
                  <asvg:svgBlip xmlns:asvg="http://schemas.microsoft.com/office/drawing/2016/SVG/main" xmlns="" r:embed="rId4"/>
                </a:ext>
              </a:extLst>
            </a:blip>
            <a:stretch>
              <a:fillRect t="-74040" b="-74040"/>
            </a:stretch>
          </a:blipFill>
        </p:spPr>
      </p:sp>
      <p:sp>
        <p:nvSpPr>
          <p:cNvPr id="4" name="Freeform 4"/>
          <p:cNvSpPr/>
          <p:nvPr/>
        </p:nvSpPr>
        <p:spPr>
          <a:xfrm rot="2700000">
            <a:off x="-5004670" y="7865607"/>
            <a:ext cx="10518993" cy="3884512"/>
          </a:xfrm>
          <a:custGeom>
            <a:avLst/>
            <a:gdLst/>
            <a:ahLst/>
            <a:cxnLst/>
            <a:rect l="l" t="t" r="r" b="b"/>
            <a:pathLst>
              <a:path w="10512750" h="3882207">
                <a:moveTo>
                  <a:pt x="0" y="0"/>
                </a:moveTo>
                <a:lnTo>
                  <a:pt x="10512750" y="0"/>
                </a:lnTo>
                <a:lnTo>
                  <a:pt x="10512750" y="3882206"/>
                </a:lnTo>
                <a:lnTo>
                  <a:pt x="0" y="3882206"/>
                </a:lnTo>
                <a:lnTo>
                  <a:pt x="0" y="0"/>
                </a:lnTo>
                <a:close/>
              </a:path>
            </a:pathLst>
          </a:custGeom>
          <a:blipFill>
            <a:blip r:embed="rId5">
              <a:alphaModFix amt="89000"/>
              <a:extLst>
                <a:ext uri="{96DAC541-7B7A-43D3-8B79-37D633B846F1}">
                  <asvg:svgBlip xmlns:asvg="http://schemas.microsoft.com/office/drawing/2016/SVG/main" xmlns="" r:embed="rId6"/>
                </a:ext>
              </a:extLst>
            </a:blip>
            <a:stretch>
              <a:fillRect t="-85396" b="-85396"/>
            </a:stretch>
          </a:blipFill>
        </p:spPr>
      </p:sp>
      <p:sp>
        <p:nvSpPr>
          <p:cNvPr id="5" name="Freeform 5"/>
          <p:cNvSpPr/>
          <p:nvPr/>
        </p:nvSpPr>
        <p:spPr>
          <a:xfrm rot="-817969">
            <a:off x="-3244372" y="-1913370"/>
            <a:ext cx="10850630" cy="4006981"/>
          </a:xfrm>
          <a:custGeom>
            <a:avLst/>
            <a:gdLst/>
            <a:ahLst/>
            <a:cxnLst/>
            <a:rect l="l" t="t" r="r" b="b"/>
            <a:pathLst>
              <a:path w="10844190" h="4004603">
                <a:moveTo>
                  <a:pt x="0" y="0"/>
                </a:moveTo>
                <a:lnTo>
                  <a:pt x="10844190" y="0"/>
                </a:lnTo>
                <a:lnTo>
                  <a:pt x="10844190" y="4004603"/>
                </a:lnTo>
                <a:lnTo>
                  <a:pt x="0" y="4004603"/>
                </a:lnTo>
                <a:lnTo>
                  <a:pt x="0" y="0"/>
                </a:lnTo>
                <a:close/>
              </a:path>
            </a:pathLst>
          </a:custGeom>
          <a:blipFill>
            <a:blip r:embed="rId5">
              <a:extLst>
                <a:ext uri="{96DAC541-7B7A-43D3-8B79-37D633B846F1}">
                  <asvg:svgBlip xmlns:asvg="http://schemas.microsoft.com/office/drawing/2016/SVG/main" xmlns="" r:embed="rId6"/>
                </a:ext>
              </a:extLst>
            </a:blip>
            <a:stretch>
              <a:fillRect t="-85396" b="-85396"/>
            </a:stretch>
          </a:blipFill>
        </p:spPr>
      </p:sp>
      <p:sp>
        <p:nvSpPr>
          <p:cNvPr id="6" name="Freeform 6"/>
          <p:cNvSpPr/>
          <p:nvPr/>
        </p:nvSpPr>
        <p:spPr>
          <a:xfrm rot="2700000">
            <a:off x="2432527" y="-541660"/>
            <a:ext cx="10518993" cy="3884512"/>
          </a:xfrm>
          <a:custGeom>
            <a:avLst/>
            <a:gdLst/>
            <a:ahLst/>
            <a:cxnLst/>
            <a:rect l="l" t="t" r="r" b="b"/>
            <a:pathLst>
              <a:path w="10512750" h="3882207">
                <a:moveTo>
                  <a:pt x="0" y="0"/>
                </a:moveTo>
                <a:lnTo>
                  <a:pt x="10512750" y="0"/>
                </a:lnTo>
                <a:lnTo>
                  <a:pt x="10512750" y="3882207"/>
                </a:lnTo>
                <a:lnTo>
                  <a:pt x="0" y="3882207"/>
                </a:lnTo>
                <a:lnTo>
                  <a:pt x="0" y="0"/>
                </a:lnTo>
                <a:close/>
              </a:path>
            </a:pathLst>
          </a:custGeom>
          <a:blipFill>
            <a:blip r:embed="rId3">
              <a:alphaModFix amt="70000"/>
              <a:extLst>
                <a:ext uri="{96DAC541-7B7A-43D3-8B79-37D633B846F1}">
                  <asvg:svgBlip xmlns:asvg="http://schemas.microsoft.com/office/drawing/2016/SVG/main" xmlns="" r:embed="rId4"/>
                </a:ext>
              </a:extLst>
            </a:blip>
            <a:stretch>
              <a:fillRect t="-85396" b="-85396"/>
            </a:stretch>
          </a:blipFill>
        </p:spPr>
      </p:sp>
      <p:sp>
        <p:nvSpPr>
          <p:cNvPr id="7" name="Freeform 7"/>
          <p:cNvSpPr/>
          <p:nvPr/>
        </p:nvSpPr>
        <p:spPr>
          <a:xfrm>
            <a:off x="-84284" y="278987"/>
            <a:ext cx="2514605" cy="2514605"/>
          </a:xfrm>
          <a:custGeom>
            <a:avLst/>
            <a:gdLst/>
            <a:ahLst/>
            <a:cxnLst/>
            <a:rect l="l" t="t" r="r" b="b"/>
            <a:pathLst>
              <a:path w="2513113" h="2513113">
                <a:moveTo>
                  <a:pt x="0" y="0"/>
                </a:moveTo>
                <a:lnTo>
                  <a:pt x="2513113" y="0"/>
                </a:lnTo>
                <a:lnTo>
                  <a:pt x="2513113" y="2513113"/>
                </a:lnTo>
                <a:lnTo>
                  <a:pt x="0" y="2513113"/>
                </a:lnTo>
                <a:lnTo>
                  <a:pt x="0" y="0"/>
                </a:lnTo>
                <a:close/>
              </a:path>
            </a:pathLst>
          </a:custGeom>
          <a:blipFill>
            <a:blip r:embed="rId7"/>
            <a:stretch>
              <a:fillRect/>
            </a:stretch>
          </a:blipFill>
        </p:spPr>
      </p:sp>
      <p:sp>
        <p:nvSpPr>
          <p:cNvPr id="8" name="TextBox 8"/>
          <p:cNvSpPr txBox="1"/>
          <p:nvPr/>
        </p:nvSpPr>
        <p:spPr>
          <a:xfrm>
            <a:off x="-471990" y="2404575"/>
            <a:ext cx="5505081" cy="176500"/>
          </a:xfrm>
          <a:prstGeom prst="rect">
            <a:avLst/>
          </a:prstGeom>
        </p:spPr>
        <p:txBody>
          <a:bodyPr lIns="0" tIns="0" rIns="0" bIns="0" rtlCol="0" anchor="t">
            <a:spAutoFit/>
          </a:bodyPr>
          <a:lstStyle/>
          <a:p>
            <a:pPr algn="r" defTabSz="914949">
              <a:lnSpc>
                <a:spcPts val="1182"/>
              </a:lnSpc>
            </a:pPr>
            <a:endParaRPr sz="1801" dirty="0">
              <a:solidFill>
                <a:prstClr val="black"/>
              </a:solidFill>
              <a:latin typeface="Calibri"/>
            </a:endParaRPr>
          </a:p>
        </p:txBody>
      </p:sp>
      <p:sp>
        <p:nvSpPr>
          <p:cNvPr id="11" name="TextBox 11"/>
          <p:cNvSpPr txBox="1"/>
          <p:nvPr/>
        </p:nvSpPr>
        <p:spPr>
          <a:xfrm>
            <a:off x="1720849" y="7659779"/>
            <a:ext cx="4767823" cy="1580300"/>
          </a:xfrm>
          <a:prstGeom prst="rect">
            <a:avLst/>
          </a:prstGeom>
        </p:spPr>
        <p:txBody>
          <a:bodyPr wrap="square" lIns="0" tIns="0" rIns="0" bIns="0" rtlCol="0" anchor="t">
            <a:spAutoFit/>
          </a:bodyPr>
          <a:lstStyle/>
          <a:p>
            <a:pPr algn="r" defTabSz="914949">
              <a:lnSpc>
                <a:spcPts val="5515"/>
              </a:lnSpc>
            </a:pPr>
            <a:r>
              <a:rPr lang="en-US" sz="5515" dirty="0">
                <a:solidFill>
                  <a:srgbClr val="002745"/>
                </a:solidFill>
                <a:latin typeface="Montserrat Classic"/>
                <a:ea typeface="Montserrat Classic"/>
                <a:cs typeface="Montserrat Classic"/>
                <a:sym typeface="Montserrat Classic"/>
              </a:rPr>
              <a:t>GUÍA</a:t>
            </a:r>
            <a:r>
              <a:rPr lang="en-US" sz="5515" b="1" dirty="0">
                <a:solidFill>
                  <a:srgbClr val="002745"/>
                </a:solidFill>
                <a:latin typeface="Montserrat Classic Bold"/>
                <a:ea typeface="Montserrat Classic Bold"/>
                <a:cs typeface="Montserrat Classic Bold"/>
                <a:sym typeface="Montserrat Classic Bold"/>
              </a:rPr>
              <a:t> </a:t>
            </a:r>
          </a:p>
          <a:p>
            <a:pPr algn="r" defTabSz="914949">
              <a:lnSpc>
                <a:spcPts val="3347"/>
              </a:lnSpc>
            </a:pPr>
            <a:r>
              <a:rPr lang="en-US" sz="3347" dirty="0">
                <a:solidFill>
                  <a:srgbClr val="002745"/>
                </a:solidFill>
                <a:latin typeface="Montserrat Classic"/>
                <a:ea typeface="Montserrat Classic"/>
                <a:cs typeface="Montserrat Classic"/>
                <a:sym typeface="Montserrat Classic"/>
              </a:rPr>
              <a:t>MEMORIAS INSTITUCIONALES</a:t>
            </a:r>
          </a:p>
        </p:txBody>
      </p:sp>
      <p:sp>
        <p:nvSpPr>
          <p:cNvPr id="12" name="TextBox 12"/>
          <p:cNvSpPr txBox="1"/>
          <p:nvPr/>
        </p:nvSpPr>
        <p:spPr>
          <a:xfrm>
            <a:off x="6390730" y="7629604"/>
            <a:ext cx="1085580" cy="1601263"/>
          </a:xfrm>
          <a:prstGeom prst="rect">
            <a:avLst/>
          </a:prstGeom>
        </p:spPr>
        <p:txBody>
          <a:bodyPr lIns="0" tIns="0" rIns="0" bIns="0" rtlCol="0" anchor="t">
            <a:spAutoFit/>
          </a:bodyPr>
          <a:lstStyle/>
          <a:p>
            <a:pPr algn="r" defTabSz="914949">
              <a:lnSpc>
                <a:spcPts val="6205"/>
              </a:lnSpc>
            </a:pPr>
            <a:r>
              <a:rPr lang="en-US" sz="6205" b="1" dirty="0">
                <a:solidFill>
                  <a:srgbClr val="002745"/>
                </a:solidFill>
                <a:latin typeface="Montserrat Classic Bold"/>
                <a:ea typeface="Montserrat Classic Bold"/>
                <a:cs typeface="Montserrat Classic Bold"/>
                <a:sym typeface="Montserrat Classic Bold"/>
              </a:rPr>
              <a:t>20</a:t>
            </a:r>
          </a:p>
          <a:p>
            <a:pPr algn="r" defTabSz="914949">
              <a:lnSpc>
                <a:spcPts val="6208"/>
              </a:lnSpc>
            </a:pPr>
            <a:r>
              <a:rPr lang="en-US" sz="6208" b="1" dirty="0">
                <a:solidFill>
                  <a:srgbClr val="2D425D"/>
                </a:solidFill>
                <a:latin typeface="Montserrat Classic Bold"/>
                <a:ea typeface="Montserrat Classic Bold"/>
                <a:cs typeface="Montserrat Classic Bold"/>
                <a:sym typeface="Montserrat Classic Bold"/>
              </a:rPr>
              <a:t>24</a:t>
            </a:r>
          </a:p>
        </p:txBody>
      </p:sp>
      <p:pic>
        <p:nvPicPr>
          <p:cNvPr id="14" name="object 15">
            <a:extLst>
              <a:ext uri="{FF2B5EF4-FFF2-40B4-BE49-F238E27FC236}">
                <a16:creationId xmlns:a16="http://schemas.microsoft.com/office/drawing/2014/main" id="{04F9245C-A38D-4602-B09C-6B69A68975A1}"/>
              </a:ext>
            </a:extLst>
          </p:cNvPr>
          <p:cNvPicPr/>
          <p:nvPr/>
        </p:nvPicPr>
        <p:blipFill>
          <a:blip r:embed="rId8" cstate="print"/>
          <a:stretch>
            <a:fillRect/>
          </a:stretch>
        </p:blipFill>
        <p:spPr>
          <a:xfrm>
            <a:off x="254826" y="9037869"/>
            <a:ext cx="2102849" cy="1230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29823" y="2119216"/>
            <a:ext cx="1522095" cy="1522095"/>
          </a:xfrm>
          <a:custGeom>
            <a:avLst/>
            <a:gdLst/>
            <a:ahLst/>
            <a:cxnLst/>
            <a:rect l="l" t="t" r="r" b="b"/>
            <a:pathLst>
              <a:path w="1522095" h="1522095">
                <a:moveTo>
                  <a:pt x="761020" y="1522041"/>
                </a:moveTo>
                <a:lnTo>
                  <a:pt x="705042" y="1519980"/>
                </a:lnTo>
                <a:lnTo>
                  <a:pt x="649355" y="1513804"/>
                </a:lnTo>
                <a:lnTo>
                  <a:pt x="594274" y="1503549"/>
                </a:lnTo>
                <a:lnTo>
                  <a:pt x="540108" y="1489271"/>
                </a:lnTo>
                <a:lnTo>
                  <a:pt x="487138" y="1471049"/>
                </a:lnTo>
                <a:lnTo>
                  <a:pt x="435642" y="1448975"/>
                </a:lnTo>
                <a:lnTo>
                  <a:pt x="385909" y="1423172"/>
                </a:lnTo>
                <a:lnTo>
                  <a:pt x="338220" y="1393786"/>
                </a:lnTo>
                <a:lnTo>
                  <a:pt x="292820" y="1360972"/>
                </a:lnTo>
                <a:lnTo>
                  <a:pt x="249950" y="1324900"/>
                </a:lnTo>
                <a:lnTo>
                  <a:pt x="209849" y="1285771"/>
                </a:lnTo>
                <a:lnTo>
                  <a:pt x="172743" y="1243807"/>
                </a:lnTo>
                <a:lnTo>
                  <a:pt x="138824" y="1199227"/>
                </a:lnTo>
                <a:lnTo>
                  <a:pt x="108270" y="1152263"/>
                </a:lnTo>
                <a:lnTo>
                  <a:pt x="81255" y="1103179"/>
                </a:lnTo>
                <a:lnTo>
                  <a:pt x="57929" y="1052250"/>
                </a:lnTo>
                <a:lnTo>
                  <a:pt x="38411" y="999744"/>
                </a:lnTo>
                <a:lnTo>
                  <a:pt x="22806" y="945933"/>
                </a:lnTo>
                <a:lnTo>
                  <a:pt x="11202" y="891120"/>
                </a:lnTo>
                <a:lnTo>
                  <a:pt x="3664" y="835613"/>
                </a:lnTo>
                <a:lnTo>
                  <a:pt x="229" y="779702"/>
                </a:lnTo>
                <a:lnTo>
                  <a:pt x="0" y="761020"/>
                </a:lnTo>
                <a:lnTo>
                  <a:pt x="229" y="742338"/>
                </a:lnTo>
                <a:lnTo>
                  <a:pt x="3664" y="686427"/>
                </a:lnTo>
                <a:lnTo>
                  <a:pt x="11202" y="630920"/>
                </a:lnTo>
                <a:lnTo>
                  <a:pt x="22806" y="576107"/>
                </a:lnTo>
                <a:lnTo>
                  <a:pt x="38411" y="522296"/>
                </a:lnTo>
                <a:lnTo>
                  <a:pt x="57929" y="469790"/>
                </a:lnTo>
                <a:lnTo>
                  <a:pt x="81255" y="418862"/>
                </a:lnTo>
                <a:lnTo>
                  <a:pt x="108270" y="369777"/>
                </a:lnTo>
                <a:lnTo>
                  <a:pt x="138824" y="322813"/>
                </a:lnTo>
                <a:lnTo>
                  <a:pt x="172743" y="278234"/>
                </a:lnTo>
                <a:lnTo>
                  <a:pt x="209849" y="236269"/>
                </a:lnTo>
                <a:lnTo>
                  <a:pt x="249950" y="197141"/>
                </a:lnTo>
                <a:lnTo>
                  <a:pt x="292820" y="161069"/>
                </a:lnTo>
                <a:lnTo>
                  <a:pt x="338220" y="128255"/>
                </a:lnTo>
                <a:lnTo>
                  <a:pt x="385909" y="98868"/>
                </a:lnTo>
                <a:lnTo>
                  <a:pt x="435642" y="73065"/>
                </a:lnTo>
                <a:lnTo>
                  <a:pt x="487138" y="50991"/>
                </a:lnTo>
                <a:lnTo>
                  <a:pt x="540108" y="32769"/>
                </a:lnTo>
                <a:lnTo>
                  <a:pt x="594274" y="18492"/>
                </a:lnTo>
                <a:lnTo>
                  <a:pt x="649355" y="8236"/>
                </a:lnTo>
                <a:lnTo>
                  <a:pt x="705042" y="2061"/>
                </a:lnTo>
                <a:lnTo>
                  <a:pt x="761020" y="0"/>
                </a:lnTo>
                <a:lnTo>
                  <a:pt x="779702" y="229"/>
                </a:lnTo>
                <a:lnTo>
                  <a:pt x="835613" y="3664"/>
                </a:lnTo>
                <a:lnTo>
                  <a:pt x="891120" y="11202"/>
                </a:lnTo>
                <a:lnTo>
                  <a:pt x="945933" y="22806"/>
                </a:lnTo>
                <a:lnTo>
                  <a:pt x="999744" y="38411"/>
                </a:lnTo>
                <a:lnTo>
                  <a:pt x="1052250" y="57929"/>
                </a:lnTo>
                <a:lnTo>
                  <a:pt x="1103179" y="81255"/>
                </a:lnTo>
                <a:lnTo>
                  <a:pt x="1152263" y="108270"/>
                </a:lnTo>
                <a:lnTo>
                  <a:pt x="1199227" y="138824"/>
                </a:lnTo>
                <a:lnTo>
                  <a:pt x="1243807" y="172743"/>
                </a:lnTo>
                <a:lnTo>
                  <a:pt x="1285771" y="209849"/>
                </a:lnTo>
                <a:lnTo>
                  <a:pt x="1324900" y="249950"/>
                </a:lnTo>
                <a:lnTo>
                  <a:pt x="1360972" y="292820"/>
                </a:lnTo>
                <a:lnTo>
                  <a:pt x="1393785" y="338220"/>
                </a:lnTo>
                <a:lnTo>
                  <a:pt x="1423172" y="385909"/>
                </a:lnTo>
                <a:lnTo>
                  <a:pt x="1448975" y="435642"/>
                </a:lnTo>
                <a:lnTo>
                  <a:pt x="1471049" y="487138"/>
                </a:lnTo>
                <a:lnTo>
                  <a:pt x="1489271" y="540108"/>
                </a:lnTo>
                <a:lnTo>
                  <a:pt x="1503549" y="594274"/>
                </a:lnTo>
                <a:lnTo>
                  <a:pt x="1513804" y="649355"/>
                </a:lnTo>
                <a:lnTo>
                  <a:pt x="1519980" y="705042"/>
                </a:lnTo>
                <a:lnTo>
                  <a:pt x="1522041" y="761020"/>
                </a:lnTo>
                <a:lnTo>
                  <a:pt x="1521812" y="779702"/>
                </a:lnTo>
                <a:lnTo>
                  <a:pt x="1518376" y="835613"/>
                </a:lnTo>
                <a:lnTo>
                  <a:pt x="1510838" y="891120"/>
                </a:lnTo>
                <a:lnTo>
                  <a:pt x="1499234" y="945933"/>
                </a:lnTo>
                <a:lnTo>
                  <a:pt x="1483629" y="999744"/>
                </a:lnTo>
                <a:lnTo>
                  <a:pt x="1464111" y="1052250"/>
                </a:lnTo>
                <a:lnTo>
                  <a:pt x="1440785" y="1103179"/>
                </a:lnTo>
                <a:lnTo>
                  <a:pt x="1413770" y="1152263"/>
                </a:lnTo>
                <a:lnTo>
                  <a:pt x="1383216" y="1199227"/>
                </a:lnTo>
                <a:lnTo>
                  <a:pt x="1349297" y="1243807"/>
                </a:lnTo>
                <a:lnTo>
                  <a:pt x="1312191" y="1285771"/>
                </a:lnTo>
                <a:lnTo>
                  <a:pt x="1272091" y="1324900"/>
                </a:lnTo>
                <a:lnTo>
                  <a:pt x="1229220" y="1360972"/>
                </a:lnTo>
                <a:lnTo>
                  <a:pt x="1183821" y="1393785"/>
                </a:lnTo>
                <a:lnTo>
                  <a:pt x="1136131" y="1423172"/>
                </a:lnTo>
                <a:lnTo>
                  <a:pt x="1086399" y="1448975"/>
                </a:lnTo>
                <a:lnTo>
                  <a:pt x="1034902" y="1471049"/>
                </a:lnTo>
                <a:lnTo>
                  <a:pt x="981933" y="1489271"/>
                </a:lnTo>
                <a:lnTo>
                  <a:pt x="927766" y="1503549"/>
                </a:lnTo>
                <a:lnTo>
                  <a:pt x="872685" y="1513804"/>
                </a:lnTo>
                <a:lnTo>
                  <a:pt x="816999" y="1519980"/>
                </a:lnTo>
                <a:lnTo>
                  <a:pt x="761020" y="1522041"/>
                </a:lnTo>
                <a:close/>
              </a:path>
            </a:pathLst>
          </a:custGeom>
          <a:solidFill>
            <a:srgbClr val="AFD4DF"/>
          </a:solidFill>
        </p:spPr>
        <p:txBody>
          <a:bodyPr wrap="square" lIns="0" tIns="0" rIns="0" bIns="0" rtlCol="0"/>
          <a:lstStyle/>
          <a:p>
            <a:endParaRPr/>
          </a:p>
        </p:txBody>
      </p:sp>
      <p:sp>
        <p:nvSpPr>
          <p:cNvPr id="3" name="object 3"/>
          <p:cNvSpPr txBox="1"/>
          <p:nvPr/>
        </p:nvSpPr>
        <p:spPr>
          <a:xfrm>
            <a:off x="1196952" y="2442842"/>
            <a:ext cx="749808" cy="831850"/>
          </a:xfrm>
          <a:prstGeom prst="rect">
            <a:avLst/>
          </a:prstGeom>
        </p:spPr>
        <p:txBody>
          <a:bodyPr vert="horz" wrap="square" lIns="0" tIns="17780" rIns="0" bIns="0" rtlCol="0">
            <a:spAutoFit/>
          </a:bodyPr>
          <a:lstStyle/>
          <a:p>
            <a:pPr marL="12700">
              <a:lnSpc>
                <a:spcPct val="100000"/>
              </a:lnSpc>
              <a:spcBef>
                <a:spcPts val="140"/>
              </a:spcBef>
            </a:pPr>
            <a:r>
              <a:rPr sz="5250" b="1" spc="-90" dirty="0">
                <a:solidFill>
                  <a:schemeClr val="tx1">
                    <a:lumMod val="75000"/>
                    <a:lumOff val="25000"/>
                  </a:schemeClr>
                </a:solidFill>
                <a:latin typeface="Arial"/>
                <a:cs typeface="Arial"/>
              </a:rPr>
              <a:t>0</a:t>
            </a:r>
            <a:r>
              <a:rPr sz="5250" b="1" spc="-1155" dirty="0">
                <a:solidFill>
                  <a:schemeClr val="tx1">
                    <a:lumMod val="75000"/>
                    <a:lumOff val="25000"/>
                  </a:schemeClr>
                </a:solidFill>
                <a:latin typeface="Arial"/>
                <a:cs typeface="Arial"/>
              </a:rPr>
              <a:t>1</a:t>
            </a:r>
            <a:endParaRPr sz="5250" dirty="0">
              <a:solidFill>
                <a:schemeClr val="tx1">
                  <a:lumMod val="75000"/>
                  <a:lumOff val="25000"/>
                </a:schemeClr>
              </a:solidFill>
              <a:latin typeface="Arial"/>
              <a:cs typeface="Arial"/>
            </a:endParaRPr>
          </a:p>
        </p:txBody>
      </p:sp>
      <p:sp>
        <p:nvSpPr>
          <p:cNvPr id="4" name="object 4"/>
          <p:cNvSpPr txBox="1"/>
          <p:nvPr/>
        </p:nvSpPr>
        <p:spPr>
          <a:xfrm>
            <a:off x="2520662" y="2555627"/>
            <a:ext cx="3931920" cy="805542"/>
          </a:xfrm>
          <a:prstGeom prst="rect">
            <a:avLst/>
          </a:prstGeom>
        </p:spPr>
        <p:txBody>
          <a:bodyPr vert="horz" wrap="square" lIns="0" tIns="12065" rIns="0" bIns="0" rtlCol="0">
            <a:spAutoFit/>
          </a:bodyPr>
          <a:lstStyle/>
          <a:p>
            <a:pPr marL="12700" marR="5080" algn="just">
              <a:lnSpc>
                <a:spcPct val="150000"/>
              </a:lnSpc>
              <a:spcBef>
                <a:spcPts val="95"/>
              </a:spcBef>
            </a:pPr>
            <a:r>
              <a:rPr sz="1200" spc="195" dirty="0">
                <a:solidFill>
                  <a:srgbClr val="4C4747"/>
                </a:solidFill>
                <a:latin typeface="Tahoma"/>
                <a:cs typeface="Tahoma"/>
              </a:rPr>
              <a:t>A </a:t>
            </a:r>
            <a:r>
              <a:rPr sz="1200" spc="125" dirty="0">
                <a:solidFill>
                  <a:srgbClr val="4C4747"/>
                </a:solidFill>
                <a:latin typeface="Tahoma"/>
                <a:cs typeface="Tahoma"/>
              </a:rPr>
              <a:t>través</a:t>
            </a:r>
            <a:r>
              <a:rPr sz="1200" spc="130" dirty="0">
                <a:solidFill>
                  <a:srgbClr val="4C4747"/>
                </a:solidFill>
                <a:latin typeface="Tahoma"/>
                <a:cs typeface="Tahoma"/>
              </a:rPr>
              <a:t> </a:t>
            </a:r>
            <a:r>
              <a:rPr sz="1200" spc="170" dirty="0">
                <a:solidFill>
                  <a:srgbClr val="4C4747"/>
                </a:solidFill>
                <a:latin typeface="Tahoma"/>
                <a:cs typeface="Tahoma"/>
              </a:rPr>
              <a:t>de </a:t>
            </a:r>
            <a:r>
              <a:rPr sz="1200" spc="114" dirty="0">
                <a:solidFill>
                  <a:srgbClr val="4C4747"/>
                </a:solidFill>
                <a:latin typeface="Tahoma"/>
                <a:cs typeface="Tahoma"/>
              </a:rPr>
              <a:t>las</a:t>
            </a:r>
            <a:r>
              <a:rPr sz="1200" spc="120" dirty="0">
                <a:solidFill>
                  <a:srgbClr val="4C4747"/>
                </a:solidFill>
                <a:latin typeface="Tahoma"/>
                <a:cs typeface="Tahoma"/>
              </a:rPr>
              <a:t> </a:t>
            </a:r>
            <a:r>
              <a:rPr sz="1200" spc="170" dirty="0">
                <a:solidFill>
                  <a:srgbClr val="4C4747"/>
                </a:solidFill>
                <a:latin typeface="Tahoma"/>
                <a:cs typeface="Tahoma"/>
              </a:rPr>
              <a:t>informaciones </a:t>
            </a:r>
            <a:r>
              <a:rPr sz="1200" spc="135" dirty="0">
                <a:solidFill>
                  <a:srgbClr val="4C4747"/>
                </a:solidFill>
                <a:latin typeface="Tahoma"/>
                <a:cs typeface="Tahoma"/>
              </a:rPr>
              <a:t>reflejadas </a:t>
            </a:r>
            <a:r>
              <a:rPr sz="1200" spc="140" dirty="0">
                <a:solidFill>
                  <a:srgbClr val="4C4747"/>
                </a:solidFill>
                <a:latin typeface="Tahoma"/>
                <a:cs typeface="Tahoma"/>
              </a:rPr>
              <a:t> </a:t>
            </a:r>
            <a:r>
              <a:rPr sz="1200" spc="200" dirty="0">
                <a:solidFill>
                  <a:srgbClr val="4C4747"/>
                </a:solidFill>
                <a:latin typeface="Tahoma"/>
                <a:cs typeface="Tahoma"/>
              </a:rPr>
              <a:t>podemos </a:t>
            </a:r>
            <a:r>
              <a:rPr sz="1200" spc="114" dirty="0">
                <a:solidFill>
                  <a:srgbClr val="4C4747"/>
                </a:solidFill>
                <a:latin typeface="Tahoma"/>
                <a:cs typeface="Tahoma"/>
              </a:rPr>
              <a:t>evaluar, </a:t>
            </a:r>
            <a:r>
              <a:rPr sz="1200" spc="180" dirty="0">
                <a:solidFill>
                  <a:srgbClr val="4C4747"/>
                </a:solidFill>
                <a:latin typeface="Tahoma"/>
                <a:cs typeface="Tahoma"/>
              </a:rPr>
              <a:t>comparar </a:t>
            </a:r>
            <a:r>
              <a:rPr sz="1200" spc="50" dirty="0">
                <a:solidFill>
                  <a:srgbClr val="4C4747"/>
                </a:solidFill>
                <a:latin typeface="Tahoma"/>
                <a:cs typeface="Tahoma"/>
              </a:rPr>
              <a:t>y </a:t>
            </a:r>
            <a:r>
              <a:rPr sz="1200" spc="140" dirty="0">
                <a:solidFill>
                  <a:srgbClr val="4C4747"/>
                </a:solidFill>
                <a:latin typeface="Tahoma"/>
                <a:cs typeface="Tahoma"/>
              </a:rPr>
              <a:t>ofrecer </a:t>
            </a:r>
            <a:r>
              <a:rPr sz="1200" spc="170" dirty="0">
                <a:solidFill>
                  <a:srgbClr val="4C4747"/>
                </a:solidFill>
                <a:latin typeface="Tahoma"/>
                <a:cs typeface="Tahoma"/>
              </a:rPr>
              <a:t>una </a:t>
            </a:r>
            <a:r>
              <a:rPr sz="1200" spc="175" dirty="0">
                <a:solidFill>
                  <a:srgbClr val="4C4747"/>
                </a:solidFill>
                <a:latin typeface="Tahoma"/>
                <a:cs typeface="Tahoma"/>
              </a:rPr>
              <a:t> </a:t>
            </a:r>
            <a:r>
              <a:rPr sz="1200" spc="155" dirty="0">
                <a:solidFill>
                  <a:srgbClr val="4C4747"/>
                </a:solidFill>
                <a:latin typeface="Tahoma"/>
                <a:cs typeface="Tahoma"/>
              </a:rPr>
              <a:t>valoración</a:t>
            </a:r>
            <a:r>
              <a:rPr sz="1200" spc="60" dirty="0">
                <a:solidFill>
                  <a:srgbClr val="4C4747"/>
                </a:solidFill>
                <a:latin typeface="Tahoma"/>
                <a:cs typeface="Tahoma"/>
              </a:rPr>
              <a:t> </a:t>
            </a:r>
            <a:r>
              <a:rPr sz="1200" spc="170" dirty="0">
                <a:solidFill>
                  <a:srgbClr val="4C4747"/>
                </a:solidFill>
                <a:latin typeface="Tahoma"/>
                <a:cs typeface="Tahoma"/>
              </a:rPr>
              <a:t>de</a:t>
            </a:r>
            <a:r>
              <a:rPr sz="1200" spc="65" dirty="0">
                <a:solidFill>
                  <a:srgbClr val="4C4747"/>
                </a:solidFill>
                <a:latin typeface="Tahoma"/>
                <a:cs typeface="Tahoma"/>
              </a:rPr>
              <a:t> </a:t>
            </a:r>
            <a:r>
              <a:rPr sz="1200" spc="135" dirty="0">
                <a:solidFill>
                  <a:srgbClr val="4C4747"/>
                </a:solidFill>
                <a:latin typeface="Tahoma"/>
                <a:cs typeface="Tahoma"/>
              </a:rPr>
              <a:t>lo</a:t>
            </a:r>
            <a:r>
              <a:rPr sz="1200" spc="60" dirty="0">
                <a:solidFill>
                  <a:srgbClr val="4C4747"/>
                </a:solidFill>
                <a:latin typeface="Tahoma"/>
                <a:cs typeface="Tahoma"/>
              </a:rPr>
              <a:t> </a:t>
            </a:r>
            <a:r>
              <a:rPr sz="1200" spc="155" dirty="0">
                <a:solidFill>
                  <a:srgbClr val="4C4747"/>
                </a:solidFill>
                <a:latin typeface="Tahoma"/>
                <a:cs typeface="Tahoma"/>
              </a:rPr>
              <a:t>planificado.</a:t>
            </a:r>
            <a:endParaRPr sz="1200" dirty="0">
              <a:solidFill>
                <a:srgbClr val="4C4747"/>
              </a:solidFill>
              <a:latin typeface="Tahoma"/>
              <a:cs typeface="Tahoma"/>
            </a:endParaRPr>
          </a:p>
        </p:txBody>
      </p:sp>
      <p:sp>
        <p:nvSpPr>
          <p:cNvPr id="5" name="object 5"/>
          <p:cNvSpPr txBox="1"/>
          <p:nvPr/>
        </p:nvSpPr>
        <p:spPr>
          <a:xfrm>
            <a:off x="2502809" y="2228070"/>
            <a:ext cx="3931920" cy="215444"/>
          </a:xfrm>
          <a:prstGeom prst="rect">
            <a:avLst/>
          </a:prstGeom>
        </p:spPr>
        <p:txBody>
          <a:bodyPr vert="horz" wrap="square" lIns="0" tIns="15240" rIns="0" bIns="0" rtlCol="0">
            <a:spAutoFit/>
          </a:bodyPr>
          <a:lstStyle/>
          <a:p>
            <a:pPr marL="12700">
              <a:lnSpc>
                <a:spcPct val="100000"/>
              </a:lnSpc>
              <a:spcBef>
                <a:spcPts val="120"/>
              </a:spcBef>
            </a:pPr>
            <a:r>
              <a:rPr sz="1300" b="1" spc="90" dirty="0">
                <a:solidFill>
                  <a:srgbClr val="4C4747"/>
                </a:solidFill>
                <a:latin typeface="Tahoma"/>
                <a:cs typeface="Tahoma"/>
              </a:rPr>
              <a:t>E</a:t>
            </a:r>
            <a:r>
              <a:rPr sz="1300" b="1" spc="-120" dirty="0">
                <a:solidFill>
                  <a:srgbClr val="4C4747"/>
                </a:solidFill>
                <a:latin typeface="Tahoma"/>
                <a:cs typeface="Tahoma"/>
              </a:rPr>
              <a:t> </a:t>
            </a:r>
            <a:r>
              <a:rPr sz="1300" b="1" spc="85" dirty="0">
                <a:solidFill>
                  <a:srgbClr val="4C4747"/>
                </a:solidFill>
                <a:latin typeface="Tahoma"/>
                <a:cs typeface="Tahoma"/>
              </a:rPr>
              <a:t>V</a:t>
            </a:r>
            <a:r>
              <a:rPr sz="1300" b="1" spc="-120" dirty="0">
                <a:solidFill>
                  <a:srgbClr val="4C4747"/>
                </a:solidFill>
                <a:latin typeface="Tahoma"/>
                <a:cs typeface="Tahoma"/>
              </a:rPr>
              <a:t> </a:t>
            </a:r>
            <a:r>
              <a:rPr sz="1300" b="1" spc="125" dirty="0">
                <a:solidFill>
                  <a:srgbClr val="4C4747"/>
                </a:solidFill>
                <a:latin typeface="Tahoma"/>
                <a:cs typeface="Tahoma"/>
              </a:rPr>
              <a:t>A</a:t>
            </a:r>
            <a:r>
              <a:rPr sz="1300" b="1" spc="-120" dirty="0">
                <a:solidFill>
                  <a:srgbClr val="4C4747"/>
                </a:solidFill>
                <a:latin typeface="Tahoma"/>
                <a:cs typeface="Tahoma"/>
              </a:rPr>
              <a:t> </a:t>
            </a:r>
            <a:r>
              <a:rPr sz="1300" b="1" spc="-5" dirty="0">
                <a:solidFill>
                  <a:srgbClr val="4C4747"/>
                </a:solidFill>
                <a:latin typeface="Tahoma"/>
                <a:cs typeface="Tahoma"/>
              </a:rPr>
              <a:t>L</a:t>
            </a:r>
            <a:r>
              <a:rPr sz="1300" b="1" spc="-120" dirty="0">
                <a:solidFill>
                  <a:srgbClr val="4C4747"/>
                </a:solidFill>
                <a:latin typeface="Tahoma"/>
                <a:cs typeface="Tahoma"/>
              </a:rPr>
              <a:t> </a:t>
            </a:r>
            <a:r>
              <a:rPr sz="1300" b="1" spc="40" dirty="0">
                <a:solidFill>
                  <a:srgbClr val="4C4747"/>
                </a:solidFill>
                <a:latin typeface="Tahoma"/>
                <a:cs typeface="Tahoma"/>
              </a:rPr>
              <a:t>U</a:t>
            </a:r>
            <a:r>
              <a:rPr sz="1300" b="1" spc="-120" dirty="0">
                <a:solidFill>
                  <a:srgbClr val="4C4747"/>
                </a:solidFill>
                <a:latin typeface="Tahoma"/>
                <a:cs typeface="Tahoma"/>
              </a:rPr>
              <a:t> </a:t>
            </a:r>
            <a:r>
              <a:rPr sz="1300" b="1" spc="125" dirty="0">
                <a:solidFill>
                  <a:srgbClr val="4C4747"/>
                </a:solidFill>
                <a:latin typeface="Tahoma"/>
                <a:cs typeface="Tahoma"/>
              </a:rPr>
              <a:t>A</a:t>
            </a:r>
            <a:r>
              <a:rPr sz="1300" b="1" spc="-120" dirty="0">
                <a:solidFill>
                  <a:srgbClr val="4C4747"/>
                </a:solidFill>
                <a:latin typeface="Tahoma"/>
                <a:cs typeface="Tahoma"/>
              </a:rPr>
              <a:t> </a:t>
            </a:r>
            <a:r>
              <a:rPr sz="1300" b="1" spc="45" dirty="0">
                <a:solidFill>
                  <a:srgbClr val="4C4747"/>
                </a:solidFill>
                <a:latin typeface="Tahoma"/>
                <a:cs typeface="Tahoma"/>
              </a:rPr>
              <a:t>C</a:t>
            </a:r>
            <a:r>
              <a:rPr sz="1300" b="1" spc="-120" dirty="0">
                <a:solidFill>
                  <a:srgbClr val="4C4747"/>
                </a:solidFill>
                <a:latin typeface="Tahoma"/>
                <a:cs typeface="Tahoma"/>
              </a:rPr>
              <a:t> </a:t>
            </a:r>
            <a:r>
              <a:rPr sz="1300" b="1" spc="-210" dirty="0">
                <a:solidFill>
                  <a:srgbClr val="4C4747"/>
                </a:solidFill>
                <a:latin typeface="Tahoma"/>
                <a:cs typeface="Tahoma"/>
              </a:rPr>
              <a:t>I</a:t>
            </a:r>
            <a:r>
              <a:rPr sz="1300" b="1" spc="-120" dirty="0">
                <a:solidFill>
                  <a:srgbClr val="4C4747"/>
                </a:solidFill>
                <a:latin typeface="Tahoma"/>
                <a:cs typeface="Tahoma"/>
              </a:rPr>
              <a:t> </a:t>
            </a:r>
            <a:r>
              <a:rPr sz="1300" b="1" spc="60" dirty="0">
                <a:solidFill>
                  <a:srgbClr val="4C4747"/>
                </a:solidFill>
                <a:latin typeface="Tahoma"/>
                <a:cs typeface="Tahoma"/>
              </a:rPr>
              <a:t>Ó</a:t>
            </a:r>
            <a:r>
              <a:rPr sz="1300" b="1" spc="-120" dirty="0">
                <a:solidFill>
                  <a:srgbClr val="4C4747"/>
                </a:solidFill>
                <a:latin typeface="Tahoma"/>
                <a:cs typeface="Tahoma"/>
              </a:rPr>
              <a:t> </a:t>
            </a:r>
            <a:r>
              <a:rPr sz="1300" b="1" spc="35" dirty="0">
                <a:solidFill>
                  <a:srgbClr val="4C4747"/>
                </a:solidFill>
                <a:latin typeface="Tahoma"/>
                <a:cs typeface="Tahoma"/>
              </a:rPr>
              <a:t>N</a:t>
            </a:r>
            <a:r>
              <a:rPr sz="1300" b="1" dirty="0">
                <a:solidFill>
                  <a:srgbClr val="4C4747"/>
                </a:solidFill>
                <a:latin typeface="Tahoma"/>
                <a:cs typeface="Tahoma"/>
              </a:rPr>
              <a:t> </a:t>
            </a:r>
            <a:r>
              <a:rPr sz="1300" b="1" spc="70" dirty="0">
                <a:solidFill>
                  <a:srgbClr val="4C4747"/>
                </a:solidFill>
                <a:latin typeface="Tahoma"/>
                <a:cs typeface="Tahoma"/>
              </a:rPr>
              <a:t> </a:t>
            </a:r>
            <a:r>
              <a:rPr sz="1300" b="1" spc="-210" dirty="0">
                <a:solidFill>
                  <a:srgbClr val="4C4747"/>
                </a:solidFill>
                <a:latin typeface="Tahoma"/>
                <a:cs typeface="Tahoma"/>
              </a:rPr>
              <a:t>I</a:t>
            </a:r>
            <a:r>
              <a:rPr sz="1300" b="1" spc="-120" dirty="0">
                <a:solidFill>
                  <a:srgbClr val="4C4747"/>
                </a:solidFill>
                <a:latin typeface="Tahoma"/>
                <a:cs typeface="Tahoma"/>
              </a:rPr>
              <a:t> </a:t>
            </a:r>
            <a:r>
              <a:rPr sz="1300" b="1" spc="35" dirty="0">
                <a:solidFill>
                  <a:srgbClr val="4C4747"/>
                </a:solidFill>
                <a:latin typeface="Tahoma"/>
                <a:cs typeface="Tahoma"/>
              </a:rPr>
              <a:t>N</a:t>
            </a:r>
            <a:r>
              <a:rPr sz="1300" b="1" spc="-120" dirty="0">
                <a:solidFill>
                  <a:srgbClr val="4C4747"/>
                </a:solidFill>
                <a:latin typeface="Tahoma"/>
                <a:cs typeface="Tahoma"/>
              </a:rPr>
              <a:t> </a:t>
            </a:r>
            <a:r>
              <a:rPr sz="1300" b="1" spc="10" dirty="0">
                <a:solidFill>
                  <a:srgbClr val="4C4747"/>
                </a:solidFill>
                <a:latin typeface="Tahoma"/>
                <a:cs typeface="Tahoma"/>
              </a:rPr>
              <a:t>T</a:t>
            </a:r>
            <a:r>
              <a:rPr sz="1300" b="1" spc="-120" dirty="0">
                <a:solidFill>
                  <a:srgbClr val="4C4747"/>
                </a:solidFill>
                <a:latin typeface="Tahoma"/>
                <a:cs typeface="Tahoma"/>
              </a:rPr>
              <a:t> </a:t>
            </a:r>
            <a:r>
              <a:rPr sz="1300" b="1" spc="90" dirty="0">
                <a:solidFill>
                  <a:srgbClr val="4C4747"/>
                </a:solidFill>
                <a:latin typeface="Tahoma"/>
                <a:cs typeface="Tahoma"/>
              </a:rPr>
              <a:t>E</a:t>
            </a:r>
            <a:r>
              <a:rPr sz="1300" b="1" spc="-120" dirty="0">
                <a:solidFill>
                  <a:srgbClr val="4C4747"/>
                </a:solidFill>
                <a:latin typeface="Tahoma"/>
                <a:cs typeface="Tahoma"/>
              </a:rPr>
              <a:t> </a:t>
            </a:r>
            <a:r>
              <a:rPr sz="1300" b="1" spc="10" dirty="0">
                <a:solidFill>
                  <a:srgbClr val="4C4747"/>
                </a:solidFill>
                <a:latin typeface="Tahoma"/>
                <a:cs typeface="Tahoma"/>
              </a:rPr>
              <a:t>R</a:t>
            </a:r>
            <a:r>
              <a:rPr sz="1300" b="1" spc="-120" dirty="0">
                <a:solidFill>
                  <a:srgbClr val="4C4747"/>
                </a:solidFill>
                <a:latin typeface="Tahoma"/>
                <a:cs typeface="Tahoma"/>
              </a:rPr>
              <a:t> </a:t>
            </a:r>
            <a:r>
              <a:rPr sz="1300" b="1" spc="35" dirty="0">
                <a:solidFill>
                  <a:srgbClr val="4C4747"/>
                </a:solidFill>
                <a:latin typeface="Tahoma"/>
                <a:cs typeface="Tahoma"/>
              </a:rPr>
              <a:t>N</a:t>
            </a:r>
            <a:r>
              <a:rPr sz="1300" b="1" spc="-120" dirty="0">
                <a:solidFill>
                  <a:srgbClr val="4C4747"/>
                </a:solidFill>
                <a:latin typeface="Tahoma"/>
                <a:cs typeface="Tahoma"/>
              </a:rPr>
              <a:t> </a:t>
            </a:r>
            <a:r>
              <a:rPr sz="1300" b="1" spc="125" dirty="0">
                <a:solidFill>
                  <a:srgbClr val="4C4747"/>
                </a:solidFill>
                <a:latin typeface="Tahoma"/>
                <a:cs typeface="Tahoma"/>
              </a:rPr>
              <a:t>A</a:t>
            </a:r>
            <a:r>
              <a:rPr sz="1300" b="1" dirty="0">
                <a:solidFill>
                  <a:srgbClr val="4C4747"/>
                </a:solidFill>
                <a:latin typeface="Tahoma"/>
                <a:cs typeface="Tahoma"/>
              </a:rPr>
              <a:t> </a:t>
            </a:r>
            <a:r>
              <a:rPr sz="1300" b="1" spc="70" dirty="0">
                <a:solidFill>
                  <a:srgbClr val="4C4747"/>
                </a:solidFill>
                <a:latin typeface="Tahoma"/>
                <a:cs typeface="Tahoma"/>
              </a:rPr>
              <a:t> </a:t>
            </a:r>
            <a:r>
              <a:rPr sz="1300" b="1" spc="25" dirty="0">
                <a:solidFill>
                  <a:srgbClr val="4C4747"/>
                </a:solidFill>
                <a:latin typeface="Tahoma"/>
                <a:cs typeface="Tahoma"/>
              </a:rPr>
              <a:t>Y</a:t>
            </a:r>
            <a:r>
              <a:rPr sz="1300" b="1" dirty="0">
                <a:solidFill>
                  <a:srgbClr val="4C4747"/>
                </a:solidFill>
                <a:latin typeface="Tahoma"/>
                <a:cs typeface="Tahoma"/>
              </a:rPr>
              <a:t> </a:t>
            </a:r>
            <a:r>
              <a:rPr sz="1300" b="1" spc="70" dirty="0">
                <a:solidFill>
                  <a:srgbClr val="4C4747"/>
                </a:solidFill>
                <a:latin typeface="Tahoma"/>
                <a:cs typeface="Tahoma"/>
              </a:rPr>
              <a:t> </a:t>
            </a:r>
            <a:r>
              <a:rPr sz="1300" b="1" spc="90" dirty="0">
                <a:solidFill>
                  <a:srgbClr val="4C4747"/>
                </a:solidFill>
                <a:latin typeface="Tahoma"/>
                <a:cs typeface="Tahoma"/>
              </a:rPr>
              <a:t>E</a:t>
            </a:r>
            <a:r>
              <a:rPr sz="1300" b="1" spc="-120" dirty="0">
                <a:solidFill>
                  <a:srgbClr val="4C4747"/>
                </a:solidFill>
                <a:latin typeface="Tahoma"/>
                <a:cs typeface="Tahoma"/>
              </a:rPr>
              <a:t> </a:t>
            </a:r>
            <a:r>
              <a:rPr sz="1300" b="1" spc="80" dirty="0">
                <a:solidFill>
                  <a:srgbClr val="4C4747"/>
                </a:solidFill>
                <a:latin typeface="Tahoma"/>
                <a:cs typeface="Tahoma"/>
              </a:rPr>
              <a:t>X</a:t>
            </a:r>
            <a:r>
              <a:rPr sz="1300" b="1" spc="-120" dirty="0">
                <a:solidFill>
                  <a:srgbClr val="4C4747"/>
                </a:solidFill>
                <a:latin typeface="Tahoma"/>
                <a:cs typeface="Tahoma"/>
              </a:rPr>
              <a:t> </a:t>
            </a:r>
            <a:r>
              <a:rPr sz="1300" b="1" spc="10" dirty="0">
                <a:solidFill>
                  <a:srgbClr val="4C4747"/>
                </a:solidFill>
                <a:latin typeface="Tahoma"/>
                <a:cs typeface="Tahoma"/>
              </a:rPr>
              <a:t>T</a:t>
            </a:r>
            <a:r>
              <a:rPr sz="1300" b="1" spc="-120" dirty="0">
                <a:solidFill>
                  <a:srgbClr val="4C4747"/>
                </a:solidFill>
                <a:latin typeface="Tahoma"/>
                <a:cs typeface="Tahoma"/>
              </a:rPr>
              <a:t> </a:t>
            </a:r>
            <a:r>
              <a:rPr sz="1300" b="1" spc="90" dirty="0">
                <a:solidFill>
                  <a:srgbClr val="4C4747"/>
                </a:solidFill>
                <a:latin typeface="Tahoma"/>
                <a:cs typeface="Tahoma"/>
              </a:rPr>
              <a:t>E</a:t>
            </a:r>
            <a:r>
              <a:rPr sz="1300" b="1" spc="-120" dirty="0">
                <a:solidFill>
                  <a:srgbClr val="4C4747"/>
                </a:solidFill>
                <a:latin typeface="Tahoma"/>
                <a:cs typeface="Tahoma"/>
              </a:rPr>
              <a:t> </a:t>
            </a:r>
            <a:r>
              <a:rPr sz="1300" b="1" spc="10" dirty="0">
                <a:solidFill>
                  <a:srgbClr val="4C4747"/>
                </a:solidFill>
                <a:latin typeface="Tahoma"/>
                <a:cs typeface="Tahoma"/>
              </a:rPr>
              <a:t>R</a:t>
            </a:r>
            <a:r>
              <a:rPr sz="1300" b="1" spc="-120" dirty="0">
                <a:solidFill>
                  <a:srgbClr val="4C4747"/>
                </a:solidFill>
                <a:latin typeface="Tahoma"/>
                <a:cs typeface="Tahoma"/>
              </a:rPr>
              <a:t> </a:t>
            </a:r>
            <a:r>
              <a:rPr sz="1300" b="1" spc="35" dirty="0">
                <a:solidFill>
                  <a:srgbClr val="4C4747"/>
                </a:solidFill>
                <a:latin typeface="Tahoma"/>
                <a:cs typeface="Tahoma"/>
              </a:rPr>
              <a:t>N</a:t>
            </a:r>
            <a:r>
              <a:rPr sz="1300" b="1" spc="-120" dirty="0">
                <a:solidFill>
                  <a:srgbClr val="4C4747"/>
                </a:solidFill>
                <a:latin typeface="Tahoma"/>
                <a:cs typeface="Tahoma"/>
              </a:rPr>
              <a:t> </a:t>
            </a:r>
            <a:r>
              <a:rPr sz="1300" b="1" spc="125" dirty="0">
                <a:solidFill>
                  <a:srgbClr val="4C4747"/>
                </a:solidFill>
                <a:latin typeface="Tahoma"/>
                <a:cs typeface="Tahoma"/>
              </a:rPr>
              <a:t>A</a:t>
            </a:r>
            <a:endParaRPr sz="1300" dirty="0">
              <a:solidFill>
                <a:srgbClr val="4C4747"/>
              </a:solidFill>
              <a:latin typeface="Tahoma"/>
              <a:cs typeface="Tahoma"/>
            </a:endParaRPr>
          </a:p>
        </p:txBody>
      </p:sp>
      <p:sp>
        <p:nvSpPr>
          <p:cNvPr id="6" name="object 6"/>
          <p:cNvSpPr txBox="1">
            <a:spLocks noGrp="1"/>
          </p:cNvSpPr>
          <p:nvPr>
            <p:ph type="title"/>
          </p:nvPr>
        </p:nvSpPr>
        <p:spPr>
          <a:xfrm>
            <a:off x="911457" y="600479"/>
            <a:ext cx="6220870" cy="1151982"/>
          </a:xfrm>
          <a:prstGeom prst="rect">
            <a:avLst/>
          </a:prstGeom>
        </p:spPr>
        <p:txBody>
          <a:bodyPr vert="horz" wrap="square" lIns="0" tIns="118745" rIns="0" bIns="0" rtlCol="0">
            <a:spAutoFit/>
          </a:bodyPr>
          <a:lstStyle/>
          <a:p>
            <a:pPr marL="1435100" marR="5080" indent="-1213485">
              <a:lnSpc>
                <a:spcPts val="4200"/>
              </a:lnSpc>
              <a:spcBef>
                <a:spcPts val="935"/>
              </a:spcBef>
            </a:pPr>
            <a:r>
              <a:rPr sz="3400" spc="145" dirty="0"/>
              <a:t>¿Para</a:t>
            </a:r>
            <a:r>
              <a:rPr sz="3400" spc="-25" dirty="0"/>
              <a:t> </a:t>
            </a:r>
            <a:r>
              <a:rPr lang="es-DO" sz="3400" spc="225" dirty="0"/>
              <a:t>qué</a:t>
            </a:r>
            <a:r>
              <a:rPr sz="3400" spc="-25" dirty="0"/>
              <a:t> </a:t>
            </a:r>
            <a:r>
              <a:rPr lang="es-DO" sz="3400" spc="140" dirty="0"/>
              <a:t>utilizamos</a:t>
            </a:r>
            <a:r>
              <a:rPr lang="en-US" sz="3400" spc="140" dirty="0"/>
              <a:t/>
            </a:r>
            <a:br>
              <a:rPr lang="en-US" sz="3400" spc="140" dirty="0"/>
            </a:br>
            <a:r>
              <a:rPr sz="3400" spc="140" dirty="0"/>
              <a:t> </a:t>
            </a:r>
            <a:r>
              <a:rPr sz="3400" spc="-1215" dirty="0"/>
              <a:t> </a:t>
            </a:r>
            <a:r>
              <a:rPr sz="3400" spc="80" dirty="0"/>
              <a:t>la</a:t>
            </a:r>
            <a:r>
              <a:rPr sz="3400" spc="-20" dirty="0"/>
              <a:t> </a:t>
            </a:r>
            <a:r>
              <a:rPr sz="3400" spc="185" dirty="0"/>
              <a:t>memoria?</a:t>
            </a:r>
            <a:endParaRPr sz="3400" dirty="0"/>
          </a:p>
        </p:txBody>
      </p:sp>
      <p:sp>
        <p:nvSpPr>
          <p:cNvPr id="7" name="object 7"/>
          <p:cNvSpPr/>
          <p:nvPr/>
        </p:nvSpPr>
        <p:spPr>
          <a:xfrm>
            <a:off x="774205" y="4030148"/>
            <a:ext cx="1522095" cy="1522095"/>
          </a:xfrm>
          <a:custGeom>
            <a:avLst/>
            <a:gdLst/>
            <a:ahLst/>
            <a:cxnLst/>
            <a:rect l="l" t="t" r="r" b="b"/>
            <a:pathLst>
              <a:path w="1522095" h="1522095">
                <a:moveTo>
                  <a:pt x="761020" y="1522041"/>
                </a:moveTo>
                <a:lnTo>
                  <a:pt x="705042" y="1519980"/>
                </a:lnTo>
                <a:lnTo>
                  <a:pt x="649355" y="1513804"/>
                </a:lnTo>
                <a:lnTo>
                  <a:pt x="594274" y="1503549"/>
                </a:lnTo>
                <a:lnTo>
                  <a:pt x="540108" y="1489271"/>
                </a:lnTo>
                <a:lnTo>
                  <a:pt x="487138" y="1471049"/>
                </a:lnTo>
                <a:lnTo>
                  <a:pt x="435642" y="1448975"/>
                </a:lnTo>
                <a:lnTo>
                  <a:pt x="385909" y="1423172"/>
                </a:lnTo>
                <a:lnTo>
                  <a:pt x="338220" y="1393786"/>
                </a:lnTo>
                <a:lnTo>
                  <a:pt x="292820" y="1360972"/>
                </a:lnTo>
                <a:lnTo>
                  <a:pt x="249950" y="1324900"/>
                </a:lnTo>
                <a:lnTo>
                  <a:pt x="209849" y="1285771"/>
                </a:lnTo>
                <a:lnTo>
                  <a:pt x="172743" y="1243807"/>
                </a:lnTo>
                <a:lnTo>
                  <a:pt x="138824" y="1199227"/>
                </a:lnTo>
                <a:lnTo>
                  <a:pt x="108270" y="1152263"/>
                </a:lnTo>
                <a:lnTo>
                  <a:pt x="81255" y="1103179"/>
                </a:lnTo>
                <a:lnTo>
                  <a:pt x="57929" y="1052250"/>
                </a:lnTo>
                <a:lnTo>
                  <a:pt x="38411" y="999744"/>
                </a:lnTo>
                <a:lnTo>
                  <a:pt x="22806" y="945933"/>
                </a:lnTo>
                <a:lnTo>
                  <a:pt x="11202" y="891120"/>
                </a:lnTo>
                <a:lnTo>
                  <a:pt x="3664" y="835613"/>
                </a:lnTo>
                <a:lnTo>
                  <a:pt x="229" y="779702"/>
                </a:lnTo>
                <a:lnTo>
                  <a:pt x="0" y="761020"/>
                </a:lnTo>
                <a:lnTo>
                  <a:pt x="229" y="742338"/>
                </a:lnTo>
                <a:lnTo>
                  <a:pt x="3664" y="686427"/>
                </a:lnTo>
                <a:lnTo>
                  <a:pt x="11202" y="630920"/>
                </a:lnTo>
                <a:lnTo>
                  <a:pt x="22806" y="576107"/>
                </a:lnTo>
                <a:lnTo>
                  <a:pt x="38411" y="522296"/>
                </a:lnTo>
                <a:lnTo>
                  <a:pt x="57929" y="469790"/>
                </a:lnTo>
                <a:lnTo>
                  <a:pt x="81255" y="418862"/>
                </a:lnTo>
                <a:lnTo>
                  <a:pt x="108270" y="369777"/>
                </a:lnTo>
                <a:lnTo>
                  <a:pt x="138824" y="322813"/>
                </a:lnTo>
                <a:lnTo>
                  <a:pt x="172743" y="278234"/>
                </a:lnTo>
                <a:lnTo>
                  <a:pt x="209849" y="236269"/>
                </a:lnTo>
                <a:lnTo>
                  <a:pt x="249950" y="197141"/>
                </a:lnTo>
                <a:lnTo>
                  <a:pt x="292820" y="161069"/>
                </a:lnTo>
                <a:lnTo>
                  <a:pt x="338220" y="128255"/>
                </a:lnTo>
                <a:lnTo>
                  <a:pt x="385909" y="98868"/>
                </a:lnTo>
                <a:lnTo>
                  <a:pt x="435642" y="73065"/>
                </a:lnTo>
                <a:lnTo>
                  <a:pt x="487138" y="50991"/>
                </a:lnTo>
                <a:lnTo>
                  <a:pt x="540108" y="32769"/>
                </a:lnTo>
                <a:lnTo>
                  <a:pt x="594274" y="18492"/>
                </a:lnTo>
                <a:lnTo>
                  <a:pt x="649355" y="8236"/>
                </a:lnTo>
                <a:lnTo>
                  <a:pt x="705042" y="2061"/>
                </a:lnTo>
                <a:lnTo>
                  <a:pt x="761020" y="0"/>
                </a:lnTo>
                <a:lnTo>
                  <a:pt x="779702" y="229"/>
                </a:lnTo>
                <a:lnTo>
                  <a:pt x="835613" y="3664"/>
                </a:lnTo>
                <a:lnTo>
                  <a:pt x="891120" y="11202"/>
                </a:lnTo>
                <a:lnTo>
                  <a:pt x="945933" y="22806"/>
                </a:lnTo>
                <a:lnTo>
                  <a:pt x="999744" y="38411"/>
                </a:lnTo>
                <a:lnTo>
                  <a:pt x="1052250" y="57929"/>
                </a:lnTo>
                <a:lnTo>
                  <a:pt x="1103179" y="81255"/>
                </a:lnTo>
                <a:lnTo>
                  <a:pt x="1152263" y="108270"/>
                </a:lnTo>
                <a:lnTo>
                  <a:pt x="1199227" y="138824"/>
                </a:lnTo>
                <a:lnTo>
                  <a:pt x="1243807" y="172743"/>
                </a:lnTo>
                <a:lnTo>
                  <a:pt x="1285771" y="209849"/>
                </a:lnTo>
                <a:lnTo>
                  <a:pt x="1324900" y="249950"/>
                </a:lnTo>
                <a:lnTo>
                  <a:pt x="1360972" y="292820"/>
                </a:lnTo>
                <a:lnTo>
                  <a:pt x="1393785" y="338220"/>
                </a:lnTo>
                <a:lnTo>
                  <a:pt x="1423172" y="385909"/>
                </a:lnTo>
                <a:lnTo>
                  <a:pt x="1448975" y="435642"/>
                </a:lnTo>
                <a:lnTo>
                  <a:pt x="1471049" y="487138"/>
                </a:lnTo>
                <a:lnTo>
                  <a:pt x="1489271" y="540108"/>
                </a:lnTo>
                <a:lnTo>
                  <a:pt x="1503549" y="594274"/>
                </a:lnTo>
                <a:lnTo>
                  <a:pt x="1513804" y="649355"/>
                </a:lnTo>
                <a:lnTo>
                  <a:pt x="1519980" y="705042"/>
                </a:lnTo>
                <a:lnTo>
                  <a:pt x="1522041" y="761020"/>
                </a:lnTo>
                <a:lnTo>
                  <a:pt x="1521812" y="779702"/>
                </a:lnTo>
                <a:lnTo>
                  <a:pt x="1518376" y="835613"/>
                </a:lnTo>
                <a:lnTo>
                  <a:pt x="1510838" y="891120"/>
                </a:lnTo>
                <a:lnTo>
                  <a:pt x="1499234" y="945933"/>
                </a:lnTo>
                <a:lnTo>
                  <a:pt x="1483629" y="999744"/>
                </a:lnTo>
                <a:lnTo>
                  <a:pt x="1464111" y="1052250"/>
                </a:lnTo>
                <a:lnTo>
                  <a:pt x="1440785" y="1103179"/>
                </a:lnTo>
                <a:lnTo>
                  <a:pt x="1413770" y="1152263"/>
                </a:lnTo>
                <a:lnTo>
                  <a:pt x="1383216" y="1199227"/>
                </a:lnTo>
                <a:lnTo>
                  <a:pt x="1349297" y="1243807"/>
                </a:lnTo>
                <a:lnTo>
                  <a:pt x="1312191" y="1285771"/>
                </a:lnTo>
                <a:lnTo>
                  <a:pt x="1272091" y="1324900"/>
                </a:lnTo>
                <a:lnTo>
                  <a:pt x="1229220" y="1360972"/>
                </a:lnTo>
                <a:lnTo>
                  <a:pt x="1183821" y="1393785"/>
                </a:lnTo>
                <a:lnTo>
                  <a:pt x="1136131" y="1423172"/>
                </a:lnTo>
                <a:lnTo>
                  <a:pt x="1086399" y="1448975"/>
                </a:lnTo>
                <a:lnTo>
                  <a:pt x="1034902" y="1471049"/>
                </a:lnTo>
                <a:lnTo>
                  <a:pt x="981933" y="1489271"/>
                </a:lnTo>
                <a:lnTo>
                  <a:pt x="927766" y="1503549"/>
                </a:lnTo>
                <a:lnTo>
                  <a:pt x="872685" y="1513804"/>
                </a:lnTo>
                <a:lnTo>
                  <a:pt x="816999" y="1519980"/>
                </a:lnTo>
                <a:lnTo>
                  <a:pt x="761020" y="1522041"/>
                </a:lnTo>
                <a:close/>
              </a:path>
            </a:pathLst>
          </a:custGeom>
          <a:solidFill>
            <a:srgbClr val="003775"/>
          </a:solidFill>
        </p:spPr>
        <p:txBody>
          <a:bodyPr wrap="square" lIns="0" tIns="0" rIns="0" bIns="0" rtlCol="0"/>
          <a:lstStyle/>
          <a:p>
            <a:endParaRPr/>
          </a:p>
        </p:txBody>
      </p:sp>
      <p:sp>
        <p:nvSpPr>
          <p:cNvPr id="8" name="object 8"/>
          <p:cNvSpPr txBox="1"/>
          <p:nvPr/>
        </p:nvSpPr>
        <p:spPr>
          <a:xfrm>
            <a:off x="1143612" y="4340581"/>
            <a:ext cx="749808" cy="831850"/>
          </a:xfrm>
          <a:prstGeom prst="rect">
            <a:avLst/>
          </a:prstGeom>
        </p:spPr>
        <p:txBody>
          <a:bodyPr vert="horz" wrap="square" lIns="0" tIns="17780" rIns="0" bIns="0" rtlCol="0">
            <a:spAutoFit/>
          </a:bodyPr>
          <a:lstStyle/>
          <a:p>
            <a:pPr marL="12700">
              <a:lnSpc>
                <a:spcPct val="100000"/>
              </a:lnSpc>
              <a:spcBef>
                <a:spcPts val="140"/>
              </a:spcBef>
            </a:pPr>
            <a:r>
              <a:rPr sz="5250" b="1" spc="-90" dirty="0">
                <a:solidFill>
                  <a:srgbClr val="DFE6EC"/>
                </a:solidFill>
                <a:latin typeface="Arial"/>
                <a:cs typeface="Arial"/>
              </a:rPr>
              <a:t>0</a:t>
            </a:r>
            <a:r>
              <a:rPr sz="5250" b="1" spc="-315" dirty="0">
                <a:solidFill>
                  <a:srgbClr val="DFE6EC"/>
                </a:solidFill>
                <a:latin typeface="Arial"/>
                <a:cs typeface="Arial"/>
              </a:rPr>
              <a:t>2</a:t>
            </a:r>
            <a:endParaRPr sz="5250" dirty="0">
              <a:latin typeface="Arial"/>
              <a:cs typeface="Arial"/>
            </a:endParaRPr>
          </a:p>
        </p:txBody>
      </p:sp>
      <p:sp>
        <p:nvSpPr>
          <p:cNvPr id="9" name="object 9"/>
          <p:cNvSpPr txBox="1"/>
          <p:nvPr/>
        </p:nvSpPr>
        <p:spPr>
          <a:xfrm>
            <a:off x="2520662" y="4370629"/>
            <a:ext cx="3862070" cy="1397177"/>
          </a:xfrm>
          <a:prstGeom prst="rect">
            <a:avLst/>
          </a:prstGeom>
        </p:spPr>
        <p:txBody>
          <a:bodyPr vert="horz" wrap="square" lIns="0" tIns="12065" rIns="0" bIns="0" rtlCol="0">
            <a:spAutoFit/>
          </a:bodyPr>
          <a:lstStyle/>
          <a:p>
            <a:pPr marL="12700" marR="5080" algn="just">
              <a:lnSpc>
                <a:spcPct val="150000"/>
              </a:lnSpc>
              <a:spcBef>
                <a:spcPts val="95"/>
              </a:spcBef>
            </a:pPr>
            <a:r>
              <a:rPr sz="1200" spc="195" dirty="0">
                <a:solidFill>
                  <a:srgbClr val="4C4747"/>
                </a:solidFill>
                <a:latin typeface="Tahoma"/>
                <a:cs typeface="Tahoma"/>
              </a:rPr>
              <a:t>Dar un juicio de valor sobre lo realizado al  compararlo con lo </a:t>
            </a:r>
            <a:r>
              <a:rPr lang="es-DO" sz="1200" spc="195" dirty="0" smtClean="0">
                <a:solidFill>
                  <a:srgbClr val="4C4747"/>
                </a:solidFill>
                <a:latin typeface="Tahoma"/>
                <a:cs typeface="Tahoma"/>
              </a:rPr>
              <a:t>planificado</a:t>
            </a:r>
            <a:r>
              <a:rPr lang="en-US" sz="1200" spc="195" dirty="0" smtClean="0">
                <a:solidFill>
                  <a:srgbClr val="4C4747"/>
                </a:solidFill>
                <a:latin typeface="Tahoma"/>
                <a:cs typeface="Tahoma"/>
              </a:rPr>
              <a:t> </a:t>
            </a:r>
            <a:r>
              <a:rPr lang="en-US" sz="1200" spc="195" dirty="0">
                <a:solidFill>
                  <a:srgbClr val="4C4747"/>
                </a:solidFill>
                <a:latin typeface="Tahoma"/>
                <a:cs typeface="Tahoma"/>
              </a:rPr>
              <a:t>en la </a:t>
            </a:r>
            <a:r>
              <a:rPr lang="es-DO" sz="1200" spc="195" dirty="0" smtClean="0">
                <a:solidFill>
                  <a:srgbClr val="4C4747"/>
                </a:solidFill>
                <a:latin typeface="Tahoma"/>
                <a:cs typeface="Tahoma"/>
              </a:rPr>
              <a:t>programación</a:t>
            </a:r>
            <a:r>
              <a:rPr lang="en-US" sz="1200" spc="195" dirty="0" smtClean="0">
                <a:solidFill>
                  <a:srgbClr val="4C4747"/>
                </a:solidFill>
                <a:latin typeface="Tahoma"/>
                <a:cs typeface="Tahoma"/>
              </a:rPr>
              <a:t> </a:t>
            </a:r>
            <a:r>
              <a:rPr lang="en-US" sz="1200" spc="195" dirty="0">
                <a:solidFill>
                  <a:srgbClr val="4C4747"/>
                </a:solidFill>
                <a:latin typeface="Tahoma"/>
                <a:cs typeface="Tahoma"/>
              </a:rPr>
              <a:t>general </a:t>
            </a:r>
            <a:r>
              <a:rPr lang="es-DO" sz="1200" spc="195" dirty="0" smtClean="0">
                <a:solidFill>
                  <a:srgbClr val="4C4747"/>
                </a:solidFill>
                <a:latin typeface="Tahoma"/>
                <a:cs typeface="Tahoma"/>
              </a:rPr>
              <a:t>anual</a:t>
            </a:r>
            <a:r>
              <a:rPr lang="en-US" sz="1200" spc="195" dirty="0" smtClean="0">
                <a:solidFill>
                  <a:srgbClr val="4C4747"/>
                </a:solidFill>
                <a:latin typeface="Tahoma"/>
                <a:cs typeface="Tahoma"/>
              </a:rPr>
              <a:t>, </a:t>
            </a:r>
            <a:r>
              <a:rPr lang="en-US" sz="1200" spc="195" dirty="0">
                <a:solidFill>
                  <a:srgbClr val="4C4747"/>
                </a:solidFill>
                <a:latin typeface="Tahoma"/>
                <a:cs typeface="Tahoma"/>
              </a:rPr>
              <a:t>hacienda </a:t>
            </a:r>
            <a:r>
              <a:rPr lang="es-DO" sz="1200" spc="195" dirty="0" smtClean="0">
                <a:solidFill>
                  <a:srgbClr val="4C4747"/>
                </a:solidFill>
                <a:latin typeface="Tahoma"/>
                <a:cs typeface="Tahoma"/>
              </a:rPr>
              <a:t>explícitos</a:t>
            </a:r>
            <a:r>
              <a:rPr lang="en-US" sz="1200" spc="195" dirty="0" smtClean="0">
                <a:solidFill>
                  <a:srgbClr val="4C4747"/>
                </a:solidFill>
                <a:latin typeface="Tahoma"/>
                <a:cs typeface="Tahoma"/>
              </a:rPr>
              <a:t> </a:t>
            </a:r>
            <a:r>
              <a:rPr lang="en-US" sz="1200" spc="195" dirty="0">
                <a:solidFill>
                  <a:srgbClr val="4C4747"/>
                </a:solidFill>
                <a:latin typeface="Tahoma"/>
                <a:cs typeface="Tahoma"/>
              </a:rPr>
              <a:t>las </a:t>
            </a:r>
            <a:r>
              <a:rPr lang="es-DO" sz="1200" spc="195" dirty="0" smtClean="0">
                <a:solidFill>
                  <a:srgbClr val="4C4747"/>
                </a:solidFill>
                <a:latin typeface="Tahoma"/>
                <a:cs typeface="Tahoma"/>
              </a:rPr>
              <a:t>disfunciones</a:t>
            </a:r>
            <a:r>
              <a:rPr lang="en-US" sz="1200" spc="195" dirty="0" smtClean="0">
                <a:solidFill>
                  <a:srgbClr val="4C4747"/>
                </a:solidFill>
                <a:latin typeface="Tahoma"/>
                <a:cs typeface="Tahoma"/>
              </a:rPr>
              <a:t> </a:t>
            </a:r>
            <a:r>
              <a:rPr lang="en-US" sz="1200" spc="195" dirty="0">
                <a:solidFill>
                  <a:srgbClr val="4C4747"/>
                </a:solidFill>
                <a:latin typeface="Tahoma"/>
                <a:cs typeface="Tahoma"/>
              </a:rPr>
              <a:t>y </a:t>
            </a:r>
            <a:r>
              <a:rPr lang="es-DO" sz="1200" spc="195" dirty="0" smtClean="0">
                <a:solidFill>
                  <a:srgbClr val="4C4747"/>
                </a:solidFill>
                <a:latin typeface="Tahoma"/>
                <a:cs typeface="Tahoma"/>
              </a:rPr>
              <a:t>logros</a:t>
            </a:r>
            <a:r>
              <a:rPr lang="en-US" sz="1200" spc="195" dirty="0" smtClean="0">
                <a:solidFill>
                  <a:srgbClr val="4C4747"/>
                </a:solidFill>
                <a:latin typeface="Tahoma"/>
                <a:cs typeface="Tahoma"/>
              </a:rPr>
              <a:t> </a:t>
            </a:r>
            <a:r>
              <a:rPr lang="es-DO" sz="1200" spc="195" dirty="0" smtClean="0">
                <a:solidFill>
                  <a:srgbClr val="4C4747"/>
                </a:solidFill>
                <a:latin typeface="Tahoma"/>
                <a:cs typeface="Tahoma"/>
              </a:rPr>
              <a:t>más</a:t>
            </a:r>
            <a:r>
              <a:rPr lang="en-US" sz="1200" spc="195" dirty="0" smtClean="0">
                <a:solidFill>
                  <a:srgbClr val="4C4747"/>
                </a:solidFill>
                <a:latin typeface="Tahoma"/>
                <a:cs typeface="Tahoma"/>
              </a:rPr>
              <a:t> </a:t>
            </a:r>
            <a:r>
              <a:rPr lang="es-DO" sz="1200" spc="195" dirty="0" smtClean="0">
                <a:solidFill>
                  <a:srgbClr val="4C4747"/>
                </a:solidFill>
                <a:latin typeface="Tahoma"/>
                <a:cs typeface="Tahoma"/>
              </a:rPr>
              <a:t>significativos</a:t>
            </a:r>
            <a:r>
              <a:rPr lang="en-US" sz="1200" spc="195" dirty="0" smtClean="0">
                <a:solidFill>
                  <a:srgbClr val="4C4747"/>
                </a:solidFill>
                <a:latin typeface="Tahoma"/>
                <a:cs typeface="Tahoma"/>
              </a:rPr>
              <a:t>. </a:t>
            </a:r>
            <a:endParaRPr sz="1200" spc="195" dirty="0">
              <a:solidFill>
                <a:srgbClr val="4C4747"/>
              </a:solidFill>
              <a:latin typeface="Tahoma"/>
              <a:cs typeface="Tahoma"/>
            </a:endParaRPr>
          </a:p>
        </p:txBody>
      </p:sp>
      <p:sp>
        <p:nvSpPr>
          <p:cNvPr id="12" name="object 12"/>
          <p:cNvSpPr txBox="1"/>
          <p:nvPr/>
        </p:nvSpPr>
        <p:spPr>
          <a:xfrm>
            <a:off x="2502809" y="3799219"/>
            <a:ext cx="3910079" cy="461858"/>
          </a:xfrm>
          <a:prstGeom prst="rect">
            <a:avLst/>
          </a:prstGeom>
        </p:spPr>
        <p:txBody>
          <a:bodyPr vert="horz" wrap="square" lIns="0" tIns="12065" rIns="0" bIns="0" rtlCol="0">
            <a:spAutoFit/>
          </a:bodyPr>
          <a:lstStyle/>
          <a:p>
            <a:pPr marL="12700" marR="5080">
              <a:lnSpc>
                <a:spcPct val="115300"/>
              </a:lnSpc>
              <a:spcBef>
                <a:spcPts val="95"/>
              </a:spcBef>
            </a:pPr>
            <a:r>
              <a:rPr sz="1300" b="1" spc="85" dirty="0">
                <a:solidFill>
                  <a:srgbClr val="4C4747"/>
                </a:solidFill>
                <a:latin typeface="Tahoma"/>
                <a:cs typeface="Tahoma"/>
              </a:rPr>
              <a:t>A N A L I Z A R  E L  D E S E M P E Ñ O </a:t>
            </a:r>
            <a:endParaRPr lang="en-US" sz="1300" b="1" spc="85" dirty="0">
              <a:solidFill>
                <a:srgbClr val="4C4747"/>
              </a:solidFill>
              <a:latin typeface="Tahoma"/>
              <a:cs typeface="Tahoma"/>
            </a:endParaRPr>
          </a:p>
          <a:p>
            <a:pPr marL="12700" marR="5080">
              <a:lnSpc>
                <a:spcPct val="115300"/>
              </a:lnSpc>
              <a:spcBef>
                <a:spcPts val="95"/>
              </a:spcBef>
            </a:pPr>
            <a:r>
              <a:rPr sz="1300" b="1" spc="85" dirty="0">
                <a:solidFill>
                  <a:srgbClr val="4C4747"/>
                </a:solidFill>
                <a:latin typeface="Tahoma"/>
                <a:cs typeface="Tahoma"/>
              </a:rPr>
              <a:t>I N S T I T U C I O N A L</a:t>
            </a:r>
          </a:p>
        </p:txBody>
      </p:sp>
      <p:sp>
        <p:nvSpPr>
          <p:cNvPr id="13" name="object 13"/>
          <p:cNvSpPr/>
          <p:nvPr/>
        </p:nvSpPr>
        <p:spPr>
          <a:xfrm>
            <a:off x="817522" y="6189352"/>
            <a:ext cx="1522095" cy="1522095"/>
          </a:xfrm>
          <a:custGeom>
            <a:avLst/>
            <a:gdLst/>
            <a:ahLst/>
            <a:cxnLst/>
            <a:rect l="l" t="t" r="r" b="b"/>
            <a:pathLst>
              <a:path w="1522095" h="1522095">
                <a:moveTo>
                  <a:pt x="761020" y="1522041"/>
                </a:moveTo>
                <a:lnTo>
                  <a:pt x="705042" y="1519980"/>
                </a:lnTo>
                <a:lnTo>
                  <a:pt x="649355" y="1513804"/>
                </a:lnTo>
                <a:lnTo>
                  <a:pt x="594274" y="1503549"/>
                </a:lnTo>
                <a:lnTo>
                  <a:pt x="540108" y="1489271"/>
                </a:lnTo>
                <a:lnTo>
                  <a:pt x="487138" y="1471049"/>
                </a:lnTo>
                <a:lnTo>
                  <a:pt x="435642" y="1448975"/>
                </a:lnTo>
                <a:lnTo>
                  <a:pt x="385909" y="1423172"/>
                </a:lnTo>
                <a:lnTo>
                  <a:pt x="338220" y="1393786"/>
                </a:lnTo>
                <a:lnTo>
                  <a:pt x="292820" y="1360972"/>
                </a:lnTo>
                <a:lnTo>
                  <a:pt x="249950" y="1324900"/>
                </a:lnTo>
                <a:lnTo>
                  <a:pt x="209849" y="1285771"/>
                </a:lnTo>
                <a:lnTo>
                  <a:pt x="172743" y="1243807"/>
                </a:lnTo>
                <a:lnTo>
                  <a:pt x="138824" y="1199227"/>
                </a:lnTo>
                <a:lnTo>
                  <a:pt x="108270" y="1152263"/>
                </a:lnTo>
                <a:lnTo>
                  <a:pt x="81255" y="1103179"/>
                </a:lnTo>
                <a:lnTo>
                  <a:pt x="57929" y="1052250"/>
                </a:lnTo>
                <a:lnTo>
                  <a:pt x="38411" y="999744"/>
                </a:lnTo>
                <a:lnTo>
                  <a:pt x="22806" y="945933"/>
                </a:lnTo>
                <a:lnTo>
                  <a:pt x="11202" y="891120"/>
                </a:lnTo>
                <a:lnTo>
                  <a:pt x="3664" y="835613"/>
                </a:lnTo>
                <a:lnTo>
                  <a:pt x="229" y="779702"/>
                </a:lnTo>
                <a:lnTo>
                  <a:pt x="0" y="761020"/>
                </a:lnTo>
                <a:lnTo>
                  <a:pt x="229" y="742338"/>
                </a:lnTo>
                <a:lnTo>
                  <a:pt x="3664" y="686427"/>
                </a:lnTo>
                <a:lnTo>
                  <a:pt x="11202" y="630920"/>
                </a:lnTo>
                <a:lnTo>
                  <a:pt x="22806" y="576107"/>
                </a:lnTo>
                <a:lnTo>
                  <a:pt x="38411" y="522296"/>
                </a:lnTo>
                <a:lnTo>
                  <a:pt x="57929" y="469790"/>
                </a:lnTo>
                <a:lnTo>
                  <a:pt x="81255" y="418862"/>
                </a:lnTo>
                <a:lnTo>
                  <a:pt x="108270" y="369777"/>
                </a:lnTo>
                <a:lnTo>
                  <a:pt x="138824" y="322813"/>
                </a:lnTo>
                <a:lnTo>
                  <a:pt x="172743" y="278234"/>
                </a:lnTo>
                <a:lnTo>
                  <a:pt x="209849" y="236269"/>
                </a:lnTo>
                <a:lnTo>
                  <a:pt x="249950" y="197141"/>
                </a:lnTo>
                <a:lnTo>
                  <a:pt x="292820" y="161069"/>
                </a:lnTo>
                <a:lnTo>
                  <a:pt x="338220" y="128255"/>
                </a:lnTo>
                <a:lnTo>
                  <a:pt x="385909" y="98868"/>
                </a:lnTo>
                <a:lnTo>
                  <a:pt x="435642" y="73065"/>
                </a:lnTo>
                <a:lnTo>
                  <a:pt x="487138" y="50991"/>
                </a:lnTo>
                <a:lnTo>
                  <a:pt x="540108" y="32769"/>
                </a:lnTo>
                <a:lnTo>
                  <a:pt x="594274" y="18492"/>
                </a:lnTo>
                <a:lnTo>
                  <a:pt x="649355" y="8236"/>
                </a:lnTo>
                <a:lnTo>
                  <a:pt x="705042" y="2061"/>
                </a:lnTo>
                <a:lnTo>
                  <a:pt x="761020" y="0"/>
                </a:lnTo>
                <a:lnTo>
                  <a:pt x="779702" y="229"/>
                </a:lnTo>
                <a:lnTo>
                  <a:pt x="835613" y="3664"/>
                </a:lnTo>
                <a:lnTo>
                  <a:pt x="891120" y="11202"/>
                </a:lnTo>
                <a:lnTo>
                  <a:pt x="945933" y="22806"/>
                </a:lnTo>
                <a:lnTo>
                  <a:pt x="999744" y="38411"/>
                </a:lnTo>
                <a:lnTo>
                  <a:pt x="1052250" y="57929"/>
                </a:lnTo>
                <a:lnTo>
                  <a:pt x="1103179" y="81255"/>
                </a:lnTo>
                <a:lnTo>
                  <a:pt x="1152263" y="108270"/>
                </a:lnTo>
                <a:lnTo>
                  <a:pt x="1199227" y="138824"/>
                </a:lnTo>
                <a:lnTo>
                  <a:pt x="1243807" y="172743"/>
                </a:lnTo>
                <a:lnTo>
                  <a:pt x="1285771" y="209849"/>
                </a:lnTo>
                <a:lnTo>
                  <a:pt x="1324900" y="249950"/>
                </a:lnTo>
                <a:lnTo>
                  <a:pt x="1360972" y="292820"/>
                </a:lnTo>
                <a:lnTo>
                  <a:pt x="1393785" y="338220"/>
                </a:lnTo>
                <a:lnTo>
                  <a:pt x="1423172" y="385909"/>
                </a:lnTo>
                <a:lnTo>
                  <a:pt x="1448975" y="435642"/>
                </a:lnTo>
                <a:lnTo>
                  <a:pt x="1471049" y="487138"/>
                </a:lnTo>
                <a:lnTo>
                  <a:pt x="1489271" y="540108"/>
                </a:lnTo>
                <a:lnTo>
                  <a:pt x="1503549" y="594274"/>
                </a:lnTo>
                <a:lnTo>
                  <a:pt x="1513804" y="649355"/>
                </a:lnTo>
                <a:lnTo>
                  <a:pt x="1519980" y="705042"/>
                </a:lnTo>
                <a:lnTo>
                  <a:pt x="1522041" y="761020"/>
                </a:lnTo>
                <a:lnTo>
                  <a:pt x="1521812" y="779702"/>
                </a:lnTo>
                <a:lnTo>
                  <a:pt x="1518376" y="835613"/>
                </a:lnTo>
                <a:lnTo>
                  <a:pt x="1510838" y="891120"/>
                </a:lnTo>
                <a:lnTo>
                  <a:pt x="1499234" y="945933"/>
                </a:lnTo>
                <a:lnTo>
                  <a:pt x="1483629" y="999744"/>
                </a:lnTo>
                <a:lnTo>
                  <a:pt x="1464111" y="1052250"/>
                </a:lnTo>
                <a:lnTo>
                  <a:pt x="1440785" y="1103179"/>
                </a:lnTo>
                <a:lnTo>
                  <a:pt x="1413770" y="1152263"/>
                </a:lnTo>
                <a:lnTo>
                  <a:pt x="1383216" y="1199227"/>
                </a:lnTo>
                <a:lnTo>
                  <a:pt x="1349297" y="1243807"/>
                </a:lnTo>
                <a:lnTo>
                  <a:pt x="1312191" y="1285771"/>
                </a:lnTo>
                <a:lnTo>
                  <a:pt x="1272091" y="1324900"/>
                </a:lnTo>
                <a:lnTo>
                  <a:pt x="1229220" y="1360972"/>
                </a:lnTo>
                <a:lnTo>
                  <a:pt x="1183821" y="1393785"/>
                </a:lnTo>
                <a:lnTo>
                  <a:pt x="1136131" y="1423172"/>
                </a:lnTo>
                <a:lnTo>
                  <a:pt x="1086399" y="1448975"/>
                </a:lnTo>
                <a:lnTo>
                  <a:pt x="1034902" y="1471049"/>
                </a:lnTo>
                <a:lnTo>
                  <a:pt x="981933" y="1489271"/>
                </a:lnTo>
                <a:lnTo>
                  <a:pt x="927766" y="1503549"/>
                </a:lnTo>
                <a:lnTo>
                  <a:pt x="872685" y="1513804"/>
                </a:lnTo>
                <a:lnTo>
                  <a:pt x="816999" y="1519980"/>
                </a:lnTo>
                <a:lnTo>
                  <a:pt x="761020" y="1522041"/>
                </a:lnTo>
                <a:close/>
              </a:path>
            </a:pathLst>
          </a:custGeom>
          <a:solidFill>
            <a:srgbClr val="AFD4DF"/>
          </a:solidFill>
        </p:spPr>
        <p:txBody>
          <a:bodyPr wrap="square" lIns="0" tIns="0" rIns="0" bIns="0" rtlCol="0"/>
          <a:lstStyle/>
          <a:p>
            <a:endParaRPr/>
          </a:p>
        </p:txBody>
      </p:sp>
      <p:sp>
        <p:nvSpPr>
          <p:cNvPr id="15" name="object 15"/>
          <p:cNvSpPr/>
          <p:nvPr/>
        </p:nvSpPr>
        <p:spPr>
          <a:xfrm>
            <a:off x="817521" y="8284265"/>
            <a:ext cx="1522095" cy="1522095"/>
          </a:xfrm>
          <a:custGeom>
            <a:avLst/>
            <a:gdLst/>
            <a:ahLst/>
            <a:cxnLst/>
            <a:rect l="l" t="t" r="r" b="b"/>
            <a:pathLst>
              <a:path w="1522095" h="1522095">
                <a:moveTo>
                  <a:pt x="761020" y="1522041"/>
                </a:moveTo>
                <a:lnTo>
                  <a:pt x="705042" y="1519980"/>
                </a:lnTo>
                <a:lnTo>
                  <a:pt x="649355" y="1513804"/>
                </a:lnTo>
                <a:lnTo>
                  <a:pt x="594274" y="1503549"/>
                </a:lnTo>
                <a:lnTo>
                  <a:pt x="540108" y="1489271"/>
                </a:lnTo>
                <a:lnTo>
                  <a:pt x="487138" y="1471049"/>
                </a:lnTo>
                <a:lnTo>
                  <a:pt x="435642" y="1448975"/>
                </a:lnTo>
                <a:lnTo>
                  <a:pt x="385909" y="1423172"/>
                </a:lnTo>
                <a:lnTo>
                  <a:pt x="338220" y="1393786"/>
                </a:lnTo>
                <a:lnTo>
                  <a:pt x="292820" y="1360972"/>
                </a:lnTo>
                <a:lnTo>
                  <a:pt x="249950" y="1324900"/>
                </a:lnTo>
                <a:lnTo>
                  <a:pt x="209849" y="1285771"/>
                </a:lnTo>
                <a:lnTo>
                  <a:pt x="172743" y="1243807"/>
                </a:lnTo>
                <a:lnTo>
                  <a:pt x="138824" y="1199227"/>
                </a:lnTo>
                <a:lnTo>
                  <a:pt x="108270" y="1152263"/>
                </a:lnTo>
                <a:lnTo>
                  <a:pt x="81255" y="1103179"/>
                </a:lnTo>
                <a:lnTo>
                  <a:pt x="57929" y="1052250"/>
                </a:lnTo>
                <a:lnTo>
                  <a:pt x="38411" y="999744"/>
                </a:lnTo>
                <a:lnTo>
                  <a:pt x="22806" y="945933"/>
                </a:lnTo>
                <a:lnTo>
                  <a:pt x="11202" y="891120"/>
                </a:lnTo>
                <a:lnTo>
                  <a:pt x="3664" y="835613"/>
                </a:lnTo>
                <a:lnTo>
                  <a:pt x="229" y="779702"/>
                </a:lnTo>
                <a:lnTo>
                  <a:pt x="0" y="761020"/>
                </a:lnTo>
                <a:lnTo>
                  <a:pt x="229" y="742338"/>
                </a:lnTo>
                <a:lnTo>
                  <a:pt x="3664" y="686427"/>
                </a:lnTo>
                <a:lnTo>
                  <a:pt x="11202" y="630920"/>
                </a:lnTo>
                <a:lnTo>
                  <a:pt x="22806" y="576107"/>
                </a:lnTo>
                <a:lnTo>
                  <a:pt x="38411" y="522296"/>
                </a:lnTo>
                <a:lnTo>
                  <a:pt x="57929" y="469790"/>
                </a:lnTo>
                <a:lnTo>
                  <a:pt x="81255" y="418862"/>
                </a:lnTo>
                <a:lnTo>
                  <a:pt x="108270" y="369777"/>
                </a:lnTo>
                <a:lnTo>
                  <a:pt x="138824" y="322813"/>
                </a:lnTo>
                <a:lnTo>
                  <a:pt x="172743" y="278234"/>
                </a:lnTo>
                <a:lnTo>
                  <a:pt x="209849" y="236269"/>
                </a:lnTo>
                <a:lnTo>
                  <a:pt x="249950" y="197141"/>
                </a:lnTo>
                <a:lnTo>
                  <a:pt x="292820" y="161069"/>
                </a:lnTo>
                <a:lnTo>
                  <a:pt x="338220" y="128255"/>
                </a:lnTo>
                <a:lnTo>
                  <a:pt x="385909" y="98868"/>
                </a:lnTo>
                <a:lnTo>
                  <a:pt x="435642" y="73065"/>
                </a:lnTo>
                <a:lnTo>
                  <a:pt x="487138" y="50991"/>
                </a:lnTo>
                <a:lnTo>
                  <a:pt x="540108" y="32769"/>
                </a:lnTo>
                <a:lnTo>
                  <a:pt x="594274" y="18492"/>
                </a:lnTo>
                <a:lnTo>
                  <a:pt x="649355" y="8236"/>
                </a:lnTo>
                <a:lnTo>
                  <a:pt x="705042" y="2061"/>
                </a:lnTo>
                <a:lnTo>
                  <a:pt x="761020" y="0"/>
                </a:lnTo>
                <a:lnTo>
                  <a:pt x="779702" y="229"/>
                </a:lnTo>
                <a:lnTo>
                  <a:pt x="835613" y="3664"/>
                </a:lnTo>
                <a:lnTo>
                  <a:pt x="891120" y="11202"/>
                </a:lnTo>
                <a:lnTo>
                  <a:pt x="945933" y="22806"/>
                </a:lnTo>
                <a:lnTo>
                  <a:pt x="999744" y="38411"/>
                </a:lnTo>
                <a:lnTo>
                  <a:pt x="1052250" y="57929"/>
                </a:lnTo>
                <a:lnTo>
                  <a:pt x="1103179" y="81255"/>
                </a:lnTo>
                <a:lnTo>
                  <a:pt x="1152263" y="108270"/>
                </a:lnTo>
                <a:lnTo>
                  <a:pt x="1199227" y="138824"/>
                </a:lnTo>
                <a:lnTo>
                  <a:pt x="1243807" y="172743"/>
                </a:lnTo>
                <a:lnTo>
                  <a:pt x="1285771" y="209849"/>
                </a:lnTo>
                <a:lnTo>
                  <a:pt x="1324900" y="249950"/>
                </a:lnTo>
                <a:lnTo>
                  <a:pt x="1360972" y="292820"/>
                </a:lnTo>
                <a:lnTo>
                  <a:pt x="1393785" y="338220"/>
                </a:lnTo>
                <a:lnTo>
                  <a:pt x="1423172" y="385909"/>
                </a:lnTo>
                <a:lnTo>
                  <a:pt x="1448975" y="435642"/>
                </a:lnTo>
                <a:lnTo>
                  <a:pt x="1471049" y="487138"/>
                </a:lnTo>
                <a:lnTo>
                  <a:pt x="1489271" y="540108"/>
                </a:lnTo>
                <a:lnTo>
                  <a:pt x="1503549" y="594274"/>
                </a:lnTo>
                <a:lnTo>
                  <a:pt x="1513804" y="649355"/>
                </a:lnTo>
                <a:lnTo>
                  <a:pt x="1519980" y="705042"/>
                </a:lnTo>
                <a:lnTo>
                  <a:pt x="1522041" y="761020"/>
                </a:lnTo>
                <a:lnTo>
                  <a:pt x="1521812" y="779702"/>
                </a:lnTo>
                <a:lnTo>
                  <a:pt x="1518376" y="835613"/>
                </a:lnTo>
                <a:lnTo>
                  <a:pt x="1510838" y="891120"/>
                </a:lnTo>
                <a:lnTo>
                  <a:pt x="1499234" y="945933"/>
                </a:lnTo>
                <a:lnTo>
                  <a:pt x="1483629" y="999744"/>
                </a:lnTo>
                <a:lnTo>
                  <a:pt x="1464111" y="1052250"/>
                </a:lnTo>
                <a:lnTo>
                  <a:pt x="1440785" y="1103179"/>
                </a:lnTo>
                <a:lnTo>
                  <a:pt x="1413770" y="1152263"/>
                </a:lnTo>
                <a:lnTo>
                  <a:pt x="1383216" y="1199227"/>
                </a:lnTo>
                <a:lnTo>
                  <a:pt x="1349297" y="1243807"/>
                </a:lnTo>
                <a:lnTo>
                  <a:pt x="1312191" y="1285771"/>
                </a:lnTo>
                <a:lnTo>
                  <a:pt x="1272091" y="1324900"/>
                </a:lnTo>
                <a:lnTo>
                  <a:pt x="1229220" y="1360972"/>
                </a:lnTo>
                <a:lnTo>
                  <a:pt x="1183821" y="1393785"/>
                </a:lnTo>
                <a:lnTo>
                  <a:pt x="1136131" y="1423172"/>
                </a:lnTo>
                <a:lnTo>
                  <a:pt x="1086399" y="1448975"/>
                </a:lnTo>
                <a:lnTo>
                  <a:pt x="1034902" y="1471049"/>
                </a:lnTo>
                <a:lnTo>
                  <a:pt x="981933" y="1489271"/>
                </a:lnTo>
                <a:lnTo>
                  <a:pt x="927766" y="1503549"/>
                </a:lnTo>
                <a:lnTo>
                  <a:pt x="872685" y="1513804"/>
                </a:lnTo>
                <a:lnTo>
                  <a:pt x="816999" y="1519980"/>
                </a:lnTo>
                <a:lnTo>
                  <a:pt x="761020" y="1522041"/>
                </a:lnTo>
                <a:close/>
              </a:path>
            </a:pathLst>
          </a:custGeom>
          <a:solidFill>
            <a:srgbClr val="003775"/>
          </a:solidFill>
        </p:spPr>
        <p:txBody>
          <a:bodyPr wrap="square" lIns="0" tIns="0" rIns="0" bIns="0" rtlCol="0"/>
          <a:lstStyle/>
          <a:p>
            <a:endParaRPr/>
          </a:p>
        </p:txBody>
      </p:sp>
      <p:sp>
        <p:nvSpPr>
          <p:cNvPr id="16" name="object 16"/>
          <p:cNvSpPr txBox="1"/>
          <p:nvPr/>
        </p:nvSpPr>
        <p:spPr>
          <a:xfrm>
            <a:off x="1216220" y="8609331"/>
            <a:ext cx="749300" cy="831850"/>
          </a:xfrm>
          <a:prstGeom prst="rect">
            <a:avLst/>
          </a:prstGeom>
        </p:spPr>
        <p:txBody>
          <a:bodyPr vert="horz" wrap="square" lIns="0" tIns="17780" rIns="0" bIns="0" rtlCol="0">
            <a:spAutoFit/>
          </a:bodyPr>
          <a:lstStyle/>
          <a:p>
            <a:pPr marL="12700">
              <a:lnSpc>
                <a:spcPct val="100000"/>
              </a:lnSpc>
              <a:spcBef>
                <a:spcPts val="140"/>
              </a:spcBef>
            </a:pPr>
            <a:r>
              <a:rPr sz="5250" b="1" spc="-90" dirty="0">
                <a:solidFill>
                  <a:srgbClr val="DFE6EC"/>
                </a:solidFill>
                <a:latin typeface="Arial"/>
                <a:cs typeface="Arial"/>
              </a:rPr>
              <a:t>0</a:t>
            </a:r>
            <a:r>
              <a:rPr sz="5250" b="1" spc="-60" dirty="0">
                <a:solidFill>
                  <a:srgbClr val="DFE6EC"/>
                </a:solidFill>
                <a:latin typeface="Arial"/>
                <a:cs typeface="Arial"/>
              </a:rPr>
              <a:t>4</a:t>
            </a:r>
            <a:endParaRPr sz="5250" dirty="0">
              <a:latin typeface="Arial"/>
              <a:cs typeface="Arial"/>
            </a:endParaRPr>
          </a:p>
        </p:txBody>
      </p:sp>
      <p:sp>
        <p:nvSpPr>
          <p:cNvPr id="17" name="object 17"/>
          <p:cNvSpPr txBox="1"/>
          <p:nvPr/>
        </p:nvSpPr>
        <p:spPr>
          <a:xfrm>
            <a:off x="2505672" y="8612657"/>
            <a:ext cx="3733800" cy="1123384"/>
          </a:xfrm>
          <a:prstGeom prst="rect">
            <a:avLst/>
          </a:prstGeom>
        </p:spPr>
        <p:txBody>
          <a:bodyPr vert="horz" wrap="square" lIns="0" tIns="15240" rIns="0" bIns="0" rtlCol="0">
            <a:spAutoFit/>
          </a:bodyPr>
          <a:lstStyle/>
          <a:p>
            <a:pPr marL="37465" marR="5080" algn="just">
              <a:lnSpc>
                <a:spcPct val="150000"/>
              </a:lnSpc>
              <a:spcBef>
                <a:spcPts val="1019"/>
              </a:spcBef>
            </a:pPr>
            <a:r>
              <a:rPr lang="es-DO" sz="1200" spc="195" dirty="0" smtClean="0">
                <a:solidFill>
                  <a:srgbClr val="4C4747"/>
                </a:solidFill>
                <a:latin typeface="Tahoma"/>
                <a:cs typeface="Tahoma"/>
              </a:rPr>
              <a:t>Brindar</a:t>
            </a:r>
            <a:r>
              <a:rPr sz="1200" spc="195" dirty="0" smtClean="0">
                <a:solidFill>
                  <a:srgbClr val="4C4747"/>
                </a:solidFill>
                <a:latin typeface="Tahoma"/>
                <a:cs typeface="Tahoma"/>
              </a:rPr>
              <a:t> </a:t>
            </a:r>
            <a:r>
              <a:rPr sz="1200" spc="195" dirty="0">
                <a:solidFill>
                  <a:srgbClr val="4C4747"/>
                </a:solidFill>
                <a:latin typeface="Tahoma"/>
                <a:cs typeface="Tahoma"/>
              </a:rPr>
              <a:t>cuentas a la sociedad, respecto  al uso de los </a:t>
            </a:r>
            <a:r>
              <a:rPr lang="es-DO" sz="1200" spc="195" dirty="0" smtClean="0">
                <a:solidFill>
                  <a:srgbClr val="4C4747"/>
                </a:solidFill>
                <a:latin typeface="Tahoma"/>
                <a:cs typeface="Tahoma"/>
              </a:rPr>
              <a:t>recursos</a:t>
            </a:r>
            <a:r>
              <a:rPr sz="1200" spc="195" dirty="0" smtClean="0">
                <a:solidFill>
                  <a:srgbClr val="4C4747"/>
                </a:solidFill>
                <a:latin typeface="Tahoma"/>
                <a:cs typeface="Tahoma"/>
              </a:rPr>
              <a:t> </a:t>
            </a:r>
            <a:r>
              <a:rPr lang="es-DO" sz="1200" spc="195" dirty="0" smtClean="0">
                <a:solidFill>
                  <a:srgbClr val="4C4747"/>
                </a:solidFill>
                <a:latin typeface="Tahoma"/>
                <a:cs typeface="Tahoma"/>
              </a:rPr>
              <a:t>públicos</a:t>
            </a:r>
            <a:r>
              <a:rPr sz="1200" spc="195" dirty="0" smtClean="0">
                <a:solidFill>
                  <a:srgbClr val="4C4747"/>
                </a:solidFill>
                <a:latin typeface="Tahoma"/>
                <a:cs typeface="Tahoma"/>
              </a:rPr>
              <a:t>de </a:t>
            </a:r>
            <a:r>
              <a:rPr sz="1200" spc="195" dirty="0">
                <a:solidFill>
                  <a:srgbClr val="4C4747"/>
                </a:solidFill>
                <a:latin typeface="Tahoma"/>
                <a:cs typeface="Tahoma"/>
              </a:rPr>
              <a:t>acuerdo con la  misión encomendada a la institución.</a:t>
            </a:r>
          </a:p>
        </p:txBody>
      </p:sp>
      <p:sp>
        <p:nvSpPr>
          <p:cNvPr id="22" name="object 3">
            <a:extLst>
              <a:ext uri="{FF2B5EF4-FFF2-40B4-BE49-F238E27FC236}">
                <a16:creationId xmlns:a16="http://schemas.microsoft.com/office/drawing/2014/main" id="{6FD8C444-2CB4-4461-BFE4-721B71F7F16D}"/>
              </a:ext>
            </a:extLst>
          </p:cNvPr>
          <p:cNvSpPr txBox="1"/>
          <p:nvPr/>
        </p:nvSpPr>
        <p:spPr>
          <a:xfrm>
            <a:off x="1187433" y="6497352"/>
            <a:ext cx="751285" cy="825867"/>
          </a:xfrm>
          <a:prstGeom prst="rect">
            <a:avLst/>
          </a:prstGeom>
        </p:spPr>
        <p:txBody>
          <a:bodyPr vert="horz" wrap="square" lIns="0" tIns="17780" rIns="0" bIns="0" rtlCol="0">
            <a:spAutoFit/>
          </a:bodyPr>
          <a:lstStyle/>
          <a:p>
            <a:pPr marL="12700">
              <a:lnSpc>
                <a:spcPct val="100000"/>
              </a:lnSpc>
              <a:spcBef>
                <a:spcPts val="140"/>
              </a:spcBef>
            </a:pPr>
            <a:r>
              <a:rPr sz="5250" b="1" spc="-90" dirty="0">
                <a:solidFill>
                  <a:schemeClr val="tx1">
                    <a:lumMod val="75000"/>
                    <a:lumOff val="25000"/>
                  </a:schemeClr>
                </a:solidFill>
                <a:latin typeface="Arial"/>
                <a:cs typeface="Arial"/>
              </a:rPr>
              <a:t>0</a:t>
            </a:r>
            <a:r>
              <a:rPr lang="en-US" sz="5250" b="1" spc="-90" dirty="0">
                <a:solidFill>
                  <a:schemeClr val="tx1">
                    <a:lumMod val="75000"/>
                    <a:lumOff val="25000"/>
                  </a:schemeClr>
                </a:solidFill>
                <a:latin typeface="Arial"/>
                <a:cs typeface="Arial"/>
              </a:rPr>
              <a:t>3</a:t>
            </a:r>
            <a:endParaRPr sz="5250" dirty="0">
              <a:solidFill>
                <a:schemeClr val="tx1">
                  <a:lumMod val="75000"/>
                  <a:lumOff val="25000"/>
                </a:schemeClr>
              </a:solidFill>
              <a:latin typeface="Arial"/>
              <a:cs typeface="Arial"/>
            </a:endParaRPr>
          </a:p>
        </p:txBody>
      </p:sp>
      <p:sp>
        <p:nvSpPr>
          <p:cNvPr id="25" name="object 12">
            <a:extLst>
              <a:ext uri="{FF2B5EF4-FFF2-40B4-BE49-F238E27FC236}">
                <a16:creationId xmlns:a16="http://schemas.microsoft.com/office/drawing/2014/main" id="{020536A0-D84C-4622-9364-C5B1F28B784D}"/>
              </a:ext>
            </a:extLst>
          </p:cNvPr>
          <p:cNvSpPr txBox="1"/>
          <p:nvPr/>
        </p:nvSpPr>
        <p:spPr>
          <a:xfrm>
            <a:off x="2489821" y="6331678"/>
            <a:ext cx="3684863" cy="218971"/>
          </a:xfrm>
          <a:prstGeom prst="rect">
            <a:avLst/>
          </a:prstGeom>
        </p:spPr>
        <p:txBody>
          <a:bodyPr vert="horz" wrap="square" lIns="0" tIns="12065" rIns="0" bIns="0" rtlCol="0">
            <a:spAutoFit/>
          </a:bodyPr>
          <a:lstStyle/>
          <a:p>
            <a:pPr marL="12700" marR="5080" algn="just">
              <a:lnSpc>
                <a:spcPct val="115300"/>
              </a:lnSpc>
              <a:spcBef>
                <a:spcPts val="95"/>
              </a:spcBef>
            </a:pPr>
            <a:r>
              <a:rPr lang="en-US" sz="1300" b="1" spc="85" dirty="0">
                <a:solidFill>
                  <a:srgbClr val="4C4747"/>
                </a:solidFill>
                <a:latin typeface="Tahoma"/>
                <a:cs typeface="Tahoma"/>
              </a:rPr>
              <a:t>MEJORA CONTINUA </a:t>
            </a:r>
            <a:endParaRPr sz="1300" b="1" spc="85" dirty="0">
              <a:solidFill>
                <a:srgbClr val="4C4747"/>
              </a:solidFill>
              <a:latin typeface="Tahoma"/>
              <a:cs typeface="Tahoma"/>
            </a:endParaRPr>
          </a:p>
        </p:txBody>
      </p:sp>
      <p:sp>
        <p:nvSpPr>
          <p:cNvPr id="26" name="object 17">
            <a:extLst>
              <a:ext uri="{FF2B5EF4-FFF2-40B4-BE49-F238E27FC236}">
                <a16:creationId xmlns:a16="http://schemas.microsoft.com/office/drawing/2014/main" id="{5B26FCCB-E701-4B7B-9234-EA00FC6819C2}"/>
              </a:ext>
            </a:extLst>
          </p:cNvPr>
          <p:cNvSpPr txBox="1"/>
          <p:nvPr/>
        </p:nvSpPr>
        <p:spPr>
          <a:xfrm>
            <a:off x="2520662" y="8276049"/>
            <a:ext cx="3497407" cy="215444"/>
          </a:xfrm>
          <a:prstGeom prst="rect">
            <a:avLst/>
          </a:prstGeom>
        </p:spPr>
        <p:txBody>
          <a:bodyPr vert="horz" wrap="square" lIns="0" tIns="15240" rIns="0" bIns="0" rtlCol="0">
            <a:spAutoFit/>
          </a:bodyPr>
          <a:lstStyle/>
          <a:p>
            <a:pPr marL="12700" algn="just">
              <a:lnSpc>
                <a:spcPct val="100000"/>
              </a:lnSpc>
              <a:spcBef>
                <a:spcPts val="120"/>
              </a:spcBef>
            </a:pPr>
            <a:r>
              <a:rPr sz="1300" b="1" spc="85" dirty="0">
                <a:solidFill>
                  <a:srgbClr val="4C4747"/>
                </a:solidFill>
                <a:latin typeface="Tahoma"/>
                <a:cs typeface="Tahoma"/>
              </a:rPr>
              <a:t>I N F O R M E S  F I N A N C I E R O S</a:t>
            </a:r>
          </a:p>
        </p:txBody>
      </p:sp>
      <p:sp>
        <p:nvSpPr>
          <p:cNvPr id="27" name="object 9">
            <a:extLst>
              <a:ext uri="{FF2B5EF4-FFF2-40B4-BE49-F238E27FC236}">
                <a16:creationId xmlns:a16="http://schemas.microsoft.com/office/drawing/2014/main" id="{A7AA3AE5-F966-45DE-B5E8-082270671D58}"/>
              </a:ext>
            </a:extLst>
          </p:cNvPr>
          <p:cNvSpPr txBox="1"/>
          <p:nvPr/>
        </p:nvSpPr>
        <p:spPr>
          <a:xfrm>
            <a:off x="2489821" y="6611231"/>
            <a:ext cx="3862070" cy="805542"/>
          </a:xfrm>
          <a:prstGeom prst="rect">
            <a:avLst/>
          </a:prstGeom>
        </p:spPr>
        <p:txBody>
          <a:bodyPr vert="horz" wrap="square" lIns="0" tIns="12065" rIns="0" bIns="0" rtlCol="0">
            <a:spAutoFit/>
          </a:bodyPr>
          <a:lstStyle/>
          <a:p>
            <a:pPr marL="12700" marR="5080" algn="just">
              <a:lnSpc>
                <a:spcPct val="150000"/>
              </a:lnSpc>
              <a:spcBef>
                <a:spcPts val="95"/>
              </a:spcBef>
            </a:pPr>
            <a:r>
              <a:rPr lang="es-DO" sz="1200" spc="195" dirty="0" smtClean="0">
                <a:solidFill>
                  <a:srgbClr val="4C4747"/>
                </a:solidFill>
                <a:latin typeface="Tahoma"/>
                <a:cs typeface="Tahoma"/>
              </a:rPr>
              <a:t>Hacer</a:t>
            </a:r>
            <a:r>
              <a:rPr lang="en-US" sz="1200" spc="195" dirty="0" smtClean="0">
                <a:solidFill>
                  <a:srgbClr val="4C4747"/>
                </a:solidFill>
                <a:latin typeface="Tahoma"/>
                <a:cs typeface="Tahoma"/>
              </a:rPr>
              <a:t> </a:t>
            </a:r>
            <a:r>
              <a:rPr lang="es-DO" sz="1200" spc="195" dirty="0" smtClean="0">
                <a:solidFill>
                  <a:srgbClr val="4C4747"/>
                </a:solidFill>
                <a:latin typeface="Tahoma"/>
                <a:cs typeface="Tahoma"/>
              </a:rPr>
              <a:t>propuesta</a:t>
            </a:r>
            <a:r>
              <a:rPr lang="en-US" sz="1200" spc="195" dirty="0" smtClean="0">
                <a:solidFill>
                  <a:srgbClr val="4C4747"/>
                </a:solidFill>
                <a:latin typeface="Tahoma"/>
                <a:cs typeface="Tahoma"/>
              </a:rPr>
              <a:t> </a:t>
            </a:r>
            <a:r>
              <a:rPr lang="en-US" sz="1200" spc="195" dirty="0">
                <a:solidFill>
                  <a:srgbClr val="4C4747"/>
                </a:solidFill>
                <a:latin typeface="Tahoma"/>
                <a:cs typeface="Tahoma"/>
              </a:rPr>
              <a:t>de </a:t>
            </a:r>
            <a:r>
              <a:rPr lang="es-DO" sz="1200" spc="195" dirty="0" smtClean="0">
                <a:solidFill>
                  <a:srgbClr val="4C4747"/>
                </a:solidFill>
                <a:latin typeface="Tahoma"/>
                <a:cs typeface="Tahoma"/>
              </a:rPr>
              <a:t>mejora</a:t>
            </a:r>
            <a:r>
              <a:rPr lang="en-US" sz="1200" spc="195" dirty="0" smtClean="0">
                <a:solidFill>
                  <a:srgbClr val="4C4747"/>
                </a:solidFill>
                <a:latin typeface="Tahoma"/>
                <a:cs typeface="Tahoma"/>
              </a:rPr>
              <a:t> </a:t>
            </a:r>
            <a:r>
              <a:rPr lang="es-DO" sz="1200" spc="195" dirty="0" smtClean="0">
                <a:solidFill>
                  <a:srgbClr val="4C4747"/>
                </a:solidFill>
                <a:latin typeface="Tahoma"/>
                <a:cs typeface="Tahoma"/>
              </a:rPr>
              <a:t>tomando</a:t>
            </a:r>
            <a:r>
              <a:rPr lang="en-US" sz="1200" spc="195" dirty="0" smtClean="0">
                <a:solidFill>
                  <a:srgbClr val="4C4747"/>
                </a:solidFill>
                <a:latin typeface="Tahoma"/>
                <a:cs typeface="Tahoma"/>
              </a:rPr>
              <a:t> </a:t>
            </a:r>
            <a:r>
              <a:rPr lang="es-DO" sz="1200" spc="195" dirty="0" smtClean="0">
                <a:solidFill>
                  <a:srgbClr val="4C4747"/>
                </a:solidFill>
                <a:latin typeface="Tahoma"/>
                <a:cs typeface="Tahoma"/>
              </a:rPr>
              <a:t>como</a:t>
            </a:r>
            <a:r>
              <a:rPr lang="en-US" sz="1200" spc="195" dirty="0" smtClean="0">
                <a:solidFill>
                  <a:srgbClr val="4C4747"/>
                </a:solidFill>
                <a:latin typeface="Tahoma"/>
                <a:cs typeface="Tahoma"/>
              </a:rPr>
              <a:t> base los </a:t>
            </a:r>
            <a:r>
              <a:rPr lang="es-DO" sz="1200" spc="195" dirty="0" smtClean="0">
                <a:solidFill>
                  <a:srgbClr val="4C4747"/>
                </a:solidFill>
                <a:latin typeface="Tahoma"/>
                <a:cs typeface="Tahoma"/>
              </a:rPr>
              <a:t>procesos</a:t>
            </a:r>
            <a:r>
              <a:rPr lang="en-US" sz="1200" spc="195" dirty="0" smtClean="0">
                <a:solidFill>
                  <a:srgbClr val="4C4747"/>
                </a:solidFill>
                <a:latin typeface="Tahoma"/>
                <a:cs typeface="Tahoma"/>
              </a:rPr>
              <a:t> y los </a:t>
            </a:r>
            <a:r>
              <a:rPr lang="es-DO" sz="1200" spc="195" dirty="0" smtClean="0">
                <a:solidFill>
                  <a:srgbClr val="4C4747"/>
                </a:solidFill>
                <a:latin typeface="Tahoma"/>
                <a:cs typeface="Tahoma"/>
              </a:rPr>
              <a:t>resultado</a:t>
            </a:r>
            <a:r>
              <a:rPr lang="en-US" sz="1200" spc="195" dirty="0" smtClean="0">
                <a:solidFill>
                  <a:srgbClr val="4C4747"/>
                </a:solidFill>
                <a:latin typeface="Tahoma"/>
                <a:cs typeface="Tahoma"/>
              </a:rPr>
              <a:t> </a:t>
            </a:r>
            <a:r>
              <a:rPr lang="es-DO" sz="1200" spc="195" dirty="0" smtClean="0">
                <a:solidFill>
                  <a:srgbClr val="4C4747"/>
                </a:solidFill>
                <a:latin typeface="Tahoma"/>
                <a:cs typeface="Tahoma"/>
              </a:rPr>
              <a:t>obtenidos</a:t>
            </a:r>
            <a:r>
              <a:rPr lang="en-US" sz="1200" spc="195" dirty="0" smtClean="0">
                <a:solidFill>
                  <a:srgbClr val="4C4747"/>
                </a:solidFill>
                <a:latin typeface="Tahoma"/>
                <a:cs typeface="Tahoma"/>
              </a:rPr>
              <a:t> en el </a:t>
            </a:r>
            <a:r>
              <a:rPr lang="es-DO" sz="1200" spc="195" dirty="0" smtClean="0">
                <a:solidFill>
                  <a:srgbClr val="4C4747"/>
                </a:solidFill>
                <a:latin typeface="Tahoma"/>
                <a:cs typeface="Tahoma"/>
              </a:rPr>
              <a:t>ejercicio</a:t>
            </a:r>
            <a:r>
              <a:rPr lang="en-US" sz="1200" spc="195" dirty="0" smtClean="0">
                <a:solidFill>
                  <a:srgbClr val="4C4747"/>
                </a:solidFill>
                <a:latin typeface="Tahoma"/>
                <a:cs typeface="Tahoma"/>
              </a:rPr>
              <a:t>. </a:t>
            </a:r>
            <a:endParaRPr sz="1200" spc="195" dirty="0">
              <a:solidFill>
                <a:srgbClr val="4C4747"/>
              </a:solidFill>
              <a:latin typeface="Tahoma"/>
              <a:cs typeface="Tahoma"/>
            </a:endParaRPr>
          </a:p>
        </p:txBody>
      </p:sp>
      <p:sp>
        <p:nvSpPr>
          <p:cNvPr id="19" name="Freeform 18">
            <a:extLst>
              <a:ext uri="{FF2B5EF4-FFF2-40B4-BE49-F238E27FC236}">
                <a16:creationId xmlns:a16="http://schemas.microsoft.com/office/drawing/2014/main" id="{B4B4372F-984D-4888-8B3C-B9CE6CAD5DC2}"/>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20" name="Freeform 19">
            <a:extLst>
              <a:ext uri="{FF2B5EF4-FFF2-40B4-BE49-F238E27FC236}">
                <a16:creationId xmlns:a16="http://schemas.microsoft.com/office/drawing/2014/main" id="{A3E272E1-18BB-4051-88C4-74FD4063900E}"/>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21" name="Freeform 20">
            <a:extLst>
              <a:ext uri="{FF2B5EF4-FFF2-40B4-BE49-F238E27FC236}">
                <a16:creationId xmlns:a16="http://schemas.microsoft.com/office/drawing/2014/main" id="{533A8499-5A52-4615-972A-6ABFE4769A52}"/>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23" name="Freeform 21">
            <a:extLst>
              <a:ext uri="{FF2B5EF4-FFF2-40B4-BE49-F238E27FC236}">
                <a16:creationId xmlns:a16="http://schemas.microsoft.com/office/drawing/2014/main" id="{26775EF8-E37F-40EF-8E98-5496090E3BD2}"/>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28" name="CuadroTexto 27">
            <a:extLst>
              <a:ext uri="{FF2B5EF4-FFF2-40B4-BE49-F238E27FC236}">
                <a16:creationId xmlns:a16="http://schemas.microsoft.com/office/drawing/2014/main" id="{945B98BD-3209-4BE2-88DB-8A4EFA7D1AB6}"/>
              </a:ext>
            </a:extLst>
          </p:cNvPr>
          <p:cNvSpPr txBox="1"/>
          <p:nvPr/>
        </p:nvSpPr>
        <p:spPr>
          <a:xfrm>
            <a:off x="6920449" y="10150475"/>
            <a:ext cx="452206" cy="369332"/>
          </a:xfrm>
          <a:prstGeom prst="rect">
            <a:avLst/>
          </a:prstGeom>
          <a:noFill/>
        </p:spPr>
        <p:txBody>
          <a:bodyPr wrap="square" rtlCol="0">
            <a:spAutoFit/>
          </a:bodyPr>
          <a:lstStyle/>
          <a:p>
            <a:r>
              <a:rPr lang="es-DO" b="1" dirty="0" smtClean="0">
                <a:solidFill>
                  <a:srgbClr val="003775"/>
                </a:solidFill>
              </a:rPr>
              <a:t>4</a:t>
            </a:r>
            <a:endParaRPr lang="es-DO" b="1" dirty="0">
              <a:solidFill>
                <a:srgbClr val="003775"/>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1089108" y="3918225"/>
            <a:ext cx="5090698" cy="60050"/>
          </a:xfrm>
          <a:custGeom>
            <a:avLst/>
            <a:gdLst/>
            <a:ahLst/>
            <a:cxnLst/>
            <a:rect l="l" t="t" r="r" b="b"/>
            <a:pathLst>
              <a:path w="2588894">
                <a:moveTo>
                  <a:pt x="0" y="0"/>
                </a:moveTo>
                <a:lnTo>
                  <a:pt x="2588677" y="0"/>
                </a:lnTo>
              </a:path>
            </a:pathLst>
          </a:custGeom>
          <a:ln w="47585">
            <a:solidFill>
              <a:srgbClr val="003775"/>
            </a:solidFill>
          </a:ln>
        </p:spPr>
        <p:txBody>
          <a:bodyPr wrap="square" lIns="0" tIns="0" rIns="0" bIns="0" rtlCol="0"/>
          <a:lstStyle/>
          <a:p>
            <a:endParaRPr/>
          </a:p>
        </p:txBody>
      </p:sp>
      <p:sp>
        <p:nvSpPr>
          <p:cNvPr id="8" name="object 8"/>
          <p:cNvSpPr txBox="1">
            <a:spLocks noGrp="1"/>
          </p:cNvSpPr>
          <p:nvPr>
            <p:ph type="title"/>
          </p:nvPr>
        </p:nvSpPr>
        <p:spPr>
          <a:xfrm>
            <a:off x="965987" y="549275"/>
            <a:ext cx="5912542" cy="613373"/>
          </a:xfrm>
          <a:prstGeom prst="rect">
            <a:avLst/>
          </a:prstGeom>
        </p:spPr>
        <p:txBody>
          <a:bodyPr vert="horz" wrap="square" lIns="0" tIns="118745" rIns="0" bIns="0" rtlCol="0">
            <a:spAutoFit/>
          </a:bodyPr>
          <a:lstStyle/>
          <a:p>
            <a:pPr marL="12700" marR="5080">
              <a:lnSpc>
                <a:spcPts val="4200"/>
              </a:lnSpc>
              <a:spcBef>
                <a:spcPts val="935"/>
              </a:spcBef>
            </a:pPr>
            <a:r>
              <a:rPr lang="es-DO" sz="3400" spc="114" dirty="0" smtClean="0"/>
              <a:t>Ref</a:t>
            </a:r>
            <a:r>
              <a:rPr lang="es-DO" sz="3400" spc="200" dirty="0" smtClean="0"/>
              <a:t>e</a:t>
            </a:r>
            <a:r>
              <a:rPr lang="es-DO" sz="3400" spc="35" dirty="0" smtClean="0"/>
              <a:t>r</a:t>
            </a:r>
            <a:r>
              <a:rPr lang="es-DO" sz="3400" spc="200" dirty="0" smtClean="0"/>
              <a:t>e</a:t>
            </a:r>
            <a:r>
              <a:rPr lang="es-DO" sz="3400" spc="229" dirty="0" smtClean="0"/>
              <a:t>n</a:t>
            </a:r>
            <a:r>
              <a:rPr lang="es-DO" sz="3400" spc="315" dirty="0" smtClean="0"/>
              <a:t>c</a:t>
            </a:r>
            <a:r>
              <a:rPr lang="es-DO" sz="3400" spc="45" dirty="0" smtClean="0"/>
              <a:t>i</a:t>
            </a:r>
            <a:r>
              <a:rPr lang="es-DO" sz="3400" spc="95" dirty="0" smtClean="0"/>
              <a:t>as</a:t>
            </a:r>
            <a:r>
              <a:rPr lang="en-US" sz="3400" spc="95" dirty="0" smtClean="0"/>
              <a:t> </a:t>
            </a:r>
            <a:r>
              <a:rPr lang="es-DO" sz="3400" spc="155" dirty="0" smtClean="0"/>
              <a:t>normativas</a:t>
            </a:r>
            <a:endParaRPr lang="es-DO" sz="3400" dirty="0"/>
          </a:p>
        </p:txBody>
      </p:sp>
      <p:sp>
        <p:nvSpPr>
          <p:cNvPr id="9" name="object 9"/>
          <p:cNvSpPr txBox="1"/>
          <p:nvPr/>
        </p:nvSpPr>
        <p:spPr>
          <a:xfrm>
            <a:off x="985628" y="1433205"/>
            <a:ext cx="5200527" cy="1728678"/>
          </a:xfrm>
          <a:prstGeom prst="rect">
            <a:avLst/>
          </a:prstGeom>
        </p:spPr>
        <p:txBody>
          <a:bodyPr vert="horz" wrap="square" lIns="0" tIns="15240" rIns="0" bIns="0" rtlCol="0">
            <a:spAutoFit/>
          </a:bodyPr>
          <a:lstStyle/>
          <a:p>
            <a:pPr marL="12700" algn="just">
              <a:lnSpc>
                <a:spcPct val="100000"/>
              </a:lnSpc>
              <a:spcBef>
                <a:spcPts val="120"/>
              </a:spcBef>
            </a:pPr>
            <a:r>
              <a:rPr sz="1300" b="1" spc="60" dirty="0">
                <a:solidFill>
                  <a:srgbClr val="003775"/>
                </a:solidFill>
                <a:latin typeface="Tahoma"/>
                <a:cs typeface="Tahoma"/>
              </a:rPr>
              <a:t>O</a:t>
            </a:r>
            <a:r>
              <a:rPr sz="1300" b="1" spc="-120" dirty="0">
                <a:solidFill>
                  <a:srgbClr val="003775"/>
                </a:solidFill>
                <a:latin typeface="Tahoma"/>
                <a:cs typeface="Tahoma"/>
              </a:rPr>
              <a:t> </a:t>
            </a:r>
            <a:r>
              <a:rPr sz="1300" b="1" spc="50" dirty="0">
                <a:solidFill>
                  <a:srgbClr val="003775"/>
                </a:solidFill>
                <a:latin typeface="Tahoma"/>
                <a:cs typeface="Tahoma"/>
              </a:rPr>
              <a:t>B</a:t>
            </a:r>
            <a:r>
              <a:rPr sz="1300" b="1" spc="-120" dirty="0">
                <a:solidFill>
                  <a:srgbClr val="003775"/>
                </a:solidFill>
                <a:latin typeface="Tahoma"/>
                <a:cs typeface="Tahoma"/>
              </a:rPr>
              <a:t> </a:t>
            </a:r>
            <a:r>
              <a:rPr sz="1300" b="1" spc="55" dirty="0">
                <a:solidFill>
                  <a:srgbClr val="003775"/>
                </a:solidFill>
                <a:latin typeface="Tahoma"/>
                <a:cs typeface="Tahoma"/>
              </a:rPr>
              <a:t>J</a:t>
            </a:r>
            <a:r>
              <a:rPr sz="1300" b="1" spc="-120" dirty="0">
                <a:solidFill>
                  <a:srgbClr val="003775"/>
                </a:solidFill>
                <a:latin typeface="Tahoma"/>
                <a:cs typeface="Tahoma"/>
              </a:rPr>
              <a:t> </a:t>
            </a:r>
            <a:r>
              <a:rPr sz="1300" b="1" spc="90" dirty="0">
                <a:solidFill>
                  <a:srgbClr val="003775"/>
                </a:solidFill>
                <a:latin typeface="Tahoma"/>
                <a:cs typeface="Tahoma"/>
              </a:rPr>
              <a:t>E</a:t>
            </a:r>
            <a:r>
              <a:rPr sz="1300" b="1" spc="-120" dirty="0">
                <a:solidFill>
                  <a:srgbClr val="003775"/>
                </a:solidFill>
                <a:latin typeface="Tahoma"/>
                <a:cs typeface="Tahoma"/>
              </a:rPr>
              <a:t> </a:t>
            </a:r>
            <a:r>
              <a:rPr sz="1300" b="1" spc="10" dirty="0">
                <a:solidFill>
                  <a:srgbClr val="003775"/>
                </a:solidFill>
                <a:latin typeface="Tahoma"/>
                <a:cs typeface="Tahoma"/>
              </a:rPr>
              <a:t>T</a:t>
            </a:r>
            <a:r>
              <a:rPr sz="1300" b="1" spc="-120" dirty="0">
                <a:solidFill>
                  <a:srgbClr val="003775"/>
                </a:solidFill>
                <a:latin typeface="Tahoma"/>
                <a:cs typeface="Tahoma"/>
              </a:rPr>
              <a:t> </a:t>
            </a:r>
            <a:r>
              <a:rPr sz="1300" b="1" spc="60" dirty="0">
                <a:solidFill>
                  <a:srgbClr val="003775"/>
                </a:solidFill>
                <a:latin typeface="Tahoma"/>
                <a:cs typeface="Tahoma"/>
              </a:rPr>
              <a:t>O</a:t>
            </a:r>
            <a:r>
              <a:rPr sz="1300" b="1" dirty="0">
                <a:solidFill>
                  <a:srgbClr val="003775"/>
                </a:solidFill>
                <a:latin typeface="Tahoma"/>
                <a:cs typeface="Tahoma"/>
              </a:rPr>
              <a:t> </a:t>
            </a:r>
            <a:r>
              <a:rPr sz="1300" b="1" spc="70" dirty="0">
                <a:solidFill>
                  <a:srgbClr val="003775"/>
                </a:solidFill>
                <a:latin typeface="Tahoma"/>
                <a:cs typeface="Tahoma"/>
              </a:rPr>
              <a:t> </a:t>
            </a:r>
            <a:r>
              <a:rPr sz="1300" b="1" spc="25" dirty="0">
                <a:solidFill>
                  <a:srgbClr val="003775"/>
                </a:solidFill>
                <a:latin typeface="Tahoma"/>
                <a:cs typeface="Tahoma"/>
              </a:rPr>
              <a:t>Y</a:t>
            </a:r>
            <a:r>
              <a:rPr sz="1300" b="1" dirty="0">
                <a:solidFill>
                  <a:srgbClr val="003775"/>
                </a:solidFill>
                <a:latin typeface="Tahoma"/>
                <a:cs typeface="Tahoma"/>
              </a:rPr>
              <a:t> </a:t>
            </a:r>
            <a:r>
              <a:rPr sz="1300" b="1" spc="70" dirty="0">
                <a:solidFill>
                  <a:srgbClr val="003775"/>
                </a:solidFill>
                <a:latin typeface="Tahoma"/>
                <a:cs typeface="Tahoma"/>
              </a:rPr>
              <a:t> </a:t>
            </a:r>
            <a:r>
              <a:rPr sz="1300" b="1" spc="45" dirty="0">
                <a:solidFill>
                  <a:srgbClr val="003775"/>
                </a:solidFill>
                <a:latin typeface="Tahoma"/>
                <a:cs typeface="Tahoma"/>
              </a:rPr>
              <a:t>C</a:t>
            </a:r>
            <a:r>
              <a:rPr sz="1300" b="1" spc="-120" dirty="0">
                <a:solidFill>
                  <a:srgbClr val="003775"/>
                </a:solidFill>
                <a:latin typeface="Tahoma"/>
                <a:cs typeface="Tahoma"/>
              </a:rPr>
              <a:t> </a:t>
            </a:r>
            <a:r>
              <a:rPr sz="1300" b="1" spc="125" dirty="0">
                <a:solidFill>
                  <a:srgbClr val="003775"/>
                </a:solidFill>
                <a:latin typeface="Tahoma"/>
                <a:cs typeface="Tahoma"/>
              </a:rPr>
              <a:t>A</a:t>
            </a:r>
            <a:r>
              <a:rPr sz="1300" b="1" spc="-120" dirty="0">
                <a:solidFill>
                  <a:srgbClr val="003775"/>
                </a:solidFill>
                <a:latin typeface="Tahoma"/>
                <a:cs typeface="Tahoma"/>
              </a:rPr>
              <a:t> </a:t>
            </a:r>
            <a:r>
              <a:rPr sz="1300" b="1" spc="40" dirty="0">
                <a:solidFill>
                  <a:srgbClr val="003775"/>
                </a:solidFill>
                <a:latin typeface="Tahoma"/>
                <a:cs typeface="Tahoma"/>
              </a:rPr>
              <a:t>M</a:t>
            </a:r>
            <a:r>
              <a:rPr sz="1300" b="1" spc="-120" dirty="0">
                <a:solidFill>
                  <a:srgbClr val="003775"/>
                </a:solidFill>
                <a:latin typeface="Tahoma"/>
                <a:cs typeface="Tahoma"/>
              </a:rPr>
              <a:t> </a:t>
            </a:r>
            <a:r>
              <a:rPr sz="1300" b="1" spc="40" dirty="0">
                <a:solidFill>
                  <a:srgbClr val="003775"/>
                </a:solidFill>
                <a:latin typeface="Tahoma"/>
                <a:cs typeface="Tahoma"/>
              </a:rPr>
              <a:t>P</a:t>
            </a:r>
            <a:r>
              <a:rPr sz="1300" b="1" spc="-120" dirty="0">
                <a:solidFill>
                  <a:srgbClr val="003775"/>
                </a:solidFill>
                <a:latin typeface="Tahoma"/>
                <a:cs typeface="Tahoma"/>
              </a:rPr>
              <a:t> </a:t>
            </a:r>
            <a:r>
              <a:rPr sz="1300" b="1" spc="60" dirty="0">
                <a:solidFill>
                  <a:srgbClr val="003775"/>
                </a:solidFill>
                <a:latin typeface="Tahoma"/>
                <a:cs typeface="Tahoma"/>
              </a:rPr>
              <a:t>O</a:t>
            </a:r>
            <a:r>
              <a:rPr sz="1300" b="1" dirty="0">
                <a:solidFill>
                  <a:srgbClr val="003775"/>
                </a:solidFill>
                <a:latin typeface="Tahoma"/>
                <a:cs typeface="Tahoma"/>
              </a:rPr>
              <a:t> </a:t>
            </a:r>
            <a:r>
              <a:rPr sz="1300" b="1" spc="70" dirty="0">
                <a:solidFill>
                  <a:srgbClr val="003775"/>
                </a:solidFill>
                <a:latin typeface="Tahoma"/>
                <a:cs typeface="Tahoma"/>
              </a:rPr>
              <a:t> </a:t>
            </a:r>
            <a:r>
              <a:rPr sz="1300" b="1" spc="25" dirty="0">
                <a:solidFill>
                  <a:srgbClr val="003775"/>
                </a:solidFill>
                <a:latin typeface="Tahoma"/>
                <a:cs typeface="Tahoma"/>
              </a:rPr>
              <a:t>D</a:t>
            </a:r>
            <a:r>
              <a:rPr sz="1300" b="1" spc="-120" dirty="0">
                <a:solidFill>
                  <a:srgbClr val="003775"/>
                </a:solidFill>
                <a:latin typeface="Tahoma"/>
                <a:cs typeface="Tahoma"/>
              </a:rPr>
              <a:t> </a:t>
            </a:r>
            <a:r>
              <a:rPr sz="1300" b="1" spc="90" dirty="0">
                <a:solidFill>
                  <a:srgbClr val="003775"/>
                </a:solidFill>
                <a:latin typeface="Tahoma"/>
                <a:cs typeface="Tahoma"/>
              </a:rPr>
              <a:t>E</a:t>
            </a:r>
            <a:r>
              <a:rPr sz="1300" b="1" dirty="0">
                <a:solidFill>
                  <a:srgbClr val="003775"/>
                </a:solidFill>
                <a:latin typeface="Tahoma"/>
                <a:cs typeface="Tahoma"/>
              </a:rPr>
              <a:t> </a:t>
            </a:r>
            <a:r>
              <a:rPr sz="1300" b="1" spc="70" dirty="0">
                <a:solidFill>
                  <a:srgbClr val="003775"/>
                </a:solidFill>
                <a:latin typeface="Tahoma"/>
                <a:cs typeface="Tahoma"/>
              </a:rPr>
              <a:t> </a:t>
            </a:r>
            <a:r>
              <a:rPr sz="1300" b="1" spc="125" dirty="0">
                <a:solidFill>
                  <a:srgbClr val="003775"/>
                </a:solidFill>
                <a:latin typeface="Tahoma"/>
                <a:cs typeface="Tahoma"/>
              </a:rPr>
              <a:t>A</a:t>
            </a:r>
            <a:r>
              <a:rPr sz="1300" b="1" spc="-120" dirty="0">
                <a:solidFill>
                  <a:srgbClr val="003775"/>
                </a:solidFill>
                <a:latin typeface="Tahoma"/>
                <a:cs typeface="Tahoma"/>
              </a:rPr>
              <a:t> </a:t>
            </a:r>
            <a:r>
              <a:rPr sz="1300" b="1" spc="40" dirty="0">
                <a:solidFill>
                  <a:srgbClr val="003775"/>
                </a:solidFill>
                <a:latin typeface="Tahoma"/>
                <a:cs typeface="Tahoma"/>
              </a:rPr>
              <a:t>P</a:t>
            </a:r>
            <a:r>
              <a:rPr sz="1300" b="1" spc="-120" dirty="0">
                <a:solidFill>
                  <a:srgbClr val="003775"/>
                </a:solidFill>
                <a:latin typeface="Tahoma"/>
                <a:cs typeface="Tahoma"/>
              </a:rPr>
              <a:t> </a:t>
            </a:r>
            <a:r>
              <a:rPr sz="1300" b="1" spc="-5" dirty="0">
                <a:solidFill>
                  <a:srgbClr val="003775"/>
                </a:solidFill>
                <a:latin typeface="Tahoma"/>
                <a:cs typeface="Tahoma"/>
              </a:rPr>
              <a:t>L</a:t>
            </a:r>
            <a:r>
              <a:rPr sz="1300" b="1" spc="-120" dirty="0">
                <a:solidFill>
                  <a:srgbClr val="003775"/>
                </a:solidFill>
                <a:latin typeface="Tahoma"/>
                <a:cs typeface="Tahoma"/>
              </a:rPr>
              <a:t> </a:t>
            </a:r>
            <a:r>
              <a:rPr sz="1300" b="1" spc="-210" dirty="0">
                <a:solidFill>
                  <a:srgbClr val="003775"/>
                </a:solidFill>
                <a:latin typeface="Tahoma"/>
                <a:cs typeface="Tahoma"/>
              </a:rPr>
              <a:t>I</a:t>
            </a:r>
            <a:r>
              <a:rPr sz="1300" b="1" spc="-120" dirty="0">
                <a:solidFill>
                  <a:srgbClr val="003775"/>
                </a:solidFill>
                <a:latin typeface="Tahoma"/>
                <a:cs typeface="Tahoma"/>
              </a:rPr>
              <a:t> </a:t>
            </a:r>
            <a:r>
              <a:rPr sz="1300" b="1" spc="45" dirty="0">
                <a:solidFill>
                  <a:srgbClr val="003775"/>
                </a:solidFill>
                <a:latin typeface="Tahoma"/>
                <a:cs typeface="Tahoma"/>
              </a:rPr>
              <a:t>C</a:t>
            </a:r>
            <a:r>
              <a:rPr sz="1300" b="1" spc="-120" dirty="0">
                <a:solidFill>
                  <a:srgbClr val="003775"/>
                </a:solidFill>
                <a:latin typeface="Tahoma"/>
                <a:cs typeface="Tahoma"/>
              </a:rPr>
              <a:t> </a:t>
            </a:r>
            <a:r>
              <a:rPr sz="1300" b="1" spc="125" dirty="0">
                <a:solidFill>
                  <a:srgbClr val="003775"/>
                </a:solidFill>
                <a:latin typeface="Tahoma"/>
                <a:cs typeface="Tahoma"/>
              </a:rPr>
              <a:t>A</a:t>
            </a:r>
            <a:r>
              <a:rPr sz="1300" b="1" spc="-120" dirty="0">
                <a:solidFill>
                  <a:srgbClr val="003775"/>
                </a:solidFill>
                <a:latin typeface="Tahoma"/>
                <a:cs typeface="Tahoma"/>
              </a:rPr>
              <a:t> </a:t>
            </a:r>
            <a:r>
              <a:rPr sz="1300" b="1" spc="45" dirty="0">
                <a:solidFill>
                  <a:srgbClr val="003775"/>
                </a:solidFill>
                <a:latin typeface="Tahoma"/>
                <a:cs typeface="Tahoma"/>
              </a:rPr>
              <a:t>C</a:t>
            </a:r>
            <a:r>
              <a:rPr sz="1300" b="1" spc="-120" dirty="0">
                <a:solidFill>
                  <a:srgbClr val="003775"/>
                </a:solidFill>
                <a:latin typeface="Tahoma"/>
                <a:cs typeface="Tahoma"/>
              </a:rPr>
              <a:t> </a:t>
            </a:r>
            <a:r>
              <a:rPr sz="1300" b="1" spc="-210" dirty="0">
                <a:solidFill>
                  <a:srgbClr val="003775"/>
                </a:solidFill>
                <a:latin typeface="Tahoma"/>
                <a:cs typeface="Tahoma"/>
              </a:rPr>
              <a:t>I</a:t>
            </a:r>
            <a:r>
              <a:rPr sz="1300" b="1" spc="-120" dirty="0">
                <a:solidFill>
                  <a:srgbClr val="003775"/>
                </a:solidFill>
                <a:latin typeface="Tahoma"/>
                <a:cs typeface="Tahoma"/>
              </a:rPr>
              <a:t> </a:t>
            </a:r>
            <a:r>
              <a:rPr sz="1300" b="1" spc="60" dirty="0">
                <a:solidFill>
                  <a:srgbClr val="003775"/>
                </a:solidFill>
                <a:latin typeface="Tahoma"/>
                <a:cs typeface="Tahoma"/>
              </a:rPr>
              <a:t>Ó</a:t>
            </a:r>
            <a:r>
              <a:rPr sz="1300" b="1" spc="-120" dirty="0">
                <a:solidFill>
                  <a:srgbClr val="003775"/>
                </a:solidFill>
                <a:latin typeface="Tahoma"/>
                <a:cs typeface="Tahoma"/>
              </a:rPr>
              <a:t> </a:t>
            </a:r>
            <a:r>
              <a:rPr sz="1300" b="1" spc="35" dirty="0">
                <a:solidFill>
                  <a:srgbClr val="003775"/>
                </a:solidFill>
                <a:latin typeface="Tahoma"/>
                <a:cs typeface="Tahoma"/>
              </a:rPr>
              <a:t>N</a:t>
            </a:r>
            <a:endParaRPr sz="1300" dirty="0">
              <a:latin typeface="Tahoma"/>
              <a:cs typeface="Tahoma"/>
            </a:endParaRPr>
          </a:p>
          <a:p>
            <a:pPr marL="36195" marR="12700" algn="just">
              <a:lnSpc>
                <a:spcPct val="150000"/>
              </a:lnSpc>
              <a:spcBef>
                <a:spcPts val="995"/>
              </a:spcBef>
            </a:pPr>
            <a:r>
              <a:rPr sz="1200" spc="105" dirty="0" smtClean="0">
                <a:solidFill>
                  <a:srgbClr val="4C4747"/>
                </a:solidFill>
                <a:latin typeface="Tahoma"/>
                <a:cs typeface="Tahoma"/>
              </a:rPr>
              <a:t>La</a:t>
            </a:r>
            <a:r>
              <a:rPr lang="es-DO" sz="1200" spc="105" dirty="0">
                <a:solidFill>
                  <a:srgbClr val="4C4747"/>
                </a:solidFill>
                <a:latin typeface="Tahoma"/>
                <a:cs typeface="Tahoma"/>
              </a:rPr>
              <a:t>s</a:t>
            </a:r>
            <a:r>
              <a:rPr sz="1200" spc="105" dirty="0" smtClean="0">
                <a:solidFill>
                  <a:srgbClr val="4C4747"/>
                </a:solidFill>
                <a:latin typeface="Tahoma"/>
                <a:cs typeface="Tahoma"/>
              </a:rPr>
              <a:t> </a:t>
            </a:r>
            <a:r>
              <a:rPr lang="es-DO" sz="1200" spc="155" dirty="0" smtClean="0">
                <a:solidFill>
                  <a:srgbClr val="4C4747"/>
                </a:solidFill>
                <a:latin typeface="Tahoma"/>
                <a:cs typeface="Tahoma"/>
              </a:rPr>
              <a:t>siguientes</a:t>
            </a:r>
            <a:r>
              <a:rPr sz="1200" spc="155" dirty="0" smtClean="0">
                <a:solidFill>
                  <a:srgbClr val="4C4747"/>
                </a:solidFill>
                <a:latin typeface="Tahoma"/>
                <a:cs typeface="Tahoma"/>
              </a:rPr>
              <a:t> </a:t>
            </a:r>
            <a:r>
              <a:rPr lang="es-DO" sz="1200" spc="190" dirty="0" smtClean="0">
                <a:solidFill>
                  <a:srgbClr val="4C4747"/>
                </a:solidFill>
                <a:latin typeface="Tahoma"/>
                <a:cs typeface="Tahoma"/>
              </a:rPr>
              <a:t>normas</a:t>
            </a:r>
            <a:r>
              <a:rPr sz="1200" spc="190" dirty="0" smtClean="0">
                <a:solidFill>
                  <a:srgbClr val="4C4747"/>
                </a:solidFill>
                <a:latin typeface="Tahoma"/>
                <a:cs typeface="Tahoma"/>
              </a:rPr>
              <a:t> </a:t>
            </a:r>
            <a:r>
              <a:rPr lang="es-DO" sz="1200" spc="165" dirty="0" smtClean="0">
                <a:solidFill>
                  <a:srgbClr val="4C4747"/>
                </a:solidFill>
                <a:latin typeface="Tahoma"/>
                <a:cs typeface="Tahoma"/>
              </a:rPr>
              <a:t>aplican</a:t>
            </a:r>
            <a:r>
              <a:rPr sz="1200" spc="165" dirty="0" smtClean="0">
                <a:solidFill>
                  <a:srgbClr val="4C4747"/>
                </a:solidFill>
                <a:latin typeface="Tahoma"/>
                <a:cs typeface="Tahoma"/>
              </a:rPr>
              <a:t> </a:t>
            </a:r>
            <a:r>
              <a:rPr sz="1200" spc="90" dirty="0">
                <a:solidFill>
                  <a:srgbClr val="4C4747"/>
                </a:solidFill>
                <a:latin typeface="Tahoma"/>
                <a:cs typeface="Tahoma"/>
              </a:rPr>
              <a:t>a </a:t>
            </a:r>
            <a:r>
              <a:rPr sz="1200" spc="160" dirty="0">
                <a:solidFill>
                  <a:srgbClr val="4C4747"/>
                </a:solidFill>
                <a:latin typeface="Tahoma"/>
                <a:cs typeface="Tahoma"/>
              </a:rPr>
              <a:t>todas </a:t>
            </a:r>
            <a:r>
              <a:rPr sz="1200" spc="114" dirty="0">
                <a:solidFill>
                  <a:srgbClr val="4C4747"/>
                </a:solidFill>
                <a:latin typeface="Tahoma"/>
                <a:cs typeface="Tahoma"/>
              </a:rPr>
              <a:t>las </a:t>
            </a:r>
            <a:r>
              <a:rPr sz="1200" spc="160" dirty="0">
                <a:solidFill>
                  <a:srgbClr val="4C4747"/>
                </a:solidFill>
                <a:latin typeface="Tahoma"/>
                <a:cs typeface="Tahoma"/>
              </a:rPr>
              <a:t>instituciones </a:t>
            </a:r>
            <a:r>
              <a:rPr sz="1200" spc="170" dirty="0">
                <a:solidFill>
                  <a:srgbClr val="4C4747"/>
                </a:solidFill>
                <a:latin typeface="Tahoma"/>
                <a:cs typeface="Tahoma"/>
              </a:rPr>
              <a:t>de </a:t>
            </a:r>
            <a:r>
              <a:rPr sz="1200" spc="125" dirty="0">
                <a:solidFill>
                  <a:srgbClr val="4C4747"/>
                </a:solidFill>
                <a:latin typeface="Tahoma"/>
                <a:cs typeface="Tahoma"/>
              </a:rPr>
              <a:t>la </a:t>
            </a:r>
            <a:r>
              <a:rPr sz="1200" spc="130" dirty="0">
                <a:solidFill>
                  <a:srgbClr val="4C4747"/>
                </a:solidFill>
                <a:latin typeface="Tahoma"/>
                <a:cs typeface="Tahoma"/>
              </a:rPr>
              <a:t> </a:t>
            </a:r>
            <a:r>
              <a:rPr sz="1200" spc="175" dirty="0">
                <a:solidFill>
                  <a:srgbClr val="4C4747"/>
                </a:solidFill>
                <a:latin typeface="Tahoma"/>
                <a:cs typeface="Tahoma"/>
              </a:rPr>
              <a:t>administración</a:t>
            </a:r>
            <a:r>
              <a:rPr sz="1200" spc="70" dirty="0">
                <a:solidFill>
                  <a:srgbClr val="4C4747"/>
                </a:solidFill>
                <a:latin typeface="Tahoma"/>
                <a:cs typeface="Tahoma"/>
              </a:rPr>
              <a:t> </a:t>
            </a:r>
            <a:r>
              <a:rPr sz="1200" spc="185" dirty="0">
                <a:solidFill>
                  <a:srgbClr val="4C4747"/>
                </a:solidFill>
                <a:latin typeface="Tahoma"/>
                <a:cs typeface="Tahoma"/>
              </a:rPr>
              <a:t>pública</a:t>
            </a:r>
            <a:r>
              <a:rPr sz="1200" spc="75" dirty="0">
                <a:solidFill>
                  <a:srgbClr val="4C4747"/>
                </a:solidFill>
                <a:latin typeface="Tahoma"/>
                <a:cs typeface="Tahoma"/>
              </a:rPr>
              <a:t> </a:t>
            </a:r>
            <a:r>
              <a:rPr sz="1200" spc="160" dirty="0">
                <a:solidFill>
                  <a:srgbClr val="4C4747"/>
                </a:solidFill>
                <a:latin typeface="Tahoma"/>
                <a:cs typeface="Tahoma"/>
              </a:rPr>
              <a:t>centralizadas</a:t>
            </a:r>
            <a:r>
              <a:rPr sz="1200" spc="75" dirty="0">
                <a:solidFill>
                  <a:srgbClr val="4C4747"/>
                </a:solidFill>
                <a:latin typeface="Tahoma"/>
                <a:cs typeface="Tahoma"/>
              </a:rPr>
              <a:t> </a:t>
            </a:r>
            <a:r>
              <a:rPr sz="1200" spc="50" dirty="0">
                <a:solidFill>
                  <a:srgbClr val="4C4747"/>
                </a:solidFill>
                <a:latin typeface="Tahoma"/>
                <a:cs typeface="Tahoma"/>
              </a:rPr>
              <a:t>y</a:t>
            </a:r>
            <a:r>
              <a:rPr sz="1200" spc="75" dirty="0">
                <a:solidFill>
                  <a:srgbClr val="4C4747"/>
                </a:solidFill>
                <a:latin typeface="Tahoma"/>
                <a:cs typeface="Tahoma"/>
              </a:rPr>
              <a:t> </a:t>
            </a:r>
            <a:r>
              <a:rPr lang="es-DO" sz="1200" spc="150" dirty="0" smtClean="0">
                <a:solidFill>
                  <a:srgbClr val="4C4747"/>
                </a:solidFill>
                <a:latin typeface="Tahoma"/>
                <a:cs typeface="Tahoma"/>
              </a:rPr>
              <a:t>descentralizadas y </a:t>
            </a:r>
            <a:r>
              <a:rPr lang="es-DO" sz="1200" spc="145" dirty="0" smtClean="0">
                <a:solidFill>
                  <a:srgbClr val="4C4747"/>
                </a:solidFill>
                <a:latin typeface="Tahoma"/>
                <a:cs typeface="Tahoma"/>
              </a:rPr>
              <a:t>gravitan</a:t>
            </a:r>
            <a:r>
              <a:rPr sz="1200" spc="145" dirty="0" smtClean="0">
                <a:solidFill>
                  <a:srgbClr val="4C4747"/>
                </a:solidFill>
                <a:latin typeface="Tahoma"/>
                <a:cs typeface="Tahoma"/>
              </a:rPr>
              <a:t> </a:t>
            </a:r>
            <a:r>
              <a:rPr sz="1200" spc="145" dirty="0">
                <a:solidFill>
                  <a:srgbClr val="4C4747"/>
                </a:solidFill>
                <a:latin typeface="Tahoma"/>
                <a:cs typeface="Tahoma"/>
              </a:rPr>
              <a:t>sobre </a:t>
            </a:r>
            <a:r>
              <a:rPr sz="1200" spc="125" dirty="0">
                <a:solidFill>
                  <a:srgbClr val="4C4747"/>
                </a:solidFill>
                <a:latin typeface="Tahoma"/>
                <a:cs typeface="Tahoma"/>
              </a:rPr>
              <a:t>el </a:t>
            </a:r>
            <a:r>
              <a:rPr lang="es-DO" sz="1200" spc="175" dirty="0" smtClean="0">
                <a:solidFill>
                  <a:srgbClr val="4C4747"/>
                </a:solidFill>
                <a:latin typeface="Tahoma"/>
                <a:cs typeface="Tahoma"/>
              </a:rPr>
              <a:t>quehacer</a:t>
            </a:r>
            <a:r>
              <a:rPr sz="1200" spc="175" dirty="0" smtClean="0">
                <a:solidFill>
                  <a:srgbClr val="4C4747"/>
                </a:solidFill>
                <a:latin typeface="Tahoma"/>
                <a:cs typeface="Tahoma"/>
              </a:rPr>
              <a:t> </a:t>
            </a:r>
            <a:r>
              <a:rPr sz="1200" spc="170" dirty="0" smtClean="0">
                <a:solidFill>
                  <a:srgbClr val="4C4747"/>
                </a:solidFill>
                <a:latin typeface="Tahoma"/>
                <a:cs typeface="Tahoma"/>
              </a:rPr>
              <a:t>de </a:t>
            </a:r>
            <a:r>
              <a:rPr sz="1200" spc="114" dirty="0">
                <a:solidFill>
                  <a:srgbClr val="4C4747"/>
                </a:solidFill>
                <a:latin typeface="Tahoma"/>
                <a:cs typeface="Tahoma"/>
              </a:rPr>
              <a:t>las </a:t>
            </a:r>
            <a:r>
              <a:rPr sz="1200" spc="160" dirty="0">
                <a:solidFill>
                  <a:srgbClr val="4C4747"/>
                </a:solidFill>
                <a:latin typeface="Tahoma"/>
                <a:cs typeface="Tahoma"/>
              </a:rPr>
              <a:t>instituciones </a:t>
            </a:r>
            <a:r>
              <a:rPr sz="1200" spc="-395" dirty="0">
                <a:solidFill>
                  <a:srgbClr val="4C4747"/>
                </a:solidFill>
                <a:latin typeface="Tahoma"/>
                <a:cs typeface="Tahoma"/>
              </a:rPr>
              <a:t> </a:t>
            </a:r>
            <a:r>
              <a:rPr sz="1200" spc="170" dirty="0">
                <a:solidFill>
                  <a:srgbClr val="4C4747"/>
                </a:solidFill>
                <a:latin typeface="Tahoma"/>
                <a:cs typeface="Tahoma"/>
              </a:rPr>
              <a:t>de</a:t>
            </a:r>
            <a:r>
              <a:rPr sz="1200" spc="175" dirty="0">
                <a:solidFill>
                  <a:srgbClr val="4C4747"/>
                </a:solidFill>
                <a:latin typeface="Tahoma"/>
                <a:cs typeface="Tahoma"/>
              </a:rPr>
              <a:t> </a:t>
            </a:r>
            <a:r>
              <a:rPr sz="1200" spc="170" dirty="0">
                <a:solidFill>
                  <a:srgbClr val="4C4747"/>
                </a:solidFill>
                <a:latin typeface="Tahoma"/>
                <a:cs typeface="Tahoma"/>
              </a:rPr>
              <a:t>gobierno</a:t>
            </a:r>
            <a:r>
              <a:rPr sz="1200" spc="175" dirty="0">
                <a:solidFill>
                  <a:srgbClr val="4C4747"/>
                </a:solidFill>
                <a:latin typeface="Tahoma"/>
                <a:cs typeface="Tahoma"/>
              </a:rPr>
              <a:t> </a:t>
            </a:r>
            <a:r>
              <a:rPr sz="1200" spc="170" dirty="0">
                <a:solidFill>
                  <a:srgbClr val="4C4747"/>
                </a:solidFill>
                <a:latin typeface="Tahoma"/>
                <a:cs typeface="Tahoma"/>
              </a:rPr>
              <a:t>de</a:t>
            </a:r>
            <a:r>
              <a:rPr sz="1200" spc="175" dirty="0">
                <a:solidFill>
                  <a:srgbClr val="4C4747"/>
                </a:solidFill>
                <a:latin typeface="Tahoma"/>
                <a:cs typeface="Tahoma"/>
              </a:rPr>
              <a:t> </a:t>
            </a:r>
            <a:r>
              <a:rPr sz="1200" spc="155" dirty="0">
                <a:solidFill>
                  <a:srgbClr val="4C4747"/>
                </a:solidFill>
                <a:latin typeface="Tahoma"/>
                <a:cs typeface="Tahoma"/>
              </a:rPr>
              <a:t>rendir</a:t>
            </a:r>
            <a:r>
              <a:rPr sz="1200" spc="160" dirty="0">
                <a:solidFill>
                  <a:srgbClr val="4C4747"/>
                </a:solidFill>
                <a:latin typeface="Tahoma"/>
                <a:cs typeface="Tahoma"/>
              </a:rPr>
              <a:t> </a:t>
            </a:r>
            <a:r>
              <a:rPr sz="1200" spc="135" dirty="0">
                <a:solidFill>
                  <a:srgbClr val="4C4747"/>
                </a:solidFill>
                <a:latin typeface="Tahoma"/>
                <a:cs typeface="Tahoma"/>
              </a:rPr>
              <a:t>cuentas,</a:t>
            </a:r>
            <a:r>
              <a:rPr sz="1200" spc="680" dirty="0">
                <a:solidFill>
                  <a:srgbClr val="4C4747"/>
                </a:solidFill>
                <a:latin typeface="Tahoma"/>
                <a:cs typeface="Tahoma"/>
              </a:rPr>
              <a:t> </a:t>
            </a:r>
            <a:r>
              <a:rPr sz="1200" spc="110" dirty="0">
                <a:solidFill>
                  <a:srgbClr val="4C4747"/>
                </a:solidFill>
                <a:latin typeface="Tahoma"/>
                <a:cs typeface="Tahoma"/>
              </a:rPr>
              <a:t>así</a:t>
            </a:r>
            <a:r>
              <a:rPr sz="1200" spc="114" dirty="0">
                <a:solidFill>
                  <a:srgbClr val="4C4747"/>
                </a:solidFill>
                <a:latin typeface="Tahoma"/>
                <a:cs typeface="Tahoma"/>
              </a:rPr>
              <a:t> </a:t>
            </a:r>
            <a:r>
              <a:rPr sz="1200" spc="215" dirty="0">
                <a:solidFill>
                  <a:srgbClr val="4C4747"/>
                </a:solidFill>
                <a:latin typeface="Tahoma"/>
                <a:cs typeface="Tahoma"/>
              </a:rPr>
              <a:t>como</a:t>
            </a:r>
            <a:r>
              <a:rPr sz="1200" spc="220" dirty="0">
                <a:solidFill>
                  <a:srgbClr val="4C4747"/>
                </a:solidFill>
                <a:latin typeface="Tahoma"/>
                <a:cs typeface="Tahoma"/>
              </a:rPr>
              <a:t> </a:t>
            </a:r>
            <a:r>
              <a:rPr sz="1200" spc="125" dirty="0">
                <a:solidFill>
                  <a:srgbClr val="4C4747"/>
                </a:solidFill>
                <a:latin typeface="Tahoma"/>
                <a:cs typeface="Tahoma"/>
              </a:rPr>
              <a:t>el</a:t>
            </a:r>
            <a:r>
              <a:rPr sz="1200" spc="130" dirty="0">
                <a:solidFill>
                  <a:srgbClr val="4C4747"/>
                </a:solidFill>
                <a:latin typeface="Tahoma"/>
                <a:cs typeface="Tahoma"/>
              </a:rPr>
              <a:t> rol </a:t>
            </a:r>
            <a:r>
              <a:rPr sz="1200" spc="135" dirty="0">
                <a:solidFill>
                  <a:srgbClr val="4C4747"/>
                </a:solidFill>
                <a:latin typeface="Tahoma"/>
                <a:cs typeface="Tahoma"/>
              </a:rPr>
              <a:t> </a:t>
            </a:r>
            <a:r>
              <a:rPr sz="1200" spc="175" dirty="0">
                <a:solidFill>
                  <a:srgbClr val="4C4747"/>
                </a:solidFill>
                <a:latin typeface="Tahoma"/>
                <a:cs typeface="Tahoma"/>
              </a:rPr>
              <a:t>coordinador</a:t>
            </a:r>
            <a:r>
              <a:rPr sz="1200" spc="60" dirty="0">
                <a:solidFill>
                  <a:srgbClr val="4C4747"/>
                </a:solidFill>
                <a:latin typeface="Tahoma"/>
                <a:cs typeface="Tahoma"/>
              </a:rPr>
              <a:t> </a:t>
            </a:r>
            <a:r>
              <a:rPr sz="1200" spc="165" dirty="0">
                <a:solidFill>
                  <a:srgbClr val="4C4747"/>
                </a:solidFill>
                <a:latin typeface="Tahoma"/>
                <a:cs typeface="Tahoma"/>
              </a:rPr>
              <a:t>del</a:t>
            </a:r>
            <a:r>
              <a:rPr sz="1200" spc="65" dirty="0">
                <a:solidFill>
                  <a:srgbClr val="4C4747"/>
                </a:solidFill>
                <a:latin typeface="Tahoma"/>
                <a:cs typeface="Tahoma"/>
              </a:rPr>
              <a:t> </a:t>
            </a:r>
            <a:r>
              <a:rPr sz="1200" spc="160" dirty="0">
                <a:solidFill>
                  <a:srgbClr val="4C4747"/>
                </a:solidFill>
                <a:latin typeface="Tahoma"/>
                <a:cs typeface="Tahoma"/>
              </a:rPr>
              <a:t>Ministerio</a:t>
            </a:r>
            <a:r>
              <a:rPr sz="1200" spc="65" dirty="0">
                <a:solidFill>
                  <a:srgbClr val="4C4747"/>
                </a:solidFill>
                <a:latin typeface="Tahoma"/>
                <a:cs typeface="Tahoma"/>
              </a:rPr>
              <a:t> </a:t>
            </a:r>
            <a:r>
              <a:rPr sz="1200" spc="170" dirty="0">
                <a:solidFill>
                  <a:srgbClr val="4C4747"/>
                </a:solidFill>
                <a:latin typeface="Tahoma"/>
                <a:cs typeface="Tahoma"/>
              </a:rPr>
              <a:t>de</a:t>
            </a:r>
            <a:r>
              <a:rPr sz="1200" spc="65" dirty="0">
                <a:solidFill>
                  <a:srgbClr val="4C4747"/>
                </a:solidFill>
                <a:latin typeface="Tahoma"/>
                <a:cs typeface="Tahoma"/>
              </a:rPr>
              <a:t> </a:t>
            </a:r>
            <a:r>
              <a:rPr sz="1200" spc="125" dirty="0">
                <a:solidFill>
                  <a:srgbClr val="4C4747"/>
                </a:solidFill>
                <a:latin typeface="Tahoma"/>
                <a:cs typeface="Tahoma"/>
              </a:rPr>
              <a:t>la</a:t>
            </a:r>
            <a:r>
              <a:rPr sz="1200" spc="65" dirty="0">
                <a:solidFill>
                  <a:srgbClr val="4C4747"/>
                </a:solidFill>
                <a:latin typeface="Tahoma"/>
                <a:cs typeface="Tahoma"/>
              </a:rPr>
              <a:t> </a:t>
            </a:r>
            <a:r>
              <a:rPr sz="1200" spc="145" dirty="0">
                <a:solidFill>
                  <a:srgbClr val="4C4747"/>
                </a:solidFill>
                <a:latin typeface="Tahoma"/>
                <a:cs typeface="Tahoma"/>
              </a:rPr>
              <a:t>Presidencia.</a:t>
            </a:r>
            <a:endParaRPr sz="1200" dirty="0">
              <a:solidFill>
                <a:srgbClr val="4C4747"/>
              </a:solidFill>
              <a:latin typeface="Tahoma"/>
              <a:cs typeface="Tahoma"/>
            </a:endParaRPr>
          </a:p>
        </p:txBody>
      </p:sp>
      <p:sp>
        <p:nvSpPr>
          <p:cNvPr id="10" name="object 10"/>
          <p:cNvSpPr txBox="1"/>
          <p:nvPr/>
        </p:nvSpPr>
        <p:spPr>
          <a:xfrm>
            <a:off x="1089107" y="4072076"/>
            <a:ext cx="5090698" cy="643702"/>
          </a:xfrm>
          <a:prstGeom prst="rect">
            <a:avLst/>
          </a:prstGeom>
        </p:spPr>
        <p:txBody>
          <a:bodyPr vert="horz" wrap="square" lIns="0" tIns="12065" rIns="0" bIns="0" rtlCol="0">
            <a:spAutoFit/>
          </a:bodyPr>
          <a:lstStyle/>
          <a:p>
            <a:pPr marL="12700" marR="6350" algn="just">
              <a:lnSpc>
                <a:spcPct val="113500"/>
              </a:lnSpc>
              <a:spcBef>
                <a:spcPts val="95"/>
              </a:spcBef>
            </a:pPr>
            <a:r>
              <a:rPr sz="1200" spc="145" dirty="0">
                <a:solidFill>
                  <a:srgbClr val="535353"/>
                </a:solidFill>
                <a:latin typeface="Tahoma"/>
                <a:cs typeface="Tahoma"/>
              </a:rPr>
              <a:t>Constitución</a:t>
            </a:r>
            <a:r>
              <a:rPr sz="1200" spc="150" dirty="0">
                <a:solidFill>
                  <a:srgbClr val="535353"/>
                </a:solidFill>
                <a:latin typeface="Tahoma"/>
                <a:cs typeface="Tahoma"/>
              </a:rPr>
              <a:t> </a:t>
            </a:r>
            <a:r>
              <a:rPr sz="1200" spc="145" dirty="0">
                <a:solidFill>
                  <a:srgbClr val="535353"/>
                </a:solidFill>
                <a:latin typeface="Tahoma"/>
                <a:cs typeface="Tahoma"/>
              </a:rPr>
              <a:t>de</a:t>
            </a:r>
            <a:r>
              <a:rPr sz="1200" spc="150" dirty="0">
                <a:solidFill>
                  <a:srgbClr val="535353"/>
                </a:solidFill>
                <a:latin typeface="Tahoma"/>
                <a:cs typeface="Tahoma"/>
              </a:rPr>
              <a:t> </a:t>
            </a:r>
            <a:r>
              <a:rPr sz="1200" spc="105" dirty="0">
                <a:solidFill>
                  <a:srgbClr val="535353"/>
                </a:solidFill>
                <a:latin typeface="Tahoma"/>
                <a:cs typeface="Tahoma"/>
              </a:rPr>
              <a:t>la</a:t>
            </a:r>
            <a:r>
              <a:rPr sz="1200" spc="110" dirty="0">
                <a:solidFill>
                  <a:srgbClr val="535353"/>
                </a:solidFill>
                <a:latin typeface="Tahoma"/>
                <a:cs typeface="Tahoma"/>
              </a:rPr>
              <a:t> </a:t>
            </a:r>
            <a:r>
              <a:rPr sz="1200" spc="155" dirty="0">
                <a:solidFill>
                  <a:srgbClr val="535353"/>
                </a:solidFill>
                <a:latin typeface="Tahoma"/>
                <a:cs typeface="Tahoma"/>
              </a:rPr>
              <a:t>República </a:t>
            </a:r>
            <a:r>
              <a:rPr sz="1200" spc="-330" dirty="0">
                <a:solidFill>
                  <a:srgbClr val="535353"/>
                </a:solidFill>
                <a:latin typeface="Tahoma"/>
                <a:cs typeface="Tahoma"/>
              </a:rPr>
              <a:t> </a:t>
            </a:r>
            <a:r>
              <a:rPr sz="1200" spc="145" dirty="0">
                <a:solidFill>
                  <a:srgbClr val="535353"/>
                </a:solidFill>
                <a:latin typeface="Tahoma"/>
                <a:cs typeface="Tahoma"/>
              </a:rPr>
              <a:t>Dominicana, </a:t>
            </a:r>
            <a:r>
              <a:rPr sz="1200" spc="165" dirty="0">
                <a:solidFill>
                  <a:srgbClr val="535353"/>
                </a:solidFill>
                <a:latin typeface="Tahoma"/>
                <a:cs typeface="Tahoma"/>
              </a:rPr>
              <a:t>promulgada </a:t>
            </a:r>
            <a:r>
              <a:rPr sz="1200" spc="105" dirty="0">
                <a:solidFill>
                  <a:srgbClr val="535353"/>
                </a:solidFill>
                <a:latin typeface="Tahoma"/>
                <a:cs typeface="Tahoma"/>
              </a:rPr>
              <a:t>el </a:t>
            </a:r>
            <a:r>
              <a:rPr sz="1200" spc="-55" dirty="0">
                <a:solidFill>
                  <a:srgbClr val="535353"/>
                </a:solidFill>
                <a:latin typeface="Tahoma"/>
                <a:cs typeface="Tahoma"/>
              </a:rPr>
              <a:t>13 </a:t>
            </a:r>
            <a:r>
              <a:rPr sz="1200" spc="-50" dirty="0">
                <a:solidFill>
                  <a:srgbClr val="535353"/>
                </a:solidFill>
                <a:latin typeface="Tahoma"/>
                <a:cs typeface="Tahoma"/>
              </a:rPr>
              <a:t> </a:t>
            </a:r>
            <a:r>
              <a:rPr sz="1200" spc="145" dirty="0">
                <a:solidFill>
                  <a:srgbClr val="535353"/>
                </a:solidFill>
                <a:latin typeface="Tahoma"/>
                <a:cs typeface="Tahoma"/>
              </a:rPr>
              <a:t>de</a:t>
            </a:r>
            <a:r>
              <a:rPr sz="1200" spc="165" dirty="0">
                <a:solidFill>
                  <a:srgbClr val="535353"/>
                </a:solidFill>
                <a:latin typeface="Tahoma"/>
                <a:cs typeface="Tahoma"/>
              </a:rPr>
              <a:t> </a:t>
            </a:r>
            <a:r>
              <a:rPr sz="1200" spc="130" dirty="0">
                <a:solidFill>
                  <a:srgbClr val="535353"/>
                </a:solidFill>
                <a:latin typeface="Tahoma"/>
                <a:cs typeface="Tahoma"/>
              </a:rPr>
              <a:t>junio</a:t>
            </a:r>
            <a:r>
              <a:rPr sz="1200" spc="165" dirty="0">
                <a:solidFill>
                  <a:srgbClr val="535353"/>
                </a:solidFill>
                <a:latin typeface="Tahoma"/>
                <a:cs typeface="Tahoma"/>
              </a:rPr>
              <a:t> </a:t>
            </a:r>
            <a:r>
              <a:rPr sz="1200" spc="140" dirty="0">
                <a:solidFill>
                  <a:srgbClr val="535353"/>
                </a:solidFill>
                <a:latin typeface="Tahoma"/>
                <a:cs typeface="Tahoma"/>
              </a:rPr>
              <a:t>del</a:t>
            </a:r>
            <a:r>
              <a:rPr sz="1200" spc="165" dirty="0">
                <a:solidFill>
                  <a:srgbClr val="535353"/>
                </a:solidFill>
                <a:latin typeface="Tahoma"/>
                <a:cs typeface="Tahoma"/>
              </a:rPr>
              <a:t> </a:t>
            </a:r>
            <a:r>
              <a:rPr sz="1200" spc="140" dirty="0">
                <a:solidFill>
                  <a:srgbClr val="535353"/>
                </a:solidFill>
                <a:latin typeface="Tahoma"/>
                <a:cs typeface="Tahoma"/>
              </a:rPr>
              <a:t>año</a:t>
            </a:r>
            <a:r>
              <a:rPr sz="1200" spc="165" dirty="0">
                <a:solidFill>
                  <a:srgbClr val="535353"/>
                </a:solidFill>
                <a:latin typeface="Tahoma"/>
                <a:cs typeface="Tahoma"/>
              </a:rPr>
              <a:t> </a:t>
            </a:r>
            <a:r>
              <a:rPr sz="1200" spc="45" dirty="0">
                <a:solidFill>
                  <a:srgbClr val="535353"/>
                </a:solidFill>
                <a:latin typeface="Tahoma"/>
                <a:cs typeface="Tahoma"/>
              </a:rPr>
              <a:t>2015,</a:t>
            </a:r>
            <a:r>
              <a:rPr sz="1200" spc="165" dirty="0">
                <a:solidFill>
                  <a:srgbClr val="535353"/>
                </a:solidFill>
                <a:latin typeface="Tahoma"/>
                <a:cs typeface="Tahoma"/>
              </a:rPr>
              <a:t> </a:t>
            </a:r>
            <a:r>
              <a:rPr lang="es-DO" sz="1200" spc="140" dirty="0">
                <a:solidFill>
                  <a:srgbClr val="535353"/>
                </a:solidFill>
                <a:latin typeface="Tahoma"/>
                <a:cs typeface="Tahoma"/>
              </a:rPr>
              <a:t>Artículos</a:t>
            </a:r>
            <a:r>
              <a:rPr lang="en-US" sz="1200" dirty="0">
                <a:latin typeface="Tahoma"/>
                <a:cs typeface="Tahoma"/>
              </a:rPr>
              <a:t> </a:t>
            </a:r>
            <a:r>
              <a:rPr sz="1200" spc="-55" dirty="0">
                <a:solidFill>
                  <a:srgbClr val="535353"/>
                </a:solidFill>
                <a:latin typeface="Tahoma"/>
                <a:cs typeface="Tahoma"/>
              </a:rPr>
              <a:t>114</a:t>
            </a:r>
            <a:r>
              <a:rPr sz="1200" spc="-50" dirty="0">
                <a:solidFill>
                  <a:srgbClr val="535353"/>
                </a:solidFill>
                <a:latin typeface="Tahoma"/>
                <a:cs typeface="Tahoma"/>
              </a:rPr>
              <a:t> </a:t>
            </a:r>
            <a:r>
              <a:rPr sz="1200" spc="45" dirty="0">
                <a:solidFill>
                  <a:srgbClr val="535353"/>
                </a:solidFill>
                <a:latin typeface="Tahoma"/>
                <a:cs typeface="Tahoma"/>
              </a:rPr>
              <a:t>y </a:t>
            </a:r>
            <a:r>
              <a:rPr sz="1200" spc="15" dirty="0">
                <a:solidFill>
                  <a:srgbClr val="535353"/>
                </a:solidFill>
                <a:latin typeface="Tahoma"/>
                <a:cs typeface="Tahoma"/>
              </a:rPr>
              <a:t>128, </a:t>
            </a:r>
            <a:r>
              <a:rPr sz="1200" spc="120" dirty="0">
                <a:solidFill>
                  <a:srgbClr val="535353"/>
                </a:solidFill>
                <a:latin typeface="Tahoma"/>
                <a:cs typeface="Tahoma"/>
              </a:rPr>
              <a:t>literal </a:t>
            </a:r>
            <a:r>
              <a:rPr sz="1200" spc="15" dirty="0">
                <a:solidFill>
                  <a:srgbClr val="535353"/>
                </a:solidFill>
                <a:latin typeface="Tahoma"/>
                <a:cs typeface="Tahoma"/>
              </a:rPr>
              <a:t>(f) </a:t>
            </a:r>
            <a:r>
              <a:rPr sz="1200" spc="140" dirty="0">
                <a:solidFill>
                  <a:srgbClr val="535353"/>
                </a:solidFill>
                <a:latin typeface="Tahoma"/>
                <a:cs typeface="Tahoma"/>
              </a:rPr>
              <a:t>del </a:t>
            </a:r>
            <a:r>
              <a:rPr sz="1200" spc="155" dirty="0">
                <a:solidFill>
                  <a:srgbClr val="535353"/>
                </a:solidFill>
                <a:latin typeface="Tahoma"/>
                <a:cs typeface="Tahoma"/>
              </a:rPr>
              <a:t>numeral </a:t>
            </a:r>
            <a:r>
              <a:rPr sz="1200" spc="5" dirty="0">
                <a:solidFill>
                  <a:srgbClr val="535353"/>
                </a:solidFill>
                <a:latin typeface="Tahoma"/>
                <a:cs typeface="Tahoma"/>
              </a:rPr>
              <a:t>(2).</a:t>
            </a:r>
            <a:endParaRPr sz="1200" dirty="0">
              <a:latin typeface="Tahoma"/>
              <a:cs typeface="Tahoma"/>
            </a:endParaRPr>
          </a:p>
        </p:txBody>
      </p:sp>
      <p:sp>
        <p:nvSpPr>
          <p:cNvPr id="24" name="object 24"/>
          <p:cNvSpPr txBox="1"/>
          <p:nvPr/>
        </p:nvSpPr>
        <p:spPr>
          <a:xfrm>
            <a:off x="2612288" y="3498045"/>
            <a:ext cx="2319655" cy="406400"/>
          </a:xfrm>
          <a:prstGeom prst="rect">
            <a:avLst/>
          </a:prstGeom>
        </p:spPr>
        <p:txBody>
          <a:bodyPr vert="horz" wrap="square" lIns="0" tIns="12065" rIns="0" bIns="0" rtlCol="0">
            <a:spAutoFit/>
          </a:bodyPr>
          <a:lstStyle/>
          <a:p>
            <a:pPr marL="12700">
              <a:lnSpc>
                <a:spcPct val="100000"/>
              </a:lnSpc>
              <a:spcBef>
                <a:spcPts val="95"/>
              </a:spcBef>
            </a:pPr>
            <a:r>
              <a:rPr sz="3200" b="1" spc="-67" baseline="1111" dirty="0">
                <a:solidFill>
                  <a:srgbClr val="003775"/>
                </a:solidFill>
                <a:latin typeface="Tahoma"/>
                <a:cs typeface="Tahoma"/>
              </a:rPr>
              <a:t>01</a:t>
            </a:r>
            <a:r>
              <a:rPr sz="3750" b="1" spc="367" baseline="1111" dirty="0">
                <a:solidFill>
                  <a:srgbClr val="003775"/>
                </a:solidFill>
                <a:latin typeface="Tahoma"/>
                <a:cs typeface="Tahoma"/>
              </a:rPr>
              <a:t> </a:t>
            </a:r>
            <a:r>
              <a:rPr spc="165" dirty="0">
                <a:solidFill>
                  <a:srgbClr val="003775"/>
                </a:solidFill>
                <a:latin typeface="Tahoma"/>
                <a:cs typeface="Tahoma"/>
              </a:rPr>
              <a:t>Constitución</a:t>
            </a:r>
            <a:endParaRPr dirty="0">
              <a:latin typeface="Tahoma"/>
              <a:cs typeface="Tahoma"/>
            </a:endParaRPr>
          </a:p>
        </p:txBody>
      </p:sp>
      <p:sp>
        <p:nvSpPr>
          <p:cNvPr id="27" name="Freeform 18">
            <a:extLst>
              <a:ext uri="{FF2B5EF4-FFF2-40B4-BE49-F238E27FC236}">
                <a16:creationId xmlns:a16="http://schemas.microsoft.com/office/drawing/2014/main" id="{1A4CC7AB-B015-48DF-AE2E-42AB5CAA1BB2}"/>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30" name="Freeform 19">
            <a:extLst>
              <a:ext uri="{FF2B5EF4-FFF2-40B4-BE49-F238E27FC236}">
                <a16:creationId xmlns:a16="http://schemas.microsoft.com/office/drawing/2014/main" id="{92E4B7FD-1FCD-48DB-9924-2738A8D76D5D}"/>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31" name="Freeform 20">
            <a:extLst>
              <a:ext uri="{FF2B5EF4-FFF2-40B4-BE49-F238E27FC236}">
                <a16:creationId xmlns:a16="http://schemas.microsoft.com/office/drawing/2014/main" id="{AFA74069-4335-4357-B561-AC7BB5A259B1}"/>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32" name="Freeform 21">
            <a:extLst>
              <a:ext uri="{FF2B5EF4-FFF2-40B4-BE49-F238E27FC236}">
                <a16:creationId xmlns:a16="http://schemas.microsoft.com/office/drawing/2014/main" id="{3A5D77E6-DAA4-4F5F-8B15-E5D9D5F8B41C}"/>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33" name="CuadroTexto 32">
            <a:extLst>
              <a:ext uri="{FF2B5EF4-FFF2-40B4-BE49-F238E27FC236}">
                <a16:creationId xmlns:a16="http://schemas.microsoft.com/office/drawing/2014/main" id="{FCDED0EB-ED81-4E35-8A5E-6DC9FD8BD329}"/>
              </a:ext>
            </a:extLst>
          </p:cNvPr>
          <p:cNvSpPr txBox="1"/>
          <p:nvPr/>
        </p:nvSpPr>
        <p:spPr>
          <a:xfrm>
            <a:off x="6894449" y="10150475"/>
            <a:ext cx="478206" cy="369332"/>
          </a:xfrm>
          <a:prstGeom prst="rect">
            <a:avLst/>
          </a:prstGeom>
          <a:noFill/>
        </p:spPr>
        <p:txBody>
          <a:bodyPr wrap="square" rtlCol="0">
            <a:spAutoFit/>
          </a:bodyPr>
          <a:lstStyle/>
          <a:p>
            <a:r>
              <a:rPr lang="es-DO" b="1" dirty="0" smtClean="0">
                <a:solidFill>
                  <a:srgbClr val="003775"/>
                </a:solidFill>
              </a:rPr>
              <a:t>5</a:t>
            </a:r>
            <a:endParaRPr lang="es-DO" b="1" dirty="0">
              <a:solidFill>
                <a:srgbClr val="003775"/>
              </a:solidFill>
            </a:endParaRPr>
          </a:p>
        </p:txBody>
      </p:sp>
      <p:sp>
        <p:nvSpPr>
          <p:cNvPr id="43" name="object 25"/>
          <p:cNvSpPr txBox="1"/>
          <p:nvPr/>
        </p:nvSpPr>
        <p:spPr>
          <a:xfrm>
            <a:off x="2881981" y="4892675"/>
            <a:ext cx="1504950" cy="396904"/>
          </a:xfrm>
          <a:prstGeom prst="rect">
            <a:avLst/>
          </a:prstGeom>
        </p:spPr>
        <p:txBody>
          <a:bodyPr vert="horz" wrap="square" lIns="0" tIns="12065" rIns="0" bIns="0" rtlCol="0">
            <a:spAutoFit/>
          </a:bodyPr>
          <a:lstStyle/>
          <a:p>
            <a:pPr marL="12700">
              <a:lnSpc>
                <a:spcPct val="100000"/>
              </a:lnSpc>
              <a:spcBef>
                <a:spcPts val="95"/>
              </a:spcBef>
              <a:tabLst>
                <a:tab pos="735330" algn="l"/>
              </a:tabLst>
            </a:pPr>
            <a:r>
              <a:rPr sz="3200" b="1" spc="300" baseline="1111" dirty="0">
                <a:solidFill>
                  <a:srgbClr val="003775"/>
                </a:solidFill>
                <a:latin typeface="Tahoma"/>
                <a:cs typeface="Tahoma"/>
              </a:rPr>
              <a:t>0</a:t>
            </a:r>
            <a:r>
              <a:rPr sz="3200" b="1" spc="195" baseline="1111" dirty="0">
                <a:solidFill>
                  <a:srgbClr val="003775"/>
                </a:solidFill>
                <a:latin typeface="Tahoma"/>
                <a:cs typeface="Tahoma"/>
              </a:rPr>
              <a:t>2</a:t>
            </a:r>
            <a:r>
              <a:rPr lang="en-US" sz="3750" b="1" spc="195" baseline="1111" dirty="0">
                <a:solidFill>
                  <a:srgbClr val="003775"/>
                </a:solidFill>
                <a:latin typeface="Tahoma"/>
                <a:cs typeface="Tahoma"/>
              </a:rPr>
              <a:t> </a:t>
            </a:r>
            <a:r>
              <a:rPr lang="es-DO" spc="70" dirty="0" smtClean="0">
                <a:solidFill>
                  <a:srgbClr val="003775"/>
                </a:solidFill>
                <a:latin typeface="Tahoma"/>
                <a:cs typeface="Tahoma"/>
              </a:rPr>
              <a:t>L</a:t>
            </a:r>
            <a:r>
              <a:rPr lang="es-DO" spc="125" dirty="0" smtClean="0">
                <a:solidFill>
                  <a:srgbClr val="003775"/>
                </a:solidFill>
                <a:latin typeface="Tahoma"/>
                <a:cs typeface="Tahoma"/>
              </a:rPr>
              <a:t>e</a:t>
            </a:r>
            <a:r>
              <a:rPr lang="es-DO" spc="65" dirty="0" smtClean="0">
                <a:solidFill>
                  <a:srgbClr val="003775"/>
                </a:solidFill>
                <a:latin typeface="Tahoma"/>
                <a:cs typeface="Tahoma"/>
              </a:rPr>
              <a:t>y</a:t>
            </a:r>
            <a:r>
              <a:rPr lang="es-DO" spc="125" dirty="0" smtClean="0">
                <a:solidFill>
                  <a:srgbClr val="003775"/>
                </a:solidFill>
                <a:latin typeface="Tahoma"/>
                <a:cs typeface="Tahoma"/>
              </a:rPr>
              <a:t>e</a:t>
            </a:r>
            <a:r>
              <a:rPr lang="es-DO" spc="50" dirty="0" smtClean="0">
                <a:solidFill>
                  <a:srgbClr val="003775"/>
                </a:solidFill>
                <a:latin typeface="Tahoma"/>
                <a:cs typeface="Tahoma"/>
              </a:rPr>
              <a:t>s</a:t>
            </a:r>
            <a:endParaRPr lang="es-DO" dirty="0">
              <a:latin typeface="Tahoma"/>
              <a:cs typeface="Tahoma"/>
            </a:endParaRPr>
          </a:p>
        </p:txBody>
      </p:sp>
      <p:sp>
        <p:nvSpPr>
          <p:cNvPr id="44" name="object 15"/>
          <p:cNvSpPr txBox="1"/>
          <p:nvPr/>
        </p:nvSpPr>
        <p:spPr>
          <a:xfrm>
            <a:off x="1089107" y="5563341"/>
            <a:ext cx="5084348" cy="4470455"/>
          </a:xfrm>
          <a:prstGeom prst="rect">
            <a:avLst/>
          </a:prstGeom>
        </p:spPr>
        <p:txBody>
          <a:bodyPr vert="horz" wrap="square" lIns="0" tIns="5715" rIns="0" bIns="0" rtlCol="0">
            <a:spAutoFit/>
          </a:bodyPr>
          <a:lstStyle/>
          <a:p>
            <a:pPr marL="12700" marR="5080" indent="-40005" algn="just">
              <a:lnSpc>
                <a:spcPct val="118700"/>
              </a:lnSpc>
              <a:spcBef>
                <a:spcPts val="95"/>
              </a:spcBef>
              <a:tabLst>
                <a:tab pos="405765" algn="l"/>
                <a:tab pos="797560" algn="l"/>
                <a:tab pos="1432560" algn="l"/>
                <a:tab pos="2231390" algn="l"/>
                <a:tab pos="2568575" algn="l"/>
              </a:tabLst>
            </a:pPr>
            <a:r>
              <a:rPr lang="es-DO" sz="1200" spc="130" dirty="0">
                <a:solidFill>
                  <a:srgbClr val="535353"/>
                </a:solidFill>
                <a:latin typeface="Tahoma"/>
                <a:cs typeface="Tahoma"/>
              </a:rPr>
              <a:t>Ley	No. 107-13	 sobre los Derechos de las Personas en sus Relaciones con la Administración y de Procedimiento Administrativo.</a:t>
            </a:r>
          </a:p>
          <a:p>
            <a:pPr marL="12700" marR="5080" indent="-40005" algn="just">
              <a:lnSpc>
                <a:spcPct val="118700"/>
              </a:lnSpc>
              <a:spcBef>
                <a:spcPts val="95"/>
              </a:spcBef>
              <a:tabLst>
                <a:tab pos="405765" algn="l"/>
                <a:tab pos="797560" algn="l"/>
                <a:tab pos="1432560" algn="l"/>
                <a:tab pos="2231390" algn="l"/>
                <a:tab pos="2568575" algn="l"/>
              </a:tabLst>
            </a:pPr>
            <a:endParaRPr lang="es-DO" sz="600" spc="130" dirty="0">
              <a:solidFill>
                <a:srgbClr val="535353"/>
              </a:solidFill>
              <a:latin typeface="Tahoma"/>
              <a:cs typeface="Tahoma"/>
            </a:endParaRPr>
          </a:p>
          <a:p>
            <a:pPr marL="12700" marR="5080" indent="-40005" algn="just">
              <a:lnSpc>
                <a:spcPct val="118700"/>
              </a:lnSpc>
              <a:spcBef>
                <a:spcPts val="95"/>
              </a:spcBef>
              <a:tabLst>
                <a:tab pos="405765" algn="l"/>
                <a:tab pos="797560" algn="l"/>
                <a:tab pos="1432560" algn="l"/>
                <a:tab pos="2231390" algn="l"/>
                <a:tab pos="2568575" algn="l"/>
              </a:tabLst>
            </a:pPr>
            <a:r>
              <a:rPr sz="1200" spc="130" dirty="0">
                <a:solidFill>
                  <a:srgbClr val="535353"/>
                </a:solidFill>
                <a:latin typeface="Tahoma"/>
                <a:cs typeface="Tahoma"/>
              </a:rPr>
              <a:t>Ley	No.	247-12,</a:t>
            </a:r>
            <a:r>
              <a:rPr lang="es-DO" sz="1200" spc="130" dirty="0">
                <a:solidFill>
                  <a:srgbClr val="535353"/>
                </a:solidFill>
                <a:latin typeface="Tahoma"/>
                <a:cs typeface="Tahoma"/>
              </a:rPr>
              <a:t> </a:t>
            </a:r>
            <a:r>
              <a:rPr lang="es-DO" sz="1200" spc="130" dirty="0" smtClean="0">
                <a:solidFill>
                  <a:srgbClr val="535353"/>
                </a:solidFill>
                <a:latin typeface="Tahoma"/>
                <a:cs typeface="Tahoma"/>
              </a:rPr>
              <a:t>Orgánica </a:t>
            </a:r>
            <a:r>
              <a:rPr sz="1200" spc="130" dirty="0">
                <a:solidFill>
                  <a:srgbClr val="535353"/>
                </a:solidFill>
                <a:latin typeface="Tahoma"/>
                <a:cs typeface="Tahoma"/>
              </a:rPr>
              <a:t>de</a:t>
            </a:r>
            <a:r>
              <a:rPr lang="es-DO" sz="1200" spc="130" dirty="0">
                <a:solidFill>
                  <a:srgbClr val="535353"/>
                </a:solidFill>
                <a:latin typeface="Tahoma"/>
                <a:cs typeface="Tahoma"/>
              </a:rPr>
              <a:t> </a:t>
            </a:r>
            <a:r>
              <a:rPr sz="1200" spc="130" dirty="0">
                <a:solidFill>
                  <a:srgbClr val="535353"/>
                </a:solidFill>
                <a:latin typeface="Tahoma"/>
                <a:cs typeface="Tahoma"/>
              </a:rPr>
              <a:t>la  Administración </a:t>
            </a:r>
            <a:r>
              <a:rPr lang="es-DO" sz="1200" spc="130" dirty="0" smtClean="0">
                <a:solidFill>
                  <a:srgbClr val="535353"/>
                </a:solidFill>
                <a:latin typeface="Tahoma"/>
                <a:cs typeface="Tahoma"/>
              </a:rPr>
              <a:t>Pública</a:t>
            </a:r>
            <a:r>
              <a:rPr sz="1200" spc="130" dirty="0" smtClean="0">
                <a:solidFill>
                  <a:srgbClr val="535353"/>
                </a:solidFill>
                <a:latin typeface="Tahoma"/>
                <a:cs typeface="Tahoma"/>
              </a:rPr>
              <a:t>.</a:t>
            </a:r>
            <a:endParaRPr lang="es-DO" sz="1200" spc="130" dirty="0">
              <a:solidFill>
                <a:srgbClr val="535353"/>
              </a:solidFill>
              <a:latin typeface="Tahoma"/>
              <a:cs typeface="Tahoma"/>
            </a:endParaRPr>
          </a:p>
          <a:p>
            <a:pPr marL="12700" marR="5080" indent="-40005" algn="just">
              <a:lnSpc>
                <a:spcPct val="118700"/>
              </a:lnSpc>
              <a:spcBef>
                <a:spcPts val="95"/>
              </a:spcBef>
              <a:tabLst>
                <a:tab pos="405765" algn="l"/>
                <a:tab pos="797560" algn="l"/>
                <a:tab pos="1432560" algn="l"/>
                <a:tab pos="2231390" algn="l"/>
                <a:tab pos="2568575" algn="l"/>
              </a:tabLst>
            </a:pPr>
            <a:endParaRPr lang="es-DO" sz="600" spc="130" dirty="0">
              <a:solidFill>
                <a:srgbClr val="535353"/>
              </a:solidFill>
              <a:latin typeface="Tahoma"/>
              <a:cs typeface="Tahoma"/>
            </a:endParaRPr>
          </a:p>
          <a:p>
            <a:pPr marL="12700" marR="5080" indent="-40005" algn="just">
              <a:lnSpc>
                <a:spcPct val="118700"/>
              </a:lnSpc>
              <a:spcBef>
                <a:spcPts val="95"/>
              </a:spcBef>
              <a:tabLst>
                <a:tab pos="405765" algn="l"/>
                <a:tab pos="797560" algn="l"/>
                <a:tab pos="1432560" algn="l"/>
                <a:tab pos="2231390" algn="l"/>
                <a:tab pos="2568575" algn="l"/>
              </a:tabLst>
            </a:pPr>
            <a:r>
              <a:rPr lang="es-DO" sz="1200" spc="130" dirty="0">
                <a:solidFill>
                  <a:srgbClr val="535353"/>
                </a:solidFill>
                <a:latin typeface="Tahoma"/>
                <a:cs typeface="Tahoma"/>
              </a:rPr>
              <a:t>Ley 41-08 de Función Pública.</a:t>
            </a:r>
          </a:p>
          <a:p>
            <a:pPr marL="12700" marR="5080" indent="-40005" algn="just">
              <a:lnSpc>
                <a:spcPct val="118700"/>
              </a:lnSpc>
              <a:spcBef>
                <a:spcPts val="95"/>
              </a:spcBef>
              <a:tabLst>
                <a:tab pos="405765" algn="l"/>
                <a:tab pos="797560" algn="l"/>
                <a:tab pos="1432560" algn="l"/>
                <a:tab pos="2231390" algn="l"/>
                <a:tab pos="2568575" algn="l"/>
              </a:tabLst>
            </a:pPr>
            <a:endParaRPr lang="es-DO" sz="600" spc="130" dirty="0">
              <a:solidFill>
                <a:srgbClr val="535353"/>
              </a:solidFill>
              <a:latin typeface="Tahoma"/>
              <a:cs typeface="Tahoma"/>
            </a:endParaRPr>
          </a:p>
          <a:p>
            <a:pPr marL="12700" marR="5080" indent="-40005" algn="just">
              <a:lnSpc>
                <a:spcPct val="118700"/>
              </a:lnSpc>
              <a:spcBef>
                <a:spcPts val="95"/>
              </a:spcBef>
              <a:tabLst>
                <a:tab pos="405765" algn="l"/>
                <a:tab pos="797560" algn="l"/>
                <a:tab pos="1432560" algn="l"/>
                <a:tab pos="2231390" algn="l"/>
                <a:tab pos="2568575" algn="l"/>
              </a:tabLst>
            </a:pPr>
            <a:r>
              <a:rPr lang="es-DO" sz="1200" spc="130" dirty="0">
                <a:solidFill>
                  <a:srgbClr val="535353"/>
                </a:solidFill>
                <a:latin typeface="Tahoma"/>
                <a:cs typeface="Tahoma"/>
              </a:rPr>
              <a:t>Ley No. 498-06, que crea el Sistema  Nacional de Planificación e Inversión  Pública</a:t>
            </a:r>
            <a:r>
              <a:rPr lang="es-DO" sz="1200" spc="130" dirty="0" smtClean="0">
                <a:solidFill>
                  <a:srgbClr val="535353"/>
                </a:solidFill>
                <a:latin typeface="Tahoma"/>
                <a:cs typeface="Tahoma"/>
              </a:rPr>
              <a:t>.</a:t>
            </a:r>
          </a:p>
          <a:p>
            <a:pPr marL="12700" marR="5080" indent="-40005" algn="just">
              <a:lnSpc>
                <a:spcPct val="118700"/>
              </a:lnSpc>
              <a:spcBef>
                <a:spcPts val="95"/>
              </a:spcBef>
              <a:tabLst>
                <a:tab pos="405765" algn="l"/>
                <a:tab pos="797560" algn="l"/>
                <a:tab pos="1432560" algn="l"/>
                <a:tab pos="2231390" algn="l"/>
                <a:tab pos="2568575" algn="l"/>
              </a:tabLst>
            </a:pPr>
            <a:endParaRPr lang="es-DO" sz="600" spc="130" dirty="0" smtClean="0">
              <a:solidFill>
                <a:srgbClr val="535353"/>
              </a:solidFill>
              <a:latin typeface="Tahoma"/>
              <a:cs typeface="Tahoma"/>
            </a:endParaRPr>
          </a:p>
          <a:p>
            <a:pPr marL="12700" marR="5080" indent="-40005" algn="just">
              <a:lnSpc>
                <a:spcPct val="118700"/>
              </a:lnSpc>
              <a:spcBef>
                <a:spcPts val="95"/>
              </a:spcBef>
              <a:tabLst>
                <a:tab pos="405765" algn="l"/>
                <a:tab pos="797560" algn="l"/>
                <a:tab pos="1432560" algn="l"/>
                <a:tab pos="2231390" algn="l"/>
                <a:tab pos="2568575" algn="l"/>
              </a:tabLst>
            </a:pPr>
            <a:r>
              <a:rPr lang="es-DO" sz="1200" spc="130" dirty="0">
                <a:solidFill>
                  <a:srgbClr val="535353"/>
                </a:solidFill>
                <a:latin typeface="Tahoma"/>
                <a:cs typeface="Tahoma"/>
              </a:rPr>
              <a:t>Ley No. 496-06, que crea la Secretaría  de Estado de Economía, Planificación  y Desarrollo, actualmente Ministerio  de Economía, Planificación y  Desarrollo.</a:t>
            </a:r>
          </a:p>
          <a:p>
            <a:pPr marL="12700" marR="5080" indent="-40005" algn="just">
              <a:lnSpc>
                <a:spcPct val="118700"/>
              </a:lnSpc>
              <a:spcBef>
                <a:spcPts val="95"/>
              </a:spcBef>
              <a:tabLst>
                <a:tab pos="405765" algn="l"/>
                <a:tab pos="797560" algn="l"/>
                <a:tab pos="1432560" algn="l"/>
                <a:tab pos="2231390" algn="l"/>
                <a:tab pos="2568575" algn="l"/>
              </a:tabLst>
            </a:pPr>
            <a:endParaRPr lang="es-DO" sz="600" spc="130" dirty="0">
              <a:solidFill>
                <a:srgbClr val="535353"/>
              </a:solidFill>
              <a:latin typeface="Tahoma"/>
              <a:cs typeface="Tahoma"/>
            </a:endParaRPr>
          </a:p>
          <a:p>
            <a:pPr marL="12700" marR="5080" indent="-40005" algn="just">
              <a:lnSpc>
                <a:spcPct val="118700"/>
              </a:lnSpc>
              <a:spcBef>
                <a:spcPts val="95"/>
              </a:spcBef>
              <a:tabLst>
                <a:tab pos="405765" algn="l"/>
                <a:tab pos="797560" algn="l"/>
                <a:tab pos="1432560" algn="l"/>
                <a:tab pos="2231390" algn="l"/>
                <a:tab pos="2568575" algn="l"/>
              </a:tabLst>
            </a:pPr>
            <a:r>
              <a:rPr lang="es-DO" sz="1200" spc="130" dirty="0">
                <a:solidFill>
                  <a:srgbClr val="535353"/>
                </a:solidFill>
                <a:latin typeface="Tahoma"/>
                <a:cs typeface="Tahoma"/>
              </a:rPr>
              <a:t>Ley No. 200-04 General de Acceso a la  Información Pública.</a:t>
            </a:r>
          </a:p>
          <a:p>
            <a:pPr marL="12700" marR="5080" indent="-40005" algn="just">
              <a:lnSpc>
                <a:spcPct val="118700"/>
              </a:lnSpc>
              <a:spcBef>
                <a:spcPts val="95"/>
              </a:spcBef>
              <a:tabLst>
                <a:tab pos="405765" algn="l"/>
                <a:tab pos="797560" algn="l"/>
                <a:tab pos="1432560" algn="l"/>
                <a:tab pos="2231390" algn="l"/>
                <a:tab pos="2568575" algn="l"/>
              </a:tabLst>
            </a:pPr>
            <a:endParaRPr lang="es-DO" sz="600" spc="130" dirty="0" smtClean="0">
              <a:solidFill>
                <a:srgbClr val="535353"/>
              </a:solidFill>
              <a:latin typeface="Tahoma"/>
              <a:cs typeface="Tahoma"/>
            </a:endParaRPr>
          </a:p>
          <a:p>
            <a:pPr marL="12700" marR="5080" indent="-40005" algn="just">
              <a:lnSpc>
                <a:spcPct val="118700"/>
              </a:lnSpc>
              <a:spcBef>
                <a:spcPts val="95"/>
              </a:spcBef>
              <a:tabLst>
                <a:tab pos="405765" algn="l"/>
                <a:tab pos="797560" algn="l"/>
                <a:tab pos="1432560" algn="l"/>
                <a:tab pos="2231390" algn="l"/>
                <a:tab pos="2568575" algn="l"/>
              </a:tabLst>
            </a:pPr>
            <a:r>
              <a:rPr lang="es-DO" sz="1200" spc="130" dirty="0" smtClean="0">
                <a:solidFill>
                  <a:srgbClr val="535353"/>
                </a:solidFill>
                <a:latin typeface="Tahoma"/>
                <a:cs typeface="Tahoma"/>
              </a:rPr>
              <a:t>Ley </a:t>
            </a:r>
            <a:r>
              <a:rPr lang="es-DO" sz="1200" spc="130" dirty="0">
                <a:solidFill>
                  <a:srgbClr val="535353"/>
                </a:solidFill>
                <a:latin typeface="Tahoma"/>
                <a:cs typeface="Tahoma"/>
              </a:rPr>
              <a:t>10-04 de la Cámara de Cuentas y  10-07 que instituye el Sistema  Nacional de Control Interno y de la  Contraloría General de la República.</a:t>
            </a:r>
          </a:p>
          <a:p>
            <a:pPr marL="12700" marR="5080" indent="-40005" algn="just">
              <a:lnSpc>
                <a:spcPct val="118700"/>
              </a:lnSpc>
              <a:spcBef>
                <a:spcPts val="95"/>
              </a:spcBef>
              <a:tabLst>
                <a:tab pos="405765" algn="l"/>
                <a:tab pos="797560" algn="l"/>
                <a:tab pos="1432560" algn="l"/>
                <a:tab pos="2231390" algn="l"/>
                <a:tab pos="2568575" algn="l"/>
              </a:tabLst>
            </a:pPr>
            <a:endParaRPr lang="es-DO" sz="600" spc="130" dirty="0">
              <a:solidFill>
                <a:srgbClr val="535353"/>
              </a:solidFill>
              <a:latin typeface="Tahoma"/>
              <a:cs typeface="Tahoma"/>
            </a:endParaRPr>
          </a:p>
          <a:p>
            <a:pPr marL="12700" marR="5080" indent="-40005" algn="just">
              <a:lnSpc>
                <a:spcPct val="118700"/>
              </a:lnSpc>
              <a:spcBef>
                <a:spcPts val="95"/>
              </a:spcBef>
              <a:tabLst>
                <a:tab pos="405765" algn="l"/>
                <a:tab pos="797560" algn="l"/>
                <a:tab pos="1432560" algn="l"/>
                <a:tab pos="2231390" algn="l"/>
                <a:tab pos="2568575" algn="l"/>
              </a:tabLst>
            </a:pPr>
            <a:r>
              <a:rPr lang="es-DO" sz="1200" spc="130" dirty="0">
                <a:solidFill>
                  <a:srgbClr val="535353"/>
                </a:solidFill>
                <a:latin typeface="Tahoma"/>
                <a:cs typeface="Tahoma"/>
              </a:rPr>
              <a:t>Ley No. 450 del 1972, que crea la Secretaría  de Estado de  la Presidencia, hoy, Ministerio de la Presidencia</a:t>
            </a:r>
            <a:r>
              <a:rPr lang="es-DO" sz="1200" spc="130" dirty="0" smtClean="0">
                <a:solidFill>
                  <a:srgbClr val="535353"/>
                </a:solidFill>
                <a:latin typeface="Tahoma"/>
                <a:cs typeface="Tahoma"/>
              </a:rPr>
              <a:t>.</a:t>
            </a:r>
            <a:endParaRPr sz="1200" spc="130" dirty="0">
              <a:solidFill>
                <a:srgbClr val="535353"/>
              </a:solidFill>
              <a:latin typeface="Tahoma"/>
              <a:cs typeface="Tahoma"/>
            </a:endParaRPr>
          </a:p>
        </p:txBody>
      </p:sp>
      <p:sp>
        <p:nvSpPr>
          <p:cNvPr id="45" name="object 5"/>
          <p:cNvSpPr/>
          <p:nvPr/>
        </p:nvSpPr>
        <p:spPr>
          <a:xfrm>
            <a:off x="1095457" y="5352339"/>
            <a:ext cx="5090698" cy="60050"/>
          </a:xfrm>
          <a:custGeom>
            <a:avLst/>
            <a:gdLst/>
            <a:ahLst/>
            <a:cxnLst/>
            <a:rect l="l" t="t" r="r" b="b"/>
            <a:pathLst>
              <a:path w="2588894">
                <a:moveTo>
                  <a:pt x="0" y="0"/>
                </a:moveTo>
                <a:lnTo>
                  <a:pt x="2588677" y="0"/>
                </a:lnTo>
              </a:path>
            </a:pathLst>
          </a:custGeom>
          <a:ln w="47585">
            <a:solidFill>
              <a:srgbClr val="003775"/>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960163" y="1268037"/>
            <a:ext cx="5912542" cy="613373"/>
          </a:xfrm>
          <a:prstGeom prst="rect">
            <a:avLst/>
          </a:prstGeom>
        </p:spPr>
        <p:txBody>
          <a:bodyPr vert="horz" wrap="square" lIns="0" tIns="118745" rIns="0" bIns="0" rtlCol="0">
            <a:spAutoFit/>
          </a:bodyPr>
          <a:lstStyle/>
          <a:p>
            <a:pPr marL="12700" marR="5080">
              <a:lnSpc>
                <a:spcPts val="4200"/>
              </a:lnSpc>
              <a:spcBef>
                <a:spcPts val="935"/>
              </a:spcBef>
            </a:pPr>
            <a:r>
              <a:rPr sz="3400" spc="114" dirty="0" err="1"/>
              <a:t>Ref</a:t>
            </a:r>
            <a:r>
              <a:rPr sz="3400" spc="200" dirty="0" err="1"/>
              <a:t>e</a:t>
            </a:r>
            <a:r>
              <a:rPr sz="3400" spc="35" dirty="0" err="1"/>
              <a:t>r</a:t>
            </a:r>
            <a:r>
              <a:rPr sz="3400" spc="200" dirty="0" err="1"/>
              <a:t>e</a:t>
            </a:r>
            <a:r>
              <a:rPr sz="3400" spc="229" dirty="0" err="1"/>
              <a:t>n</a:t>
            </a:r>
            <a:r>
              <a:rPr sz="3400" spc="315" dirty="0" err="1"/>
              <a:t>c</a:t>
            </a:r>
            <a:r>
              <a:rPr sz="3400" spc="45" dirty="0" err="1"/>
              <a:t>i</a:t>
            </a:r>
            <a:r>
              <a:rPr sz="3400" spc="95" dirty="0" err="1"/>
              <a:t>as</a:t>
            </a:r>
            <a:r>
              <a:rPr lang="en-US" sz="3400" spc="95" dirty="0"/>
              <a:t> </a:t>
            </a:r>
            <a:r>
              <a:rPr sz="3400" spc="155" dirty="0" err="1"/>
              <a:t>normativas</a:t>
            </a:r>
            <a:endParaRPr sz="3400" dirty="0"/>
          </a:p>
        </p:txBody>
      </p:sp>
      <p:sp>
        <p:nvSpPr>
          <p:cNvPr id="11" name="object 11"/>
          <p:cNvSpPr txBox="1"/>
          <p:nvPr/>
        </p:nvSpPr>
        <p:spPr>
          <a:xfrm>
            <a:off x="991194" y="3241826"/>
            <a:ext cx="5107005" cy="2506264"/>
          </a:xfrm>
          <a:prstGeom prst="rect">
            <a:avLst/>
          </a:prstGeom>
        </p:spPr>
        <p:txBody>
          <a:bodyPr vert="horz" wrap="square" lIns="0" tIns="12065" rIns="0" bIns="0" rtlCol="0">
            <a:spAutoFit/>
          </a:bodyPr>
          <a:lstStyle/>
          <a:p>
            <a:pPr marL="12700" marR="5080" algn="just">
              <a:lnSpc>
                <a:spcPct val="118700"/>
              </a:lnSpc>
              <a:spcBef>
                <a:spcPts val="95"/>
              </a:spcBef>
            </a:pPr>
            <a:r>
              <a:rPr sz="1200" spc="125" dirty="0">
                <a:solidFill>
                  <a:srgbClr val="535353"/>
                </a:solidFill>
                <a:latin typeface="Tahoma"/>
                <a:cs typeface="Tahoma"/>
              </a:rPr>
              <a:t>Decreto </a:t>
            </a:r>
            <a:r>
              <a:rPr sz="1200" spc="50" dirty="0">
                <a:solidFill>
                  <a:srgbClr val="535353"/>
                </a:solidFill>
                <a:latin typeface="Tahoma"/>
                <a:cs typeface="Tahoma"/>
              </a:rPr>
              <a:t>486-12, </a:t>
            </a:r>
            <a:r>
              <a:rPr sz="1200" spc="140" dirty="0">
                <a:solidFill>
                  <a:srgbClr val="535353"/>
                </a:solidFill>
                <a:latin typeface="Tahoma"/>
                <a:cs typeface="Tahoma"/>
              </a:rPr>
              <a:t>que </a:t>
            </a:r>
            <a:r>
              <a:rPr sz="1200" spc="125" dirty="0">
                <a:solidFill>
                  <a:srgbClr val="4C4747"/>
                </a:solidFill>
                <a:latin typeface="Tahoma"/>
                <a:cs typeface="Tahoma"/>
              </a:rPr>
              <a:t>establece</a:t>
            </a:r>
            <a:r>
              <a:rPr sz="1200" spc="125" dirty="0">
                <a:solidFill>
                  <a:srgbClr val="535353"/>
                </a:solidFill>
                <a:latin typeface="Tahoma"/>
                <a:cs typeface="Tahoma"/>
              </a:rPr>
              <a:t> </a:t>
            </a:r>
            <a:r>
              <a:rPr sz="1200" spc="90" dirty="0">
                <a:solidFill>
                  <a:srgbClr val="535353"/>
                </a:solidFill>
                <a:latin typeface="Tahoma"/>
                <a:cs typeface="Tahoma"/>
              </a:rPr>
              <a:t>las </a:t>
            </a:r>
            <a:r>
              <a:rPr sz="1200" spc="95" dirty="0">
                <a:solidFill>
                  <a:srgbClr val="535353"/>
                </a:solidFill>
                <a:latin typeface="Tahoma"/>
                <a:cs typeface="Tahoma"/>
              </a:rPr>
              <a:t> </a:t>
            </a:r>
            <a:r>
              <a:rPr lang="es-DO" sz="1200" spc="130" dirty="0">
                <a:solidFill>
                  <a:srgbClr val="535353"/>
                </a:solidFill>
                <a:latin typeface="Tahoma"/>
                <a:cs typeface="Tahoma"/>
              </a:rPr>
              <a:t>atribuciones</a:t>
            </a:r>
            <a:r>
              <a:rPr lang="es-DO" sz="1200" spc="135" dirty="0">
                <a:solidFill>
                  <a:srgbClr val="535353"/>
                </a:solidFill>
                <a:latin typeface="Tahoma"/>
                <a:cs typeface="Tahoma"/>
              </a:rPr>
              <a:t> </a:t>
            </a:r>
            <a:r>
              <a:rPr lang="es-DO" sz="1200" spc="130" dirty="0">
                <a:solidFill>
                  <a:srgbClr val="535353"/>
                </a:solidFill>
                <a:latin typeface="Tahoma"/>
                <a:cs typeface="Tahoma"/>
              </a:rPr>
              <a:t>de</a:t>
            </a:r>
            <a:r>
              <a:rPr lang="es-DO" sz="1200" spc="135" dirty="0">
                <a:solidFill>
                  <a:srgbClr val="535353"/>
                </a:solidFill>
                <a:latin typeface="Tahoma"/>
                <a:cs typeface="Tahoma"/>
              </a:rPr>
              <a:t> </a:t>
            </a:r>
            <a:r>
              <a:rPr lang="es-DO" sz="1200" spc="95" dirty="0">
                <a:solidFill>
                  <a:srgbClr val="535353"/>
                </a:solidFill>
                <a:latin typeface="Tahoma"/>
                <a:cs typeface="Tahoma"/>
              </a:rPr>
              <a:t>la</a:t>
            </a:r>
            <a:r>
              <a:rPr lang="es-DO" sz="1200" spc="100" dirty="0">
                <a:solidFill>
                  <a:srgbClr val="535353"/>
                </a:solidFill>
                <a:latin typeface="Tahoma"/>
                <a:cs typeface="Tahoma"/>
              </a:rPr>
              <a:t> </a:t>
            </a:r>
            <a:r>
              <a:rPr lang="es-DO" sz="1200" spc="130" dirty="0">
                <a:solidFill>
                  <a:srgbClr val="535353"/>
                </a:solidFill>
                <a:latin typeface="Tahoma"/>
                <a:cs typeface="Tahoma"/>
              </a:rPr>
              <a:t>Dirección </a:t>
            </a:r>
            <a:r>
              <a:rPr lang="es-DO" sz="1200" spc="135" dirty="0">
                <a:solidFill>
                  <a:srgbClr val="535353"/>
                </a:solidFill>
                <a:latin typeface="Tahoma"/>
                <a:cs typeface="Tahoma"/>
              </a:rPr>
              <a:t> </a:t>
            </a:r>
            <a:r>
              <a:rPr lang="es-DO" sz="1200" spc="120" dirty="0">
                <a:solidFill>
                  <a:srgbClr val="535353"/>
                </a:solidFill>
                <a:latin typeface="Tahoma"/>
                <a:cs typeface="Tahoma"/>
              </a:rPr>
              <a:t>General</a:t>
            </a:r>
            <a:r>
              <a:rPr lang="es-DO" sz="1200" spc="125" dirty="0">
                <a:solidFill>
                  <a:srgbClr val="535353"/>
                </a:solidFill>
                <a:latin typeface="Tahoma"/>
                <a:cs typeface="Tahoma"/>
              </a:rPr>
              <a:t> </a:t>
            </a:r>
            <a:r>
              <a:rPr lang="es-DO" sz="1200" spc="130" dirty="0">
                <a:solidFill>
                  <a:srgbClr val="535353"/>
                </a:solidFill>
                <a:latin typeface="Tahoma"/>
                <a:cs typeface="Tahoma"/>
              </a:rPr>
              <a:t>de</a:t>
            </a:r>
            <a:r>
              <a:rPr lang="es-DO" sz="1200" spc="135" dirty="0">
                <a:solidFill>
                  <a:srgbClr val="535353"/>
                </a:solidFill>
                <a:latin typeface="Tahoma"/>
                <a:cs typeface="Tahoma"/>
              </a:rPr>
              <a:t> </a:t>
            </a:r>
            <a:r>
              <a:rPr lang="es-DO" sz="1200" spc="125" dirty="0">
                <a:solidFill>
                  <a:srgbClr val="535353"/>
                </a:solidFill>
                <a:latin typeface="Tahoma"/>
                <a:cs typeface="Tahoma"/>
              </a:rPr>
              <a:t>Ética</a:t>
            </a:r>
            <a:r>
              <a:rPr lang="es-DO" sz="1200" spc="130" dirty="0">
                <a:solidFill>
                  <a:srgbClr val="535353"/>
                </a:solidFill>
                <a:latin typeface="Tahoma"/>
                <a:cs typeface="Tahoma"/>
              </a:rPr>
              <a:t> </a:t>
            </a:r>
            <a:r>
              <a:rPr lang="es-DO" sz="1200" spc="70" dirty="0">
                <a:solidFill>
                  <a:srgbClr val="535353"/>
                </a:solidFill>
                <a:latin typeface="Tahoma"/>
                <a:cs typeface="Tahoma"/>
              </a:rPr>
              <a:t>e</a:t>
            </a:r>
            <a:r>
              <a:rPr lang="es-DO" sz="1200" spc="75" dirty="0">
                <a:solidFill>
                  <a:srgbClr val="535353"/>
                </a:solidFill>
                <a:latin typeface="Tahoma"/>
                <a:cs typeface="Tahoma"/>
              </a:rPr>
              <a:t> </a:t>
            </a:r>
            <a:r>
              <a:rPr lang="es-DO" sz="1200" spc="120" dirty="0">
                <a:solidFill>
                  <a:srgbClr val="535353"/>
                </a:solidFill>
                <a:latin typeface="Tahoma"/>
                <a:cs typeface="Tahoma"/>
              </a:rPr>
              <a:t>Integridad </a:t>
            </a:r>
            <a:r>
              <a:rPr lang="es-DO" sz="1200" spc="125" dirty="0">
                <a:solidFill>
                  <a:srgbClr val="535353"/>
                </a:solidFill>
                <a:latin typeface="Tahoma"/>
                <a:cs typeface="Tahoma"/>
              </a:rPr>
              <a:t> </a:t>
            </a:r>
            <a:r>
              <a:rPr lang="es-DO" sz="1200" spc="130" dirty="0">
                <a:solidFill>
                  <a:srgbClr val="535353"/>
                </a:solidFill>
                <a:latin typeface="Tahoma"/>
                <a:cs typeface="Tahoma"/>
              </a:rPr>
              <a:t>Gubernamental</a:t>
            </a:r>
            <a:r>
              <a:rPr lang="es-DO" sz="1200" spc="130" dirty="0" smtClean="0">
                <a:solidFill>
                  <a:srgbClr val="535353"/>
                </a:solidFill>
                <a:latin typeface="Tahoma"/>
                <a:cs typeface="Tahoma"/>
              </a:rPr>
              <a:t>.</a:t>
            </a:r>
          </a:p>
          <a:p>
            <a:pPr marL="12700" marR="5080" algn="just">
              <a:lnSpc>
                <a:spcPct val="118700"/>
              </a:lnSpc>
              <a:spcBef>
                <a:spcPts val="95"/>
              </a:spcBef>
            </a:pPr>
            <a:endParaRPr lang="es-DO" sz="1200" spc="130" dirty="0">
              <a:solidFill>
                <a:srgbClr val="535353"/>
              </a:solidFill>
              <a:latin typeface="Tahoma"/>
              <a:cs typeface="Tahoma"/>
            </a:endParaRPr>
          </a:p>
          <a:p>
            <a:pPr marL="12700" marR="5080" algn="just">
              <a:lnSpc>
                <a:spcPct val="118700"/>
              </a:lnSpc>
              <a:spcBef>
                <a:spcPts val="95"/>
              </a:spcBef>
            </a:pPr>
            <a:r>
              <a:rPr lang="es-DO" sz="1200" spc="125" dirty="0" smtClean="0">
                <a:solidFill>
                  <a:srgbClr val="535353"/>
                </a:solidFill>
                <a:latin typeface="Tahoma"/>
                <a:cs typeface="Tahoma"/>
              </a:rPr>
              <a:t>Decreto </a:t>
            </a:r>
            <a:r>
              <a:rPr lang="es-DO" sz="1200" spc="85" dirty="0">
                <a:solidFill>
                  <a:srgbClr val="535353"/>
                </a:solidFill>
                <a:latin typeface="Tahoma"/>
                <a:cs typeface="Tahoma"/>
              </a:rPr>
              <a:t>No. </a:t>
            </a:r>
            <a:r>
              <a:rPr lang="es-DO" sz="1200" spc="50" dirty="0">
                <a:solidFill>
                  <a:srgbClr val="535353"/>
                </a:solidFill>
                <a:latin typeface="Tahoma"/>
                <a:cs typeface="Tahoma"/>
              </a:rPr>
              <a:t>56-10, </a:t>
            </a:r>
            <a:r>
              <a:rPr lang="es-DO" sz="1200" spc="140" dirty="0">
                <a:solidFill>
                  <a:srgbClr val="535353"/>
                </a:solidFill>
                <a:latin typeface="Tahoma"/>
                <a:cs typeface="Tahoma"/>
              </a:rPr>
              <a:t>que </a:t>
            </a:r>
            <a:r>
              <a:rPr lang="es-DO" sz="1200" spc="155" dirty="0">
                <a:solidFill>
                  <a:srgbClr val="535353"/>
                </a:solidFill>
                <a:latin typeface="Tahoma"/>
                <a:cs typeface="Tahoma"/>
              </a:rPr>
              <a:t>cambia </a:t>
            </a:r>
            <a:r>
              <a:rPr lang="es-DO" sz="1200" spc="95" dirty="0">
                <a:solidFill>
                  <a:srgbClr val="535353"/>
                </a:solidFill>
                <a:latin typeface="Tahoma"/>
                <a:cs typeface="Tahoma"/>
              </a:rPr>
              <a:t>la </a:t>
            </a:r>
            <a:r>
              <a:rPr lang="es-DO" sz="1200" spc="100" dirty="0">
                <a:solidFill>
                  <a:srgbClr val="535353"/>
                </a:solidFill>
                <a:latin typeface="Tahoma"/>
                <a:cs typeface="Tahoma"/>
              </a:rPr>
              <a:t> </a:t>
            </a:r>
            <a:r>
              <a:rPr lang="es-DO" sz="1200" spc="155" dirty="0">
                <a:solidFill>
                  <a:srgbClr val="535353"/>
                </a:solidFill>
                <a:latin typeface="Tahoma"/>
                <a:cs typeface="Tahoma"/>
              </a:rPr>
              <a:t>denominación </a:t>
            </a:r>
            <a:r>
              <a:rPr lang="es-DO" sz="1200" spc="130" dirty="0">
                <a:solidFill>
                  <a:srgbClr val="535353"/>
                </a:solidFill>
                <a:latin typeface="Tahoma"/>
                <a:cs typeface="Tahoma"/>
              </a:rPr>
              <a:t>de </a:t>
            </a:r>
            <a:r>
              <a:rPr lang="es-DO" sz="1200" spc="90" dirty="0">
                <a:solidFill>
                  <a:srgbClr val="535353"/>
                </a:solidFill>
                <a:latin typeface="Tahoma"/>
                <a:cs typeface="Tahoma"/>
              </a:rPr>
              <a:t>las </a:t>
            </a:r>
            <a:r>
              <a:rPr lang="es-DO" sz="1200" spc="110" dirty="0">
                <a:solidFill>
                  <a:srgbClr val="535353"/>
                </a:solidFill>
                <a:latin typeface="Tahoma"/>
                <a:cs typeface="Tahoma"/>
              </a:rPr>
              <a:t>Secretarías </a:t>
            </a:r>
            <a:r>
              <a:rPr lang="es-DO" sz="1200" spc="114" dirty="0">
                <a:solidFill>
                  <a:srgbClr val="535353"/>
                </a:solidFill>
                <a:latin typeface="Tahoma"/>
                <a:cs typeface="Tahoma"/>
              </a:rPr>
              <a:t> </a:t>
            </a:r>
            <a:r>
              <a:rPr lang="es-DO" sz="1200" spc="130" dirty="0">
                <a:solidFill>
                  <a:srgbClr val="535353"/>
                </a:solidFill>
                <a:latin typeface="Tahoma"/>
                <a:cs typeface="Tahoma"/>
              </a:rPr>
              <a:t>de</a:t>
            </a:r>
            <a:r>
              <a:rPr lang="es-DO" sz="1200" spc="360" dirty="0">
                <a:solidFill>
                  <a:srgbClr val="535353"/>
                </a:solidFill>
                <a:latin typeface="Tahoma"/>
                <a:cs typeface="Tahoma"/>
              </a:rPr>
              <a:t> </a:t>
            </a:r>
            <a:r>
              <a:rPr lang="es-DO" sz="1200" spc="130" dirty="0">
                <a:solidFill>
                  <a:srgbClr val="535353"/>
                </a:solidFill>
                <a:latin typeface="Tahoma"/>
                <a:cs typeface="Tahoma"/>
              </a:rPr>
              <a:t>Estado</a:t>
            </a:r>
            <a:r>
              <a:rPr lang="es-DO" sz="1200" spc="45" dirty="0">
                <a:solidFill>
                  <a:srgbClr val="535353"/>
                </a:solidFill>
                <a:latin typeface="Tahoma"/>
                <a:cs typeface="Tahoma"/>
              </a:rPr>
              <a:t> </a:t>
            </a:r>
            <a:r>
              <a:rPr lang="es-DO" sz="1200" spc="70" dirty="0">
                <a:solidFill>
                  <a:srgbClr val="535353"/>
                </a:solidFill>
                <a:latin typeface="Tahoma"/>
                <a:cs typeface="Tahoma"/>
              </a:rPr>
              <a:t>a</a:t>
            </a:r>
            <a:r>
              <a:rPr lang="es-DO" sz="1200" spc="50" dirty="0">
                <a:solidFill>
                  <a:srgbClr val="535353"/>
                </a:solidFill>
                <a:latin typeface="Tahoma"/>
                <a:cs typeface="Tahoma"/>
              </a:rPr>
              <a:t> </a:t>
            </a:r>
            <a:r>
              <a:rPr lang="es-DO" sz="1200" spc="105" dirty="0">
                <a:solidFill>
                  <a:srgbClr val="535353"/>
                </a:solidFill>
                <a:latin typeface="Tahoma"/>
                <a:cs typeface="Tahoma"/>
              </a:rPr>
              <a:t>Ministerios</a:t>
            </a:r>
            <a:r>
              <a:rPr lang="es-DO" sz="1200" spc="105" dirty="0" smtClean="0">
                <a:solidFill>
                  <a:srgbClr val="535353"/>
                </a:solidFill>
                <a:latin typeface="Tahoma"/>
                <a:cs typeface="Tahoma"/>
              </a:rPr>
              <a:t>.</a:t>
            </a:r>
          </a:p>
          <a:p>
            <a:pPr marL="12700" marR="5080" algn="just">
              <a:lnSpc>
                <a:spcPct val="118700"/>
              </a:lnSpc>
              <a:spcBef>
                <a:spcPts val="95"/>
              </a:spcBef>
            </a:pPr>
            <a:endParaRPr lang="es-DO" sz="1200" spc="105" dirty="0" smtClean="0">
              <a:solidFill>
                <a:srgbClr val="535353"/>
              </a:solidFill>
              <a:latin typeface="Tahoma"/>
              <a:cs typeface="Tahoma"/>
            </a:endParaRPr>
          </a:p>
          <a:p>
            <a:pPr marL="12700" marR="5080" algn="just">
              <a:lnSpc>
                <a:spcPct val="118700"/>
              </a:lnSpc>
              <a:spcBef>
                <a:spcPts val="95"/>
              </a:spcBef>
            </a:pPr>
            <a:r>
              <a:rPr lang="es-DO" sz="1200" spc="125" dirty="0">
                <a:solidFill>
                  <a:srgbClr val="535353"/>
                </a:solidFill>
                <a:latin typeface="Tahoma"/>
                <a:cs typeface="Tahoma"/>
              </a:rPr>
              <a:t>Decreto </a:t>
            </a:r>
            <a:r>
              <a:rPr lang="es-DO" sz="1200" spc="60" dirty="0">
                <a:solidFill>
                  <a:srgbClr val="535353"/>
                </a:solidFill>
                <a:latin typeface="Tahoma"/>
                <a:cs typeface="Tahoma"/>
              </a:rPr>
              <a:t>130-05, </a:t>
            </a:r>
            <a:r>
              <a:rPr lang="es-DO" sz="1200" spc="145" dirty="0">
                <a:solidFill>
                  <a:srgbClr val="535353"/>
                </a:solidFill>
                <a:latin typeface="Tahoma"/>
                <a:cs typeface="Tahoma"/>
              </a:rPr>
              <a:t>Reglamento </a:t>
            </a:r>
            <a:r>
              <a:rPr lang="es-DO" sz="1200" spc="130" dirty="0">
                <a:solidFill>
                  <a:srgbClr val="535353"/>
                </a:solidFill>
                <a:latin typeface="Tahoma"/>
                <a:cs typeface="Tahoma"/>
              </a:rPr>
              <a:t>de </a:t>
            </a:r>
            <a:r>
              <a:rPr lang="es-DO" sz="1200" spc="95" dirty="0">
                <a:solidFill>
                  <a:srgbClr val="535353"/>
                </a:solidFill>
                <a:latin typeface="Tahoma"/>
                <a:cs typeface="Tahoma"/>
              </a:rPr>
              <a:t>la </a:t>
            </a:r>
            <a:r>
              <a:rPr lang="es-DO" sz="1200" spc="-300" dirty="0">
                <a:solidFill>
                  <a:srgbClr val="535353"/>
                </a:solidFill>
                <a:latin typeface="Tahoma"/>
                <a:cs typeface="Tahoma"/>
              </a:rPr>
              <a:t> </a:t>
            </a:r>
            <a:r>
              <a:rPr lang="es-DO" sz="1200" spc="85" dirty="0">
                <a:solidFill>
                  <a:srgbClr val="535353"/>
                </a:solidFill>
                <a:latin typeface="Tahoma"/>
                <a:cs typeface="Tahoma"/>
              </a:rPr>
              <a:t>Ley</a:t>
            </a:r>
            <a:r>
              <a:rPr lang="es-DO" sz="1200" spc="90" dirty="0">
                <a:solidFill>
                  <a:srgbClr val="535353"/>
                </a:solidFill>
                <a:latin typeface="Tahoma"/>
                <a:cs typeface="Tahoma"/>
              </a:rPr>
              <a:t> </a:t>
            </a:r>
            <a:r>
              <a:rPr lang="es-DO" sz="1200" spc="130" dirty="0">
                <a:solidFill>
                  <a:srgbClr val="535353"/>
                </a:solidFill>
                <a:latin typeface="Tahoma"/>
                <a:cs typeface="Tahoma"/>
              </a:rPr>
              <a:t>de </a:t>
            </a:r>
            <a:r>
              <a:rPr lang="es-DO" sz="1200" spc="135" dirty="0">
                <a:solidFill>
                  <a:srgbClr val="535353"/>
                </a:solidFill>
                <a:latin typeface="Tahoma"/>
                <a:cs typeface="Tahoma"/>
              </a:rPr>
              <a:t>Acceso </a:t>
            </a:r>
            <a:r>
              <a:rPr lang="es-DO" sz="1200" spc="70" dirty="0">
                <a:solidFill>
                  <a:srgbClr val="535353"/>
                </a:solidFill>
                <a:latin typeface="Tahoma"/>
                <a:cs typeface="Tahoma"/>
              </a:rPr>
              <a:t>a</a:t>
            </a:r>
            <a:r>
              <a:rPr lang="es-DO" sz="1200" spc="75" dirty="0">
                <a:solidFill>
                  <a:srgbClr val="535353"/>
                </a:solidFill>
                <a:latin typeface="Tahoma"/>
                <a:cs typeface="Tahoma"/>
              </a:rPr>
              <a:t> </a:t>
            </a:r>
            <a:r>
              <a:rPr lang="es-DO" sz="1200" spc="95" dirty="0">
                <a:solidFill>
                  <a:srgbClr val="535353"/>
                </a:solidFill>
                <a:latin typeface="Tahoma"/>
                <a:cs typeface="Tahoma"/>
              </a:rPr>
              <a:t>la </a:t>
            </a:r>
            <a:r>
              <a:rPr lang="es-DO" sz="1200" spc="125" dirty="0">
                <a:solidFill>
                  <a:srgbClr val="535353"/>
                </a:solidFill>
                <a:latin typeface="Tahoma"/>
                <a:cs typeface="Tahoma"/>
              </a:rPr>
              <a:t>Información </a:t>
            </a:r>
            <a:r>
              <a:rPr lang="es-DO" sz="1200" spc="130" dirty="0">
                <a:solidFill>
                  <a:srgbClr val="535353"/>
                </a:solidFill>
                <a:latin typeface="Tahoma"/>
                <a:cs typeface="Tahoma"/>
              </a:rPr>
              <a:t> </a:t>
            </a:r>
            <a:r>
              <a:rPr lang="es-DO" sz="1200" spc="120" dirty="0">
                <a:solidFill>
                  <a:srgbClr val="535353"/>
                </a:solidFill>
                <a:latin typeface="Tahoma"/>
                <a:cs typeface="Tahoma"/>
              </a:rPr>
              <a:t>Pública</a:t>
            </a:r>
            <a:r>
              <a:rPr lang="es-DO" sz="1200" spc="120" dirty="0" smtClean="0">
                <a:solidFill>
                  <a:srgbClr val="535353"/>
                </a:solidFill>
                <a:latin typeface="Tahoma"/>
                <a:cs typeface="Tahoma"/>
              </a:rPr>
              <a:t>.</a:t>
            </a:r>
          </a:p>
          <a:p>
            <a:pPr marL="12700" marR="5080" algn="just">
              <a:lnSpc>
                <a:spcPct val="118700"/>
              </a:lnSpc>
              <a:spcBef>
                <a:spcPts val="95"/>
              </a:spcBef>
            </a:pPr>
            <a:endParaRPr lang="es-DO" sz="1200" spc="120" dirty="0" smtClean="0">
              <a:solidFill>
                <a:srgbClr val="535353"/>
              </a:solidFill>
              <a:latin typeface="Tahoma"/>
              <a:cs typeface="Tahoma"/>
            </a:endParaRPr>
          </a:p>
          <a:p>
            <a:pPr marL="12700" marR="5080" algn="just">
              <a:lnSpc>
                <a:spcPct val="118700"/>
              </a:lnSpc>
              <a:spcBef>
                <a:spcPts val="95"/>
              </a:spcBef>
            </a:pPr>
            <a:r>
              <a:rPr lang="es-DO" sz="1200" spc="125" dirty="0">
                <a:solidFill>
                  <a:srgbClr val="535353"/>
                </a:solidFill>
                <a:latin typeface="Tahoma"/>
                <a:cs typeface="Tahoma"/>
              </a:rPr>
              <a:t>Decreto</a:t>
            </a:r>
            <a:r>
              <a:rPr lang="es-DO" sz="1200" spc="130" dirty="0">
                <a:solidFill>
                  <a:srgbClr val="535353"/>
                </a:solidFill>
                <a:latin typeface="Tahoma"/>
                <a:cs typeface="Tahoma"/>
              </a:rPr>
              <a:t> </a:t>
            </a:r>
            <a:r>
              <a:rPr lang="es-DO" sz="1200" spc="85" dirty="0">
                <a:solidFill>
                  <a:srgbClr val="535353"/>
                </a:solidFill>
                <a:latin typeface="Tahoma"/>
                <a:cs typeface="Tahoma"/>
              </a:rPr>
              <a:t>No.</a:t>
            </a:r>
            <a:r>
              <a:rPr lang="es-DO" sz="1200" spc="90" dirty="0">
                <a:solidFill>
                  <a:srgbClr val="535353"/>
                </a:solidFill>
                <a:latin typeface="Tahoma"/>
                <a:cs typeface="Tahoma"/>
              </a:rPr>
              <a:t> </a:t>
            </a:r>
            <a:r>
              <a:rPr lang="es-DO" sz="1200" spc="80" dirty="0">
                <a:solidFill>
                  <a:srgbClr val="535353"/>
                </a:solidFill>
                <a:latin typeface="Tahoma"/>
                <a:cs typeface="Tahoma"/>
              </a:rPr>
              <a:t>1082-04,</a:t>
            </a:r>
            <a:r>
              <a:rPr lang="es-DO" sz="1200" spc="475" dirty="0">
                <a:solidFill>
                  <a:srgbClr val="535353"/>
                </a:solidFill>
                <a:latin typeface="Tahoma"/>
                <a:cs typeface="Tahoma"/>
              </a:rPr>
              <a:t> </a:t>
            </a:r>
            <a:r>
              <a:rPr lang="es-DO" sz="1200" spc="140" dirty="0">
                <a:solidFill>
                  <a:srgbClr val="535353"/>
                </a:solidFill>
                <a:latin typeface="Tahoma"/>
                <a:cs typeface="Tahoma"/>
              </a:rPr>
              <a:t>que </a:t>
            </a:r>
            <a:r>
              <a:rPr lang="es-DO" sz="1200" spc="145" dirty="0">
                <a:solidFill>
                  <a:srgbClr val="535353"/>
                </a:solidFill>
                <a:latin typeface="Tahoma"/>
                <a:cs typeface="Tahoma"/>
              </a:rPr>
              <a:t> </a:t>
            </a:r>
            <a:r>
              <a:rPr lang="es-DO" sz="1200" spc="125" dirty="0">
                <a:solidFill>
                  <a:srgbClr val="535353"/>
                </a:solidFill>
                <a:latin typeface="Tahoma"/>
                <a:cs typeface="Tahoma"/>
              </a:rPr>
              <a:t>establece </a:t>
            </a:r>
            <a:r>
              <a:rPr lang="es-DO" sz="1200" spc="95" dirty="0">
                <a:solidFill>
                  <a:srgbClr val="535353"/>
                </a:solidFill>
                <a:latin typeface="Tahoma"/>
                <a:cs typeface="Tahoma"/>
              </a:rPr>
              <a:t>el </a:t>
            </a:r>
            <a:r>
              <a:rPr lang="es-DO" sz="1200" spc="130" dirty="0">
                <a:solidFill>
                  <a:srgbClr val="535353"/>
                </a:solidFill>
                <a:latin typeface="Tahoma"/>
                <a:cs typeface="Tahoma"/>
              </a:rPr>
              <a:t>Gabinete de Política </a:t>
            </a:r>
            <a:r>
              <a:rPr lang="es-DO" sz="1200" spc="135" dirty="0">
                <a:solidFill>
                  <a:srgbClr val="535353"/>
                </a:solidFill>
                <a:latin typeface="Tahoma"/>
                <a:cs typeface="Tahoma"/>
              </a:rPr>
              <a:t> </a:t>
            </a:r>
            <a:r>
              <a:rPr lang="es-DO" sz="1200" spc="105" dirty="0">
                <a:solidFill>
                  <a:srgbClr val="535353"/>
                </a:solidFill>
                <a:latin typeface="Tahoma"/>
                <a:cs typeface="Tahoma"/>
              </a:rPr>
              <a:t>Institucional</a:t>
            </a:r>
            <a:r>
              <a:rPr lang="es-DO" sz="1200" spc="105" dirty="0" smtClean="0">
                <a:solidFill>
                  <a:srgbClr val="535353"/>
                </a:solidFill>
                <a:latin typeface="Tahoma"/>
                <a:cs typeface="Tahoma"/>
              </a:rPr>
              <a:t>.</a:t>
            </a:r>
            <a:endParaRPr lang="es-DO" sz="1200" dirty="0">
              <a:latin typeface="Tahoma"/>
              <a:cs typeface="Tahoma"/>
            </a:endParaRPr>
          </a:p>
        </p:txBody>
      </p:sp>
      <p:sp>
        <p:nvSpPr>
          <p:cNvPr id="26" name="object 26"/>
          <p:cNvSpPr txBox="1"/>
          <p:nvPr/>
        </p:nvSpPr>
        <p:spPr>
          <a:xfrm>
            <a:off x="2632201" y="2423428"/>
            <a:ext cx="1824989" cy="406400"/>
          </a:xfrm>
          <a:prstGeom prst="rect">
            <a:avLst/>
          </a:prstGeom>
        </p:spPr>
        <p:txBody>
          <a:bodyPr vert="horz" wrap="square" lIns="0" tIns="12065" rIns="0" bIns="0" rtlCol="0">
            <a:spAutoFit/>
          </a:bodyPr>
          <a:lstStyle/>
          <a:p>
            <a:pPr marL="12700">
              <a:lnSpc>
                <a:spcPct val="100000"/>
              </a:lnSpc>
              <a:spcBef>
                <a:spcPts val="95"/>
              </a:spcBef>
            </a:pPr>
            <a:r>
              <a:rPr sz="3200" b="1" spc="195" baseline="1111" dirty="0">
                <a:solidFill>
                  <a:srgbClr val="003775"/>
                </a:solidFill>
                <a:latin typeface="Tahoma"/>
                <a:cs typeface="Tahoma"/>
              </a:rPr>
              <a:t>03</a:t>
            </a:r>
            <a:r>
              <a:rPr sz="3750" b="1" spc="307" baseline="1111" dirty="0">
                <a:solidFill>
                  <a:srgbClr val="003775"/>
                </a:solidFill>
                <a:latin typeface="Tahoma"/>
                <a:cs typeface="Tahoma"/>
              </a:rPr>
              <a:t> </a:t>
            </a:r>
            <a:r>
              <a:rPr spc="140" dirty="0">
                <a:solidFill>
                  <a:srgbClr val="003775"/>
                </a:solidFill>
                <a:latin typeface="Tahoma"/>
                <a:cs typeface="Tahoma"/>
              </a:rPr>
              <a:t>Decretos</a:t>
            </a:r>
            <a:endParaRPr dirty="0">
              <a:latin typeface="Tahoma"/>
              <a:cs typeface="Tahoma"/>
            </a:endParaRPr>
          </a:p>
        </p:txBody>
      </p:sp>
      <p:sp>
        <p:nvSpPr>
          <p:cNvPr id="28" name="object 28"/>
          <p:cNvSpPr txBox="1"/>
          <p:nvPr/>
        </p:nvSpPr>
        <p:spPr>
          <a:xfrm>
            <a:off x="6872977" y="9383749"/>
            <a:ext cx="217170" cy="225062"/>
          </a:xfrm>
          <a:prstGeom prst="rect">
            <a:avLst/>
          </a:prstGeom>
        </p:spPr>
        <p:txBody>
          <a:bodyPr vert="horz" wrap="square" lIns="0" tIns="17145" rIns="0" bIns="0" rtlCol="0">
            <a:spAutoFit/>
          </a:bodyPr>
          <a:lstStyle/>
          <a:p>
            <a:pPr marL="12700">
              <a:lnSpc>
                <a:spcPct val="100000"/>
              </a:lnSpc>
              <a:spcBef>
                <a:spcPts val="135"/>
              </a:spcBef>
            </a:pPr>
            <a:r>
              <a:rPr sz="1350" b="1" spc="-300" dirty="0">
                <a:solidFill>
                  <a:srgbClr val="FEFFFB"/>
                </a:solidFill>
                <a:latin typeface="Tahoma"/>
                <a:cs typeface="Tahoma"/>
              </a:rPr>
              <a:t>1</a:t>
            </a:r>
            <a:r>
              <a:rPr lang="es-DO" sz="1350" b="1" spc="-300" dirty="0">
                <a:solidFill>
                  <a:srgbClr val="FEFFFB"/>
                </a:solidFill>
                <a:latin typeface="Tahoma"/>
                <a:cs typeface="Tahoma"/>
              </a:rPr>
              <a:t>1</a:t>
            </a:r>
            <a:endParaRPr sz="1350" dirty="0">
              <a:latin typeface="Tahoma"/>
              <a:cs typeface="Tahoma"/>
            </a:endParaRPr>
          </a:p>
        </p:txBody>
      </p:sp>
      <p:sp>
        <p:nvSpPr>
          <p:cNvPr id="27" name="Freeform 18">
            <a:extLst>
              <a:ext uri="{FF2B5EF4-FFF2-40B4-BE49-F238E27FC236}">
                <a16:creationId xmlns:a16="http://schemas.microsoft.com/office/drawing/2014/main" id="{1A4CC7AB-B015-48DF-AE2E-42AB5CAA1BB2}"/>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30" name="Freeform 19">
            <a:extLst>
              <a:ext uri="{FF2B5EF4-FFF2-40B4-BE49-F238E27FC236}">
                <a16:creationId xmlns:a16="http://schemas.microsoft.com/office/drawing/2014/main" id="{92E4B7FD-1FCD-48DB-9924-2738A8D76D5D}"/>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31" name="Freeform 20">
            <a:extLst>
              <a:ext uri="{FF2B5EF4-FFF2-40B4-BE49-F238E27FC236}">
                <a16:creationId xmlns:a16="http://schemas.microsoft.com/office/drawing/2014/main" id="{AFA74069-4335-4357-B561-AC7BB5A259B1}"/>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32" name="Freeform 21">
            <a:extLst>
              <a:ext uri="{FF2B5EF4-FFF2-40B4-BE49-F238E27FC236}">
                <a16:creationId xmlns:a16="http://schemas.microsoft.com/office/drawing/2014/main" id="{3A5D77E6-DAA4-4F5F-8B15-E5D9D5F8B41C}"/>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33" name="CuadroTexto 32">
            <a:extLst>
              <a:ext uri="{FF2B5EF4-FFF2-40B4-BE49-F238E27FC236}">
                <a16:creationId xmlns:a16="http://schemas.microsoft.com/office/drawing/2014/main" id="{FCDED0EB-ED81-4E35-8A5E-6DC9FD8BD329}"/>
              </a:ext>
            </a:extLst>
          </p:cNvPr>
          <p:cNvSpPr txBox="1"/>
          <p:nvPr/>
        </p:nvSpPr>
        <p:spPr>
          <a:xfrm>
            <a:off x="6894449" y="10150475"/>
            <a:ext cx="478206" cy="369332"/>
          </a:xfrm>
          <a:prstGeom prst="rect">
            <a:avLst/>
          </a:prstGeom>
          <a:noFill/>
        </p:spPr>
        <p:txBody>
          <a:bodyPr wrap="square" rtlCol="0">
            <a:spAutoFit/>
          </a:bodyPr>
          <a:lstStyle/>
          <a:p>
            <a:r>
              <a:rPr lang="es-DO" b="1" dirty="0" smtClean="0">
                <a:solidFill>
                  <a:srgbClr val="003775"/>
                </a:solidFill>
              </a:rPr>
              <a:t>6</a:t>
            </a:r>
            <a:endParaRPr lang="es-DO" b="1" dirty="0">
              <a:solidFill>
                <a:srgbClr val="003775"/>
              </a:solidFill>
            </a:endParaRPr>
          </a:p>
        </p:txBody>
      </p:sp>
      <p:sp>
        <p:nvSpPr>
          <p:cNvPr id="23" name="object 5"/>
          <p:cNvSpPr/>
          <p:nvPr/>
        </p:nvSpPr>
        <p:spPr>
          <a:xfrm>
            <a:off x="999347" y="3005802"/>
            <a:ext cx="5090698" cy="60050"/>
          </a:xfrm>
          <a:custGeom>
            <a:avLst/>
            <a:gdLst/>
            <a:ahLst/>
            <a:cxnLst/>
            <a:rect l="l" t="t" r="r" b="b"/>
            <a:pathLst>
              <a:path w="2588894">
                <a:moveTo>
                  <a:pt x="0" y="0"/>
                </a:moveTo>
                <a:lnTo>
                  <a:pt x="2588677" y="0"/>
                </a:lnTo>
              </a:path>
            </a:pathLst>
          </a:custGeom>
          <a:ln w="47585">
            <a:solidFill>
              <a:srgbClr val="003775"/>
            </a:solidFill>
          </a:ln>
        </p:spPr>
        <p:txBody>
          <a:bodyPr wrap="square" lIns="0" tIns="0" rIns="0" bIns="0" rtlCol="0"/>
          <a:lstStyle/>
          <a:p>
            <a:endParaRPr/>
          </a:p>
        </p:txBody>
      </p:sp>
    </p:spTree>
    <p:extLst>
      <p:ext uri="{BB962C8B-B14F-4D97-AF65-F5344CB8AC3E}">
        <p14:creationId xmlns:p14="http://schemas.microsoft.com/office/powerpoint/2010/main" val="400213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258661" y="4617288"/>
            <a:ext cx="2370312" cy="62682"/>
          </a:xfrm>
          <a:custGeom>
            <a:avLst/>
            <a:gdLst/>
            <a:ahLst/>
            <a:cxnLst/>
            <a:rect l="l" t="t" r="r" b="b"/>
            <a:pathLst>
              <a:path w="2588895">
                <a:moveTo>
                  <a:pt x="0" y="0"/>
                </a:moveTo>
                <a:lnTo>
                  <a:pt x="2588677" y="0"/>
                </a:lnTo>
              </a:path>
            </a:pathLst>
          </a:custGeom>
          <a:ln w="47585">
            <a:solidFill>
              <a:srgbClr val="003775"/>
            </a:solidFill>
          </a:ln>
        </p:spPr>
        <p:txBody>
          <a:bodyPr wrap="square" lIns="0" tIns="0" rIns="0" bIns="0" rtlCol="0"/>
          <a:lstStyle/>
          <a:p>
            <a:endParaRPr/>
          </a:p>
        </p:txBody>
      </p:sp>
      <p:sp>
        <p:nvSpPr>
          <p:cNvPr id="4" name="object 4"/>
          <p:cNvSpPr/>
          <p:nvPr/>
        </p:nvSpPr>
        <p:spPr>
          <a:xfrm>
            <a:off x="1245475" y="6773571"/>
            <a:ext cx="2368296" cy="45720"/>
          </a:xfrm>
          <a:custGeom>
            <a:avLst/>
            <a:gdLst/>
            <a:ahLst/>
            <a:cxnLst/>
            <a:rect l="l" t="t" r="r" b="b"/>
            <a:pathLst>
              <a:path w="2588895">
                <a:moveTo>
                  <a:pt x="0" y="0"/>
                </a:moveTo>
                <a:lnTo>
                  <a:pt x="2588677" y="0"/>
                </a:lnTo>
              </a:path>
            </a:pathLst>
          </a:custGeom>
          <a:ln w="47585">
            <a:solidFill>
              <a:srgbClr val="003775"/>
            </a:solidFill>
          </a:ln>
        </p:spPr>
        <p:txBody>
          <a:bodyPr wrap="square" lIns="0" tIns="0" rIns="0" bIns="0" rtlCol="0"/>
          <a:lstStyle/>
          <a:p>
            <a:endParaRPr/>
          </a:p>
        </p:txBody>
      </p:sp>
      <p:sp>
        <p:nvSpPr>
          <p:cNvPr id="5" name="object 5"/>
          <p:cNvSpPr/>
          <p:nvPr/>
        </p:nvSpPr>
        <p:spPr>
          <a:xfrm>
            <a:off x="3970273" y="4617288"/>
            <a:ext cx="2368296" cy="0"/>
          </a:xfrm>
          <a:custGeom>
            <a:avLst/>
            <a:gdLst/>
            <a:ahLst/>
            <a:cxnLst/>
            <a:rect l="l" t="t" r="r" b="b"/>
            <a:pathLst>
              <a:path w="2265679">
                <a:moveTo>
                  <a:pt x="0" y="0"/>
                </a:moveTo>
                <a:lnTo>
                  <a:pt x="2265071" y="0"/>
                </a:lnTo>
              </a:path>
            </a:pathLst>
          </a:custGeom>
          <a:ln w="47585">
            <a:solidFill>
              <a:srgbClr val="003775"/>
            </a:solidFill>
          </a:ln>
        </p:spPr>
        <p:txBody>
          <a:bodyPr wrap="square" lIns="0" tIns="0" rIns="0" bIns="0" rtlCol="0"/>
          <a:lstStyle/>
          <a:p>
            <a:endParaRPr/>
          </a:p>
        </p:txBody>
      </p:sp>
      <p:sp>
        <p:nvSpPr>
          <p:cNvPr id="9" name="object 9"/>
          <p:cNvSpPr txBox="1"/>
          <p:nvPr/>
        </p:nvSpPr>
        <p:spPr>
          <a:xfrm>
            <a:off x="1258661" y="6311592"/>
            <a:ext cx="425450" cy="406400"/>
          </a:xfrm>
          <a:prstGeom prst="rect">
            <a:avLst/>
          </a:prstGeom>
        </p:spPr>
        <p:txBody>
          <a:bodyPr vert="horz" wrap="square" lIns="0" tIns="12065" rIns="0" bIns="0" rtlCol="0">
            <a:spAutoFit/>
          </a:bodyPr>
          <a:lstStyle/>
          <a:p>
            <a:pPr marL="12700">
              <a:lnSpc>
                <a:spcPct val="100000"/>
              </a:lnSpc>
              <a:spcBef>
                <a:spcPts val="95"/>
              </a:spcBef>
            </a:pPr>
            <a:r>
              <a:rPr sz="2500" b="1" spc="155" dirty="0">
                <a:solidFill>
                  <a:srgbClr val="003775"/>
                </a:solidFill>
                <a:latin typeface="Tahoma"/>
                <a:cs typeface="Tahoma"/>
              </a:rPr>
              <a:t>0</a:t>
            </a:r>
            <a:r>
              <a:rPr sz="2500" b="1" spc="-200" dirty="0">
                <a:solidFill>
                  <a:srgbClr val="003775"/>
                </a:solidFill>
                <a:latin typeface="Tahoma"/>
                <a:cs typeface="Tahoma"/>
              </a:rPr>
              <a:t>3</a:t>
            </a:r>
            <a:endParaRPr sz="2500" dirty="0">
              <a:latin typeface="Tahoma"/>
              <a:cs typeface="Tahoma"/>
            </a:endParaRPr>
          </a:p>
        </p:txBody>
      </p:sp>
      <p:sp>
        <p:nvSpPr>
          <p:cNvPr id="10" name="object 10"/>
          <p:cNvSpPr txBox="1"/>
          <p:nvPr/>
        </p:nvSpPr>
        <p:spPr>
          <a:xfrm>
            <a:off x="1217929" y="2103912"/>
            <a:ext cx="5157216" cy="1951816"/>
          </a:xfrm>
          <a:prstGeom prst="rect">
            <a:avLst/>
          </a:prstGeom>
        </p:spPr>
        <p:txBody>
          <a:bodyPr vert="horz" wrap="square" lIns="0" tIns="12700" rIns="0" bIns="0" rtlCol="0">
            <a:spAutoFit/>
          </a:bodyPr>
          <a:lstStyle/>
          <a:p>
            <a:pPr marL="12700" marR="8255" algn="just">
              <a:lnSpc>
                <a:spcPct val="150000"/>
              </a:lnSpc>
              <a:spcBef>
                <a:spcPts val="100"/>
              </a:spcBef>
            </a:pPr>
            <a:r>
              <a:rPr lang="es-DO" sz="1200" spc="155" dirty="0" smtClean="0">
                <a:solidFill>
                  <a:srgbClr val="4C4747"/>
                </a:solidFill>
                <a:latin typeface="Tahoma"/>
                <a:cs typeface="Tahoma"/>
              </a:rPr>
              <a:t>No existe un único criterio o un conceso para su entendimiento, </a:t>
            </a:r>
            <a:r>
              <a:rPr lang="es-DO" sz="1200" spc="140" dirty="0" smtClean="0">
                <a:solidFill>
                  <a:srgbClr val="4C4747"/>
                </a:solidFill>
                <a:latin typeface="Tahoma"/>
                <a:cs typeface="Tahoma"/>
              </a:rPr>
              <a:t>pero </a:t>
            </a:r>
            <a:r>
              <a:rPr lang="es-DO" sz="1200" spc="180" dirty="0" smtClean="0">
                <a:solidFill>
                  <a:srgbClr val="4C4747"/>
                </a:solidFill>
                <a:latin typeface="Tahoma"/>
                <a:cs typeface="Tahoma"/>
              </a:rPr>
              <a:t>podemos </a:t>
            </a:r>
            <a:r>
              <a:rPr lang="es-DO" sz="1200" spc="135" dirty="0" smtClean="0">
                <a:solidFill>
                  <a:srgbClr val="4C4747"/>
                </a:solidFill>
                <a:latin typeface="Tahoma"/>
                <a:cs typeface="Tahoma"/>
              </a:rPr>
              <a:t>afirmar </a:t>
            </a:r>
            <a:r>
              <a:rPr lang="es-DO" sz="1200" spc="160" dirty="0" smtClean="0">
                <a:solidFill>
                  <a:srgbClr val="4C4747"/>
                </a:solidFill>
                <a:latin typeface="Tahoma"/>
                <a:cs typeface="Tahoma"/>
              </a:rPr>
              <a:t>que </a:t>
            </a:r>
            <a:r>
              <a:rPr lang="es-DO" sz="1200" spc="110" dirty="0" smtClean="0">
                <a:solidFill>
                  <a:srgbClr val="4C4747"/>
                </a:solidFill>
                <a:latin typeface="Tahoma"/>
                <a:cs typeface="Tahoma"/>
              </a:rPr>
              <a:t>la </a:t>
            </a:r>
            <a:r>
              <a:rPr lang="es-DO" sz="1200" spc="155" dirty="0" smtClean="0">
                <a:solidFill>
                  <a:srgbClr val="4C4747"/>
                </a:solidFill>
                <a:latin typeface="Tahoma"/>
                <a:cs typeface="Tahoma"/>
              </a:rPr>
              <a:t>rendición </a:t>
            </a:r>
            <a:r>
              <a:rPr lang="es-DO" sz="1200" spc="150" dirty="0" smtClean="0">
                <a:solidFill>
                  <a:srgbClr val="4C4747"/>
                </a:solidFill>
                <a:latin typeface="Tahoma"/>
                <a:cs typeface="Tahoma"/>
              </a:rPr>
              <a:t>de </a:t>
            </a:r>
            <a:r>
              <a:rPr lang="es-DO" sz="1200" spc="155" dirty="0" smtClean="0">
                <a:solidFill>
                  <a:srgbClr val="4C4747"/>
                </a:solidFill>
                <a:latin typeface="Tahoma"/>
                <a:cs typeface="Tahoma"/>
              </a:rPr>
              <a:t> </a:t>
            </a:r>
            <a:r>
              <a:rPr lang="es-DO" sz="1200" spc="145" dirty="0" smtClean="0">
                <a:solidFill>
                  <a:srgbClr val="4C4747"/>
                </a:solidFill>
                <a:latin typeface="Tahoma"/>
                <a:cs typeface="Tahoma"/>
              </a:rPr>
              <a:t>cuentas </a:t>
            </a:r>
            <a:r>
              <a:rPr lang="es-DO" sz="1200" spc="80" dirty="0" smtClean="0">
                <a:solidFill>
                  <a:srgbClr val="4C4747"/>
                </a:solidFill>
                <a:latin typeface="Tahoma"/>
                <a:cs typeface="Tahoma"/>
              </a:rPr>
              <a:t>es </a:t>
            </a:r>
            <a:r>
              <a:rPr lang="es-DO" sz="1200" spc="155" dirty="0" smtClean="0">
                <a:solidFill>
                  <a:srgbClr val="4C4747"/>
                </a:solidFill>
                <a:latin typeface="Tahoma"/>
                <a:cs typeface="Tahoma"/>
              </a:rPr>
              <a:t>un derecho </a:t>
            </a:r>
            <a:r>
              <a:rPr lang="es-DO" sz="1200" spc="150" dirty="0" smtClean="0">
                <a:solidFill>
                  <a:srgbClr val="4C4747"/>
                </a:solidFill>
                <a:latin typeface="Tahoma"/>
                <a:cs typeface="Tahoma"/>
              </a:rPr>
              <a:t>de </a:t>
            </a:r>
            <a:r>
              <a:rPr lang="es-DO" sz="1200" spc="110" dirty="0" smtClean="0">
                <a:solidFill>
                  <a:srgbClr val="4C4747"/>
                </a:solidFill>
                <a:latin typeface="Tahoma"/>
                <a:cs typeface="Tahoma"/>
              </a:rPr>
              <a:t>la </a:t>
            </a:r>
            <a:r>
              <a:rPr lang="es-DO" sz="1200" spc="165" dirty="0" smtClean="0">
                <a:solidFill>
                  <a:srgbClr val="4C4747"/>
                </a:solidFill>
                <a:latin typeface="Tahoma"/>
                <a:cs typeface="Tahoma"/>
              </a:rPr>
              <a:t>población </a:t>
            </a:r>
            <a:r>
              <a:rPr lang="es-DO" sz="1200" spc="40" dirty="0" smtClean="0">
                <a:solidFill>
                  <a:srgbClr val="4C4747"/>
                </a:solidFill>
                <a:latin typeface="Tahoma"/>
                <a:cs typeface="Tahoma"/>
              </a:rPr>
              <a:t>y </a:t>
            </a:r>
            <a:r>
              <a:rPr lang="es-DO" sz="1200" spc="155" dirty="0" smtClean="0">
                <a:solidFill>
                  <a:srgbClr val="4C4747"/>
                </a:solidFill>
                <a:latin typeface="Tahoma"/>
                <a:cs typeface="Tahoma"/>
              </a:rPr>
              <a:t>un </a:t>
            </a:r>
            <a:r>
              <a:rPr lang="es-DO" sz="1200" spc="150" dirty="0" smtClean="0">
                <a:solidFill>
                  <a:srgbClr val="4C4747"/>
                </a:solidFill>
                <a:latin typeface="Tahoma"/>
                <a:cs typeface="Tahoma"/>
              </a:rPr>
              <a:t>deber de </a:t>
            </a:r>
            <a:r>
              <a:rPr lang="es-DO" sz="1200" spc="105" dirty="0" smtClean="0">
                <a:solidFill>
                  <a:srgbClr val="4C4747"/>
                </a:solidFill>
                <a:latin typeface="Tahoma"/>
                <a:cs typeface="Tahoma"/>
              </a:rPr>
              <a:t>las </a:t>
            </a:r>
            <a:r>
              <a:rPr lang="es-DO" sz="1200" spc="110" dirty="0" smtClean="0">
                <a:solidFill>
                  <a:srgbClr val="4C4747"/>
                </a:solidFill>
                <a:latin typeface="Tahoma"/>
                <a:cs typeface="Tahoma"/>
              </a:rPr>
              <a:t> </a:t>
            </a:r>
            <a:r>
              <a:rPr lang="es-DO" sz="1200" spc="130" dirty="0" smtClean="0">
                <a:solidFill>
                  <a:srgbClr val="4C4747"/>
                </a:solidFill>
                <a:latin typeface="Tahoma"/>
                <a:cs typeface="Tahoma"/>
              </a:rPr>
              <a:t>instituciones.</a:t>
            </a:r>
            <a:endParaRPr lang="es-DO" sz="1200" dirty="0" smtClean="0">
              <a:solidFill>
                <a:srgbClr val="4C4747"/>
              </a:solidFill>
              <a:latin typeface="Tahoma"/>
              <a:cs typeface="Tahoma"/>
            </a:endParaRPr>
          </a:p>
          <a:p>
            <a:pPr marL="12700" marR="5080" algn="just">
              <a:lnSpc>
                <a:spcPct val="150000"/>
              </a:lnSpc>
            </a:pPr>
            <a:r>
              <a:rPr lang="es-DO" sz="1200" spc="105" dirty="0" smtClean="0">
                <a:solidFill>
                  <a:srgbClr val="4C4747"/>
                </a:solidFill>
                <a:latin typeface="Tahoma"/>
                <a:cs typeface="Tahoma"/>
              </a:rPr>
              <a:t>Es</a:t>
            </a:r>
            <a:r>
              <a:rPr lang="es-DO" sz="1200" spc="110" dirty="0" smtClean="0">
                <a:solidFill>
                  <a:srgbClr val="4C4747"/>
                </a:solidFill>
                <a:latin typeface="Tahoma"/>
                <a:cs typeface="Tahoma"/>
              </a:rPr>
              <a:t> </a:t>
            </a:r>
            <a:r>
              <a:rPr lang="es-DO" sz="1200" spc="160" dirty="0" smtClean="0">
                <a:solidFill>
                  <a:srgbClr val="4C4747"/>
                </a:solidFill>
                <a:latin typeface="Tahoma"/>
                <a:cs typeface="Tahoma"/>
              </a:rPr>
              <a:t>uno</a:t>
            </a:r>
            <a:r>
              <a:rPr lang="es-DO" sz="1200" spc="165" dirty="0" smtClean="0">
                <a:solidFill>
                  <a:srgbClr val="4C4747"/>
                </a:solidFill>
                <a:latin typeface="Tahoma"/>
                <a:cs typeface="Tahoma"/>
              </a:rPr>
              <a:t> </a:t>
            </a:r>
            <a:r>
              <a:rPr lang="es-DO" sz="1200" spc="150" dirty="0" smtClean="0">
                <a:solidFill>
                  <a:srgbClr val="4C4747"/>
                </a:solidFill>
                <a:latin typeface="Tahoma"/>
                <a:cs typeface="Tahoma"/>
              </a:rPr>
              <a:t>de</a:t>
            </a:r>
            <a:r>
              <a:rPr lang="es-DO" sz="1200" spc="155" dirty="0" smtClean="0">
                <a:solidFill>
                  <a:srgbClr val="4C4747"/>
                </a:solidFill>
                <a:latin typeface="Tahoma"/>
                <a:cs typeface="Tahoma"/>
              </a:rPr>
              <a:t> </a:t>
            </a:r>
            <a:r>
              <a:rPr lang="es-DO" sz="1200" spc="110" dirty="0" smtClean="0">
                <a:solidFill>
                  <a:srgbClr val="4C4747"/>
                </a:solidFill>
                <a:latin typeface="Tahoma"/>
                <a:cs typeface="Tahoma"/>
              </a:rPr>
              <a:t>los</a:t>
            </a:r>
            <a:r>
              <a:rPr lang="es-DO" sz="1200" spc="114" dirty="0" smtClean="0">
                <a:solidFill>
                  <a:srgbClr val="4C4747"/>
                </a:solidFill>
                <a:latin typeface="Tahoma"/>
                <a:cs typeface="Tahoma"/>
              </a:rPr>
              <a:t> </a:t>
            </a:r>
            <a:r>
              <a:rPr lang="es-DO" sz="1200" spc="165" dirty="0" smtClean="0">
                <a:solidFill>
                  <a:srgbClr val="4C4747"/>
                </a:solidFill>
                <a:latin typeface="Tahoma"/>
                <a:cs typeface="Tahoma"/>
              </a:rPr>
              <a:t>medios</a:t>
            </a:r>
            <a:r>
              <a:rPr lang="es-DO" sz="1200" spc="170" dirty="0" smtClean="0">
                <a:solidFill>
                  <a:srgbClr val="4C4747"/>
                </a:solidFill>
                <a:latin typeface="Tahoma"/>
                <a:cs typeface="Tahoma"/>
              </a:rPr>
              <a:t> </a:t>
            </a:r>
            <a:r>
              <a:rPr lang="es-DO" sz="1200" spc="140" dirty="0" smtClean="0">
                <a:solidFill>
                  <a:srgbClr val="4C4747"/>
                </a:solidFill>
                <a:latin typeface="Tahoma"/>
                <a:cs typeface="Tahoma"/>
              </a:rPr>
              <a:t>por</a:t>
            </a:r>
            <a:r>
              <a:rPr lang="es-DO" sz="1200" spc="145" dirty="0" smtClean="0">
                <a:solidFill>
                  <a:srgbClr val="4C4747"/>
                </a:solidFill>
                <a:latin typeface="Tahoma"/>
                <a:cs typeface="Tahoma"/>
              </a:rPr>
              <a:t> </a:t>
            </a:r>
            <a:r>
              <a:rPr lang="es-DO" sz="1200" spc="110" dirty="0" smtClean="0">
                <a:solidFill>
                  <a:srgbClr val="4C4747"/>
                </a:solidFill>
                <a:latin typeface="Tahoma"/>
                <a:cs typeface="Tahoma"/>
              </a:rPr>
              <a:t>el</a:t>
            </a:r>
            <a:r>
              <a:rPr lang="es-DO" sz="1200" spc="114" dirty="0" smtClean="0">
                <a:solidFill>
                  <a:srgbClr val="4C4747"/>
                </a:solidFill>
                <a:latin typeface="Tahoma"/>
                <a:cs typeface="Tahoma"/>
              </a:rPr>
              <a:t> </a:t>
            </a:r>
            <a:r>
              <a:rPr lang="es-DO" sz="1200" spc="150" dirty="0" smtClean="0">
                <a:solidFill>
                  <a:srgbClr val="4C4747"/>
                </a:solidFill>
                <a:latin typeface="Tahoma"/>
                <a:cs typeface="Tahoma"/>
              </a:rPr>
              <a:t>cual</a:t>
            </a:r>
            <a:r>
              <a:rPr lang="es-DO" sz="1200" spc="155" dirty="0" smtClean="0">
                <a:solidFill>
                  <a:srgbClr val="4C4747"/>
                </a:solidFill>
                <a:latin typeface="Tahoma"/>
                <a:cs typeface="Tahoma"/>
              </a:rPr>
              <a:t> </a:t>
            </a:r>
            <a:r>
              <a:rPr lang="es-DO" sz="1200" spc="175" dirty="0" smtClean="0">
                <a:solidFill>
                  <a:srgbClr val="4C4747"/>
                </a:solidFill>
                <a:latin typeface="Tahoma"/>
                <a:cs typeface="Tahoma"/>
              </a:rPr>
              <a:t>damos</a:t>
            </a:r>
            <a:r>
              <a:rPr lang="es-DO" sz="1200" spc="180" dirty="0" smtClean="0">
                <a:solidFill>
                  <a:srgbClr val="4C4747"/>
                </a:solidFill>
                <a:latin typeface="Tahoma"/>
                <a:cs typeface="Tahoma"/>
              </a:rPr>
              <a:t> </a:t>
            </a:r>
            <a:r>
              <a:rPr lang="es-DO" sz="1200" spc="155" dirty="0" smtClean="0">
                <a:solidFill>
                  <a:srgbClr val="4C4747"/>
                </a:solidFill>
                <a:latin typeface="Tahoma"/>
                <a:cs typeface="Tahoma"/>
              </a:rPr>
              <a:t>cuenta</a:t>
            </a:r>
            <a:r>
              <a:rPr lang="es-DO" sz="1200" spc="160" dirty="0" smtClean="0">
                <a:solidFill>
                  <a:srgbClr val="4C4747"/>
                </a:solidFill>
                <a:latin typeface="Tahoma"/>
                <a:cs typeface="Tahoma"/>
              </a:rPr>
              <a:t> </a:t>
            </a:r>
            <a:r>
              <a:rPr lang="es-DO" sz="1200" spc="150" dirty="0" smtClean="0">
                <a:solidFill>
                  <a:srgbClr val="4C4747"/>
                </a:solidFill>
                <a:latin typeface="Tahoma"/>
                <a:cs typeface="Tahoma"/>
              </a:rPr>
              <a:t>del </a:t>
            </a:r>
            <a:r>
              <a:rPr lang="es-DO" sz="1200" spc="155" dirty="0" smtClean="0">
                <a:solidFill>
                  <a:srgbClr val="4C4747"/>
                </a:solidFill>
                <a:latin typeface="Tahoma"/>
                <a:cs typeface="Tahoma"/>
              </a:rPr>
              <a:t> </a:t>
            </a:r>
            <a:r>
              <a:rPr lang="es-DO" sz="1200" spc="185" dirty="0" smtClean="0">
                <a:solidFill>
                  <a:srgbClr val="4C4747"/>
                </a:solidFill>
                <a:latin typeface="Tahoma"/>
                <a:cs typeface="Tahoma"/>
              </a:rPr>
              <a:t>cumplimiento</a:t>
            </a:r>
            <a:r>
              <a:rPr lang="es-DO" sz="1200" spc="100" dirty="0" smtClean="0">
                <a:solidFill>
                  <a:srgbClr val="4C4747"/>
                </a:solidFill>
                <a:latin typeface="Tahoma"/>
                <a:cs typeface="Tahoma"/>
              </a:rPr>
              <a:t> </a:t>
            </a:r>
            <a:r>
              <a:rPr lang="es-DO" sz="1200" spc="150" dirty="0" smtClean="0">
                <a:solidFill>
                  <a:srgbClr val="4C4747"/>
                </a:solidFill>
                <a:latin typeface="Tahoma"/>
                <a:cs typeface="Tahoma"/>
              </a:rPr>
              <a:t>de</a:t>
            </a:r>
            <a:r>
              <a:rPr lang="es-DO" sz="1200" spc="105" dirty="0" smtClean="0">
                <a:solidFill>
                  <a:srgbClr val="4C4747"/>
                </a:solidFill>
                <a:latin typeface="Tahoma"/>
                <a:cs typeface="Tahoma"/>
              </a:rPr>
              <a:t> </a:t>
            </a:r>
            <a:r>
              <a:rPr lang="es-DO" sz="1200" spc="145" dirty="0" smtClean="0">
                <a:solidFill>
                  <a:srgbClr val="4C4747"/>
                </a:solidFill>
                <a:latin typeface="Tahoma"/>
                <a:cs typeface="Tahoma"/>
              </a:rPr>
              <a:t>acuerdos</a:t>
            </a:r>
            <a:r>
              <a:rPr lang="es-DO" sz="1200" spc="105" dirty="0" smtClean="0">
                <a:solidFill>
                  <a:srgbClr val="4C4747"/>
                </a:solidFill>
                <a:latin typeface="Tahoma"/>
                <a:cs typeface="Tahoma"/>
              </a:rPr>
              <a:t> </a:t>
            </a:r>
            <a:r>
              <a:rPr sz="1200" spc="40" dirty="0" smtClean="0">
                <a:solidFill>
                  <a:srgbClr val="4C4747"/>
                </a:solidFill>
                <a:latin typeface="Tahoma"/>
                <a:cs typeface="Tahoma"/>
              </a:rPr>
              <a:t>y</a:t>
            </a:r>
            <a:r>
              <a:rPr sz="1200" spc="105" dirty="0" smtClean="0">
                <a:solidFill>
                  <a:srgbClr val="4C4747"/>
                </a:solidFill>
                <a:latin typeface="Tahoma"/>
                <a:cs typeface="Tahoma"/>
              </a:rPr>
              <a:t> </a:t>
            </a:r>
            <a:r>
              <a:rPr sz="1200" spc="170" dirty="0">
                <a:solidFill>
                  <a:srgbClr val="4C4747"/>
                </a:solidFill>
                <a:latin typeface="Tahoma"/>
                <a:cs typeface="Tahoma"/>
              </a:rPr>
              <a:t>compromisos</a:t>
            </a:r>
            <a:r>
              <a:rPr sz="1200" spc="100" dirty="0">
                <a:solidFill>
                  <a:srgbClr val="4C4747"/>
                </a:solidFill>
                <a:latin typeface="Tahoma"/>
                <a:cs typeface="Tahoma"/>
              </a:rPr>
              <a:t> </a:t>
            </a:r>
            <a:r>
              <a:rPr sz="1200" spc="160" dirty="0">
                <a:solidFill>
                  <a:srgbClr val="4C4747"/>
                </a:solidFill>
                <a:latin typeface="Tahoma"/>
                <a:cs typeface="Tahoma"/>
              </a:rPr>
              <a:t>asumidos</a:t>
            </a:r>
            <a:r>
              <a:rPr sz="1200" spc="105" dirty="0">
                <a:solidFill>
                  <a:srgbClr val="4C4747"/>
                </a:solidFill>
                <a:latin typeface="Tahoma"/>
                <a:cs typeface="Tahoma"/>
              </a:rPr>
              <a:t> </a:t>
            </a:r>
            <a:r>
              <a:rPr sz="1200" spc="160" dirty="0">
                <a:solidFill>
                  <a:srgbClr val="4C4747"/>
                </a:solidFill>
                <a:latin typeface="Tahoma"/>
                <a:cs typeface="Tahoma"/>
              </a:rPr>
              <a:t>con</a:t>
            </a:r>
            <a:r>
              <a:rPr sz="1200" spc="105" dirty="0">
                <a:solidFill>
                  <a:srgbClr val="4C4747"/>
                </a:solidFill>
                <a:latin typeface="Tahoma"/>
                <a:cs typeface="Tahoma"/>
              </a:rPr>
              <a:t> </a:t>
            </a:r>
            <a:r>
              <a:rPr sz="1200" spc="105" dirty="0" smtClean="0">
                <a:solidFill>
                  <a:srgbClr val="4C4747"/>
                </a:solidFill>
                <a:latin typeface="Tahoma"/>
                <a:cs typeface="Tahoma"/>
              </a:rPr>
              <a:t>la </a:t>
            </a:r>
            <a:r>
              <a:rPr sz="1200" spc="-395" dirty="0" smtClean="0">
                <a:solidFill>
                  <a:srgbClr val="4C4747"/>
                </a:solidFill>
                <a:latin typeface="Tahoma"/>
                <a:cs typeface="Tahoma"/>
              </a:rPr>
              <a:t> </a:t>
            </a:r>
            <a:r>
              <a:rPr lang="es-DO" sz="1200" spc="155" dirty="0" smtClean="0">
                <a:solidFill>
                  <a:srgbClr val="4C4747"/>
                </a:solidFill>
                <a:latin typeface="Tahoma"/>
                <a:cs typeface="Tahoma"/>
              </a:rPr>
              <a:t>población.</a:t>
            </a:r>
            <a:endParaRPr sz="1200" dirty="0">
              <a:solidFill>
                <a:srgbClr val="4C4747"/>
              </a:solidFill>
              <a:latin typeface="Tahoma"/>
              <a:cs typeface="Tahoma"/>
            </a:endParaRPr>
          </a:p>
        </p:txBody>
      </p:sp>
      <p:sp>
        <p:nvSpPr>
          <p:cNvPr id="18" name="object 18"/>
          <p:cNvSpPr txBox="1"/>
          <p:nvPr/>
        </p:nvSpPr>
        <p:spPr>
          <a:xfrm>
            <a:off x="3970273" y="4822759"/>
            <a:ext cx="2368296" cy="1053173"/>
          </a:xfrm>
          <a:prstGeom prst="rect">
            <a:avLst/>
          </a:prstGeom>
        </p:spPr>
        <p:txBody>
          <a:bodyPr vert="horz" wrap="square" lIns="0" tIns="12700" rIns="0" bIns="0" rtlCol="0">
            <a:spAutoFit/>
          </a:bodyPr>
          <a:lstStyle/>
          <a:p>
            <a:pPr marL="12700" marR="5080" algn="just">
              <a:lnSpc>
                <a:spcPct val="115300"/>
              </a:lnSpc>
              <a:spcBef>
                <a:spcPts val="100"/>
              </a:spcBef>
            </a:pPr>
            <a:r>
              <a:rPr lang="es-DO" sz="1200" spc="185" dirty="0">
                <a:solidFill>
                  <a:srgbClr val="4C4747"/>
                </a:solidFill>
                <a:latin typeface="Tahoma"/>
                <a:cs typeface="Tahoma"/>
              </a:rPr>
              <a:t>No es una meta; es más  bien, un proceso vivo y  permanente de diálogo,  y mejora de las  actividades y proyectos.</a:t>
            </a:r>
          </a:p>
        </p:txBody>
      </p:sp>
      <p:sp>
        <p:nvSpPr>
          <p:cNvPr id="19" name="object 19"/>
          <p:cNvSpPr txBox="1">
            <a:spLocks noGrp="1"/>
          </p:cNvSpPr>
          <p:nvPr>
            <p:ph type="title"/>
          </p:nvPr>
        </p:nvSpPr>
        <p:spPr>
          <a:xfrm>
            <a:off x="1095936" y="532445"/>
            <a:ext cx="5120640" cy="1153264"/>
          </a:xfrm>
          <a:prstGeom prst="rect">
            <a:avLst/>
          </a:prstGeom>
        </p:spPr>
        <p:txBody>
          <a:bodyPr vert="horz" wrap="square" lIns="0" tIns="120015" rIns="0" bIns="0" rtlCol="0">
            <a:spAutoFit/>
          </a:bodyPr>
          <a:lstStyle/>
          <a:p>
            <a:pPr marL="12700" marR="5080" algn="ctr">
              <a:lnSpc>
                <a:spcPts val="4190"/>
              </a:lnSpc>
              <a:spcBef>
                <a:spcPts val="945"/>
              </a:spcBef>
            </a:pPr>
            <a:r>
              <a:rPr sz="3400" spc="210" dirty="0"/>
              <a:t>¿Qué </a:t>
            </a:r>
            <a:r>
              <a:rPr sz="3400" spc="160" dirty="0"/>
              <a:t>es </a:t>
            </a:r>
            <a:r>
              <a:rPr sz="3400" spc="165" dirty="0"/>
              <a:t> </a:t>
            </a:r>
            <a:r>
              <a:rPr sz="3400" spc="170" dirty="0"/>
              <a:t>rendición</a:t>
            </a:r>
            <a:r>
              <a:rPr sz="3400" spc="-80" dirty="0"/>
              <a:t> </a:t>
            </a:r>
            <a:r>
              <a:rPr sz="3400" spc="240" dirty="0"/>
              <a:t>de </a:t>
            </a:r>
            <a:r>
              <a:rPr sz="3400" spc="-1215" dirty="0"/>
              <a:t> </a:t>
            </a:r>
            <a:r>
              <a:rPr sz="3400" spc="175" dirty="0"/>
              <a:t>cuentas?</a:t>
            </a:r>
            <a:endParaRPr sz="3400" dirty="0"/>
          </a:p>
        </p:txBody>
      </p:sp>
      <p:sp>
        <p:nvSpPr>
          <p:cNvPr id="20" name="object 20"/>
          <p:cNvSpPr/>
          <p:nvPr/>
        </p:nvSpPr>
        <p:spPr>
          <a:xfrm>
            <a:off x="543486" y="9586869"/>
            <a:ext cx="552450" cy="760095"/>
          </a:xfrm>
          <a:custGeom>
            <a:avLst/>
            <a:gdLst/>
            <a:ahLst/>
            <a:cxnLst/>
            <a:rect l="l" t="t" r="r" b="b"/>
            <a:pathLst>
              <a:path w="552450" h="760095">
                <a:moveTo>
                  <a:pt x="0" y="0"/>
                </a:moveTo>
                <a:lnTo>
                  <a:pt x="551986" y="0"/>
                </a:lnTo>
                <a:lnTo>
                  <a:pt x="551986" y="759912"/>
                </a:lnTo>
                <a:lnTo>
                  <a:pt x="0" y="759912"/>
                </a:lnTo>
                <a:lnTo>
                  <a:pt x="0" y="0"/>
                </a:lnTo>
                <a:close/>
              </a:path>
            </a:pathLst>
          </a:custGeom>
          <a:solidFill>
            <a:srgbClr val="003775"/>
          </a:solidFill>
        </p:spPr>
        <p:txBody>
          <a:bodyPr wrap="square" lIns="0" tIns="0" rIns="0" bIns="0" rtlCol="0"/>
          <a:lstStyle/>
          <a:p>
            <a:endParaRPr/>
          </a:p>
        </p:txBody>
      </p:sp>
      <p:sp>
        <p:nvSpPr>
          <p:cNvPr id="21" name="object 21"/>
          <p:cNvSpPr txBox="1"/>
          <p:nvPr/>
        </p:nvSpPr>
        <p:spPr>
          <a:xfrm>
            <a:off x="1156037" y="9688425"/>
            <a:ext cx="2575560" cy="567055"/>
          </a:xfrm>
          <a:prstGeom prst="rect">
            <a:avLst/>
          </a:prstGeom>
        </p:spPr>
        <p:txBody>
          <a:bodyPr vert="horz" wrap="square" lIns="0" tIns="26034" rIns="0" bIns="0" rtlCol="0">
            <a:spAutoFit/>
          </a:bodyPr>
          <a:lstStyle/>
          <a:p>
            <a:pPr marL="12700">
              <a:lnSpc>
                <a:spcPct val="100000"/>
              </a:lnSpc>
              <a:spcBef>
                <a:spcPts val="204"/>
              </a:spcBef>
            </a:pPr>
            <a:r>
              <a:rPr sz="800" spc="30" dirty="0">
                <a:solidFill>
                  <a:srgbClr val="003775"/>
                </a:solidFill>
                <a:latin typeface="Tahoma"/>
                <a:cs typeface="Tahoma"/>
              </a:rPr>
              <a:t>Fuentes:</a:t>
            </a:r>
            <a:endParaRPr sz="800" dirty="0">
              <a:latin typeface="Tahoma"/>
              <a:cs typeface="Tahoma"/>
            </a:endParaRPr>
          </a:p>
          <a:p>
            <a:pPr marL="12700" marR="5080">
              <a:lnSpc>
                <a:spcPct val="111000"/>
              </a:lnSpc>
            </a:pPr>
            <a:r>
              <a:rPr sz="800" spc="65" dirty="0">
                <a:solidFill>
                  <a:srgbClr val="003775"/>
                </a:solidFill>
                <a:latin typeface="Tahoma"/>
                <a:cs typeface="Tahoma"/>
              </a:rPr>
              <a:t>G</a:t>
            </a:r>
            <a:r>
              <a:rPr sz="800" spc="75" dirty="0">
                <a:solidFill>
                  <a:srgbClr val="003775"/>
                </a:solidFill>
                <a:latin typeface="Tahoma"/>
                <a:cs typeface="Tahoma"/>
              </a:rPr>
              <a:t>u</a:t>
            </a:r>
            <a:r>
              <a:rPr sz="800" spc="40" dirty="0">
                <a:solidFill>
                  <a:srgbClr val="003775"/>
                </a:solidFill>
                <a:latin typeface="Tahoma"/>
                <a:cs typeface="Tahoma"/>
              </a:rPr>
              <a:t>í</a:t>
            </a:r>
            <a:r>
              <a:rPr sz="800" spc="45" dirty="0">
                <a:solidFill>
                  <a:srgbClr val="003775"/>
                </a:solidFill>
                <a:latin typeface="Tahoma"/>
                <a:cs typeface="Tahoma"/>
              </a:rPr>
              <a:t>a</a:t>
            </a:r>
            <a:r>
              <a:rPr sz="800" spc="-45" dirty="0">
                <a:solidFill>
                  <a:srgbClr val="003775"/>
                </a:solidFill>
                <a:latin typeface="Tahoma"/>
                <a:cs typeface="Tahoma"/>
              </a:rPr>
              <a:t> </a:t>
            </a:r>
            <a:r>
              <a:rPr sz="800" spc="100" dirty="0">
                <a:solidFill>
                  <a:srgbClr val="003775"/>
                </a:solidFill>
                <a:latin typeface="Tahoma"/>
                <a:cs typeface="Tahoma"/>
              </a:rPr>
              <a:t>d</a:t>
            </a:r>
            <a:r>
              <a:rPr sz="800" spc="45" dirty="0">
                <a:solidFill>
                  <a:srgbClr val="003775"/>
                </a:solidFill>
                <a:latin typeface="Tahoma"/>
                <a:cs typeface="Tahoma"/>
              </a:rPr>
              <a:t>e</a:t>
            </a:r>
            <a:r>
              <a:rPr sz="800" spc="-45" dirty="0">
                <a:solidFill>
                  <a:srgbClr val="003775"/>
                </a:solidFill>
                <a:latin typeface="Tahoma"/>
                <a:cs typeface="Tahoma"/>
              </a:rPr>
              <a:t> </a:t>
            </a:r>
            <a:r>
              <a:rPr sz="800" spc="25" dirty="0">
                <a:solidFill>
                  <a:srgbClr val="003775"/>
                </a:solidFill>
                <a:latin typeface="Tahoma"/>
                <a:cs typeface="Tahoma"/>
              </a:rPr>
              <a:t>r</a:t>
            </a:r>
            <a:r>
              <a:rPr sz="800" spc="45" dirty="0">
                <a:solidFill>
                  <a:srgbClr val="003775"/>
                </a:solidFill>
                <a:latin typeface="Tahoma"/>
                <a:cs typeface="Tahoma"/>
              </a:rPr>
              <a:t>e</a:t>
            </a:r>
            <a:r>
              <a:rPr sz="800" spc="80" dirty="0">
                <a:solidFill>
                  <a:srgbClr val="003775"/>
                </a:solidFill>
                <a:latin typeface="Tahoma"/>
                <a:cs typeface="Tahoma"/>
              </a:rPr>
              <a:t>n</a:t>
            </a:r>
            <a:r>
              <a:rPr sz="800" spc="100" dirty="0">
                <a:solidFill>
                  <a:srgbClr val="003775"/>
                </a:solidFill>
                <a:latin typeface="Tahoma"/>
                <a:cs typeface="Tahoma"/>
              </a:rPr>
              <a:t>d</a:t>
            </a:r>
            <a:r>
              <a:rPr sz="800" spc="40" dirty="0">
                <a:solidFill>
                  <a:srgbClr val="003775"/>
                </a:solidFill>
                <a:latin typeface="Tahoma"/>
                <a:cs typeface="Tahoma"/>
              </a:rPr>
              <a:t>i</a:t>
            </a:r>
            <a:r>
              <a:rPr sz="800" spc="80" dirty="0">
                <a:solidFill>
                  <a:srgbClr val="003775"/>
                </a:solidFill>
                <a:latin typeface="Tahoma"/>
                <a:cs typeface="Tahoma"/>
              </a:rPr>
              <a:t>c</a:t>
            </a:r>
            <a:r>
              <a:rPr sz="800" spc="40" dirty="0">
                <a:solidFill>
                  <a:srgbClr val="003775"/>
                </a:solidFill>
                <a:latin typeface="Tahoma"/>
                <a:cs typeface="Tahoma"/>
              </a:rPr>
              <a:t>i</a:t>
            </a:r>
            <a:r>
              <a:rPr sz="800" spc="65" dirty="0">
                <a:solidFill>
                  <a:srgbClr val="003775"/>
                </a:solidFill>
                <a:latin typeface="Tahoma"/>
                <a:cs typeface="Tahoma"/>
              </a:rPr>
              <a:t>ó</a:t>
            </a:r>
            <a:r>
              <a:rPr sz="800" spc="80" dirty="0">
                <a:solidFill>
                  <a:srgbClr val="003775"/>
                </a:solidFill>
                <a:latin typeface="Tahoma"/>
                <a:cs typeface="Tahoma"/>
              </a:rPr>
              <a:t>n</a:t>
            </a:r>
            <a:r>
              <a:rPr sz="800" spc="-45" dirty="0">
                <a:solidFill>
                  <a:srgbClr val="003775"/>
                </a:solidFill>
                <a:latin typeface="Tahoma"/>
                <a:cs typeface="Tahoma"/>
              </a:rPr>
              <a:t> </a:t>
            </a:r>
            <a:r>
              <a:rPr sz="800" spc="100" dirty="0">
                <a:solidFill>
                  <a:srgbClr val="003775"/>
                </a:solidFill>
                <a:latin typeface="Tahoma"/>
                <a:cs typeface="Tahoma"/>
              </a:rPr>
              <a:t>d</a:t>
            </a:r>
            <a:r>
              <a:rPr sz="800" spc="45" dirty="0">
                <a:solidFill>
                  <a:srgbClr val="003775"/>
                </a:solidFill>
                <a:latin typeface="Tahoma"/>
                <a:cs typeface="Tahoma"/>
              </a:rPr>
              <a:t>e</a:t>
            </a:r>
            <a:r>
              <a:rPr sz="800" spc="-45" dirty="0">
                <a:solidFill>
                  <a:srgbClr val="003775"/>
                </a:solidFill>
                <a:latin typeface="Tahoma"/>
                <a:cs typeface="Tahoma"/>
              </a:rPr>
              <a:t> </a:t>
            </a:r>
            <a:r>
              <a:rPr sz="800" spc="80" dirty="0">
                <a:solidFill>
                  <a:srgbClr val="003775"/>
                </a:solidFill>
                <a:latin typeface="Tahoma"/>
                <a:cs typeface="Tahoma"/>
              </a:rPr>
              <a:t>c</a:t>
            </a:r>
            <a:r>
              <a:rPr sz="800" spc="75" dirty="0">
                <a:solidFill>
                  <a:srgbClr val="003775"/>
                </a:solidFill>
                <a:latin typeface="Tahoma"/>
                <a:cs typeface="Tahoma"/>
              </a:rPr>
              <a:t>u</a:t>
            </a:r>
            <a:r>
              <a:rPr sz="800" spc="45" dirty="0">
                <a:solidFill>
                  <a:srgbClr val="003775"/>
                </a:solidFill>
                <a:latin typeface="Tahoma"/>
                <a:cs typeface="Tahoma"/>
              </a:rPr>
              <a:t>e</a:t>
            </a:r>
            <a:r>
              <a:rPr sz="800" spc="80" dirty="0">
                <a:solidFill>
                  <a:srgbClr val="003775"/>
                </a:solidFill>
                <a:latin typeface="Tahoma"/>
                <a:cs typeface="Tahoma"/>
              </a:rPr>
              <a:t>n</a:t>
            </a:r>
            <a:r>
              <a:rPr sz="800" spc="55" dirty="0">
                <a:solidFill>
                  <a:srgbClr val="003775"/>
                </a:solidFill>
                <a:latin typeface="Tahoma"/>
                <a:cs typeface="Tahoma"/>
              </a:rPr>
              <a:t>t</a:t>
            </a:r>
            <a:r>
              <a:rPr sz="800" spc="45" dirty="0">
                <a:solidFill>
                  <a:srgbClr val="003775"/>
                </a:solidFill>
                <a:latin typeface="Tahoma"/>
                <a:cs typeface="Tahoma"/>
              </a:rPr>
              <a:t>a</a:t>
            </a:r>
            <a:r>
              <a:rPr sz="800" spc="15" dirty="0">
                <a:solidFill>
                  <a:srgbClr val="003775"/>
                </a:solidFill>
                <a:latin typeface="Tahoma"/>
                <a:cs typeface="Tahoma"/>
              </a:rPr>
              <a:t>s</a:t>
            </a:r>
            <a:r>
              <a:rPr sz="800" spc="-45" dirty="0">
                <a:solidFill>
                  <a:srgbClr val="003775"/>
                </a:solidFill>
                <a:latin typeface="Tahoma"/>
                <a:cs typeface="Tahoma"/>
              </a:rPr>
              <a:t> </a:t>
            </a:r>
            <a:r>
              <a:rPr sz="800" spc="-114" dirty="0">
                <a:solidFill>
                  <a:srgbClr val="003775"/>
                </a:solidFill>
                <a:latin typeface="Tahoma"/>
                <a:cs typeface="Tahoma"/>
              </a:rPr>
              <a:t>:</a:t>
            </a:r>
            <a:r>
              <a:rPr sz="800" spc="-45" dirty="0">
                <a:solidFill>
                  <a:srgbClr val="003775"/>
                </a:solidFill>
                <a:latin typeface="Tahoma"/>
                <a:cs typeface="Tahoma"/>
              </a:rPr>
              <a:t> </a:t>
            </a:r>
            <a:r>
              <a:rPr sz="800" spc="45" dirty="0">
                <a:solidFill>
                  <a:srgbClr val="003775"/>
                </a:solidFill>
                <a:latin typeface="Tahoma"/>
                <a:cs typeface="Tahoma"/>
              </a:rPr>
              <a:t>ex</a:t>
            </a:r>
            <a:r>
              <a:rPr sz="800" spc="100" dirty="0">
                <a:solidFill>
                  <a:srgbClr val="003775"/>
                </a:solidFill>
                <a:latin typeface="Tahoma"/>
                <a:cs typeface="Tahoma"/>
              </a:rPr>
              <a:t>p</a:t>
            </a:r>
            <a:r>
              <a:rPr sz="800" spc="45" dirty="0">
                <a:solidFill>
                  <a:srgbClr val="003775"/>
                </a:solidFill>
                <a:latin typeface="Tahoma"/>
                <a:cs typeface="Tahoma"/>
              </a:rPr>
              <a:t>e</a:t>
            </a:r>
            <a:r>
              <a:rPr sz="800" spc="25" dirty="0">
                <a:solidFill>
                  <a:srgbClr val="003775"/>
                </a:solidFill>
                <a:latin typeface="Tahoma"/>
                <a:cs typeface="Tahoma"/>
              </a:rPr>
              <a:t>r</a:t>
            </a:r>
            <a:r>
              <a:rPr sz="800" spc="40" dirty="0">
                <a:solidFill>
                  <a:srgbClr val="003775"/>
                </a:solidFill>
                <a:latin typeface="Tahoma"/>
                <a:cs typeface="Tahoma"/>
              </a:rPr>
              <a:t>i</a:t>
            </a:r>
            <a:r>
              <a:rPr sz="800" spc="45" dirty="0">
                <a:solidFill>
                  <a:srgbClr val="003775"/>
                </a:solidFill>
                <a:latin typeface="Tahoma"/>
                <a:cs typeface="Tahoma"/>
              </a:rPr>
              <a:t>e</a:t>
            </a:r>
            <a:r>
              <a:rPr sz="800" spc="80" dirty="0">
                <a:solidFill>
                  <a:srgbClr val="003775"/>
                </a:solidFill>
                <a:latin typeface="Tahoma"/>
                <a:cs typeface="Tahoma"/>
              </a:rPr>
              <a:t>nc</a:t>
            </a:r>
            <a:r>
              <a:rPr sz="800" spc="40" dirty="0">
                <a:solidFill>
                  <a:srgbClr val="003775"/>
                </a:solidFill>
                <a:latin typeface="Tahoma"/>
                <a:cs typeface="Tahoma"/>
              </a:rPr>
              <a:t>i</a:t>
            </a:r>
            <a:r>
              <a:rPr sz="800" spc="45" dirty="0">
                <a:solidFill>
                  <a:srgbClr val="003775"/>
                </a:solidFill>
                <a:latin typeface="Tahoma"/>
                <a:cs typeface="Tahoma"/>
              </a:rPr>
              <a:t>a</a:t>
            </a:r>
            <a:r>
              <a:rPr sz="800" spc="-45" dirty="0">
                <a:solidFill>
                  <a:srgbClr val="003775"/>
                </a:solidFill>
                <a:latin typeface="Tahoma"/>
                <a:cs typeface="Tahoma"/>
              </a:rPr>
              <a:t> </a:t>
            </a:r>
            <a:r>
              <a:rPr sz="800" spc="100" dirty="0">
                <a:solidFill>
                  <a:srgbClr val="003775"/>
                </a:solidFill>
                <a:latin typeface="Tahoma"/>
                <a:cs typeface="Tahoma"/>
              </a:rPr>
              <a:t>d</a:t>
            </a:r>
            <a:r>
              <a:rPr sz="800" spc="45" dirty="0">
                <a:solidFill>
                  <a:srgbClr val="003775"/>
                </a:solidFill>
                <a:latin typeface="Tahoma"/>
                <a:cs typeface="Tahoma"/>
              </a:rPr>
              <a:t>e</a:t>
            </a:r>
            <a:r>
              <a:rPr sz="800" spc="-45" dirty="0">
                <a:solidFill>
                  <a:srgbClr val="003775"/>
                </a:solidFill>
                <a:latin typeface="Tahoma"/>
                <a:cs typeface="Tahoma"/>
              </a:rPr>
              <a:t> </a:t>
            </a:r>
            <a:r>
              <a:rPr sz="800" spc="95" dirty="0">
                <a:solidFill>
                  <a:srgbClr val="003775"/>
                </a:solidFill>
                <a:latin typeface="Tahoma"/>
                <a:cs typeface="Tahoma"/>
              </a:rPr>
              <a:t>P</a:t>
            </a:r>
            <a:r>
              <a:rPr sz="800" spc="45" dirty="0">
                <a:solidFill>
                  <a:srgbClr val="003775"/>
                </a:solidFill>
                <a:latin typeface="Tahoma"/>
                <a:cs typeface="Tahoma"/>
              </a:rPr>
              <a:t>e</a:t>
            </a:r>
            <a:r>
              <a:rPr sz="800" spc="25" dirty="0">
                <a:solidFill>
                  <a:srgbClr val="003775"/>
                </a:solidFill>
                <a:latin typeface="Tahoma"/>
                <a:cs typeface="Tahoma"/>
              </a:rPr>
              <a:t>r</a:t>
            </a:r>
            <a:r>
              <a:rPr sz="800" spc="50" dirty="0">
                <a:solidFill>
                  <a:srgbClr val="003775"/>
                </a:solidFill>
                <a:latin typeface="Tahoma"/>
                <a:cs typeface="Tahoma"/>
              </a:rPr>
              <a:t>ú  </a:t>
            </a:r>
            <a:r>
              <a:rPr sz="800" spc="55" dirty="0">
                <a:solidFill>
                  <a:srgbClr val="003775"/>
                </a:solidFill>
                <a:latin typeface="Tahoma"/>
                <a:cs typeface="Tahoma"/>
              </a:rPr>
              <a:t>Portal</a:t>
            </a:r>
            <a:r>
              <a:rPr sz="800" spc="-50" dirty="0">
                <a:solidFill>
                  <a:srgbClr val="003775"/>
                </a:solidFill>
                <a:latin typeface="Tahoma"/>
                <a:cs typeface="Tahoma"/>
              </a:rPr>
              <a:t> </a:t>
            </a:r>
            <a:r>
              <a:rPr sz="800" spc="50" dirty="0">
                <a:solidFill>
                  <a:srgbClr val="003775"/>
                </a:solidFill>
                <a:latin typeface="Tahoma"/>
                <a:cs typeface="Tahoma"/>
              </a:rPr>
              <a:t>Contraloría</a:t>
            </a:r>
            <a:r>
              <a:rPr sz="800" spc="-45" dirty="0">
                <a:solidFill>
                  <a:srgbClr val="003775"/>
                </a:solidFill>
                <a:latin typeface="Tahoma"/>
                <a:cs typeface="Tahoma"/>
              </a:rPr>
              <a:t> </a:t>
            </a:r>
            <a:r>
              <a:rPr sz="800" spc="75" dirty="0">
                <a:solidFill>
                  <a:srgbClr val="003775"/>
                </a:solidFill>
                <a:latin typeface="Tahoma"/>
                <a:cs typeface="Tahoma"/>
              </a:rPr>
              <a:t>de</a:t>
            </a:r>
            <a:r>
              <a:rPr sz="800" spc="-45" dirty="0">
                <a:solidFill>
                  <a:srgbClr val="003775"/>
                </a:solidFill>
                <a:latin typeface="Tahoma"/>
                <a:cs typeface="Tahoma"/>
              </a:rPr>
              <a:t> </a:t>
            </a:r>
            <a:r>
              <a:rPr sz="800" spc="75" dirty="0">
                <a:solidFill>
                  <a:srgbClr val="003775"/>
                </a:solidFill>
                <a:latin typeface="Tahoma"/>
                <a:cs typeface="Tahoma"/>
              </a:rPr>
              <a:t>Colombia</a:t>
            </a:r>
            <a:endParaRPr sz="800" dirty="0">
              <a:latin typeface="Tahoma"/>
              <a:cs typeface="Tahoma"/>
            </a:endParaRPr>
          </a:p>
          <a:p>
            <a:pPr marL="12700">
              <a:lnSpc>
                <a:spcPct val="100000"/>
              </a:lnSpc>
              <a:spcBef>
                <a:spcPts val="105"/>
              </a:spcBef>
            </a:pPr>
            <a:r>
              <a:rPr sz="800" spc="55" dirty="0">
                <a:solidFill>
                  <a:srgbClr val="003775"/>
                </a:solidFill>
                <a:latin typeface="Tahoma"/>
                <a:cs typeface="Tahoma"/>
              </a:rPr>
              <a:t>Portal</a:t>
            </a:r>
            <a:r>
              <a:rPr sz="800" spc="-50" dirty="0">
                <a:solidFill>
                  <a:srgbClr val="003775"/>
                </a:solidFill>
                <a:latin typeface="Tahoma"/>
                <a:cs typeface="Tahoma"/>
              </a:rPr>
              <a:t> </a:t>
            </a:r>
            <a:r>
              <a:rPr sz="800" spc="75" dirty="0">
                <a:solidFill>
                  <a:srgbClr val="003775"/>
                </a:solidFill>
                <a:latin typeface="Tahoma"/>
                <a:cs typeface="Tahoma"/>
              </a:rPr>
              <a:t>de</a:t>
            </a:r>
            <a:r>
              <a:rPr sz="800" spc="-50" dirty="0">
                <a:solidFill>
                  <a:srgbClr val="003775"/>
                </a:solidFill>
                <a:latin typeface="Tahoma"/>
                <a:cs typeface="Tahoma"/>
              </a:rPr>
              <a:t> </a:t>
            </a:r>
            <a:r>
              <a:rPr sz="800" spc="65" dirty="0">
                <a:solidFill>
                  <a:srgbClr val="003775"/>
                </a:solidFill>
                <a:latin typeface="Tahoma"/>
                <a:cs typeface="Tahoma"/>
              </a:rPr>
              <a:t>rendición</a:t>
            </a:r>
            <a:r>
              <a:rPr sz="800" spc="-45" dirty="0">
                <a:solidFill>
                  <a:srgbClr val="003775"/>
                </a:solidFill>
                <a:latin typeface="Tahoma"/>
                <a:cs typeface="Tahoma"/>
              </a:rPr>
              <a:t> </a:t>
            </a:r>
            <a:r>
              <a:rPr sz="800" spc="75" dirty="0">
                <a:solidFill>
                  <a:srgbClr val="003775"/>
                </a:solidFill>
                <a:latin typeface="Tahoma"/>
                <a:cs typeface="Tahoma"/>
              </a:rPr>
              <a:t>de</a:t>
            </a:r>
            <a:r>
              <a:rPr sz="800" spc="-50" dirty="0">
                <a:solidFill>
                  <a:srgbClr val="003775"/>
                </a:solidFill>
                <a:latin typeface="Tahoma"/>
                <a:cs typeface="Tahoma"/>
              </a:rPr>
              <a:t> </a:t>
            </a:r>
            <a:r>
              <a:rPr sz="800" spc="55" dirty="0">
                <a:solidFill>
                  <a:srgbClr val="003775"/>
                </a:solidFill>
                <a:latin typeface="Tahoma"/>
                <a:cs typeface="Tahoma"/>
              </a:rPr>
              <a:t>cuentas</a:t>
            </a:r>
            <a:r>
              <a:rPr sz="800" spc="-45" dirty="0">
                <a:solidFill>
                  <a:srgbClr val="003775"/>
                </a:solidFill>
                <a:latin typeface="Tahoma"/>
                <a:cs typeface="Tahoma"/>
              </a:rPr>
              <a:t> </a:t>
            </a:r>
            <a:r>
              <a:rPr sz="800" spc="75" dirty="0">
                <a:solidFill>
                  <a:srgbClr val="003775"/>
                </a:solidFill>
                <a:latin typeface="Tahoma"/>
                <a:cs typeface="Tahoma"/>
              </a:rPr>
              <a:t>de</a:t>
            </a:r>
            <a:r>
              <a:rPr sz="800" spc="-50" dirty="0">
                <a:solidFill>
                  <a:srgbClr val="003775"/>
                </a:solidFill>
                <a:latin typeface="Tahoma"/>
                <a:cs typeface="Tahoma"/>
              </a:rPr>
              <a:t> </a:t>
            </a:r>
            <a:r>
              <a:rPr sz="800" spc="60" dirty="0">
                <a:solidFill>
                  <a:srgbClr val="003775"/>
                </a:solidFill>
                <a:latin typeface="Tahoma"/>
                <a:cs typeface="Tahoma"/>
              </a:rPr>
              <a:t>España</a:t>
            </a:r>
            <a:endParaRPr sz="800" dirty="0">
              <a:latin typeface="Tahoma"/>
              <a:cs typeface="Tahoma"/>
            </a:endParaRPr>
          </a:p>
        </p:txBody>
      </p:sp>
      <p:sp>
        <p:nvSpPr>
          <p:cNvPr id="28" name="object 28"/>
          <p:cNvSpPr/>
          <p:nvPr/>
        </p:nvSpPr>
        <p:spPr>
          <a:xfrm flipV="1">
            <a:off x="3970273" y="6717992"/>
            <a:ext cx="2368296" cy="45719"/>
          </a:xfrm>
          <a:custGeom>
            <a:avLst/>
            <a:gdLst/>
            <a:ahLst/>
            <a:cxnLst/>
            <a:rect l="l" t="t" r="r" b="b"/>
            <a:pathLst>
              <a:path w="2256154">
                <a:moveTo>
                  <a:pt x="0" y="0"/>
                </a:moveTo>
                <a:lnTo>
                  <a:pt x="2255673" y="0"/>
                </a:lnTo>
              </a:path>
            </a:pathLst>
          </a:custGeom>
          <a:ln w="47585">
            <a:solidFill>
              <a:srgbClr val="003775"/>
            </a:solidFill>
          </a:ln>
        </p:spPr>
        <p:txBody>
          <a:bodyPr wrap="square" lIns="0" tIns="0" rIns="0" bIns="0" rtlCol="0"/>
          <a:lstStyle/>
          <a:p>
            <a:endParaRPr/>
          </a:p>
        </p:txBody>
      </p:sp>
      <p:sp>
        <p:nvSpPr>
          <p:cNvPr id="29" name="object 29"/>
          <p:cNvSpPr txBox="1"/>
          <p:nvPr/>
        </p:nvSpPr>
        <p:spPr>
          <a:xfrm>
            <a:off x="4112372" y="6281181"/>
            <a:ext cx="449580" cy="406400"/>
          </a:xfrm>
          <a:prstGeom prst="rect">
            <a:avLst/>
          </a:prstGeom>
        </p:spPr>
        <p:txBody>
          <a:bodyPr vert="horz" wrap="square" lIns="0" tIns="12065" rIns="0" bIns="0" rtlCol="0">
            <a:spAutoFit/>
          </a:bodyPr>
          <a:lstStyle/>
          <a:p>
            <a:pPr marL="12700">
              <a:lnSpc>
                <a:spcPct val="100000"/>
              </a:lnSpc>
              <a:spcBef>
                <a:spcPts val="95"/>
              </a:spcBef>
            </a:pPr>
            <a:r>
              <a:rPr sz="2500" b="1" spc="155" dirty="0">
                <a:solidFill>
                  <a:srgbClr val="003775"/>
                </a:solidFill>
                <a:latin typeface="Tahoma"/>
                <a:cs typeface="Tahoma"/>
              </a:rPr>
              <a:t>0</a:t>
            </a:r>
            <a:r>
              <a:rPr sz="2500" b="1" spc="-15" dirty="0">
                <a:solidFill>
                  <a:srgbClr val="003775"/>
                </a:solidFill>
                <a:latin typeface="Tahoma"/>
                <a:cs typeface="Tahoma"/>
              </a:rPr>
              <a:t>4</a:t>
            </a:r>
            <a:endParaRPr sz="2500" dirty="0">
              <a:latin typeface="Tahoma"/>
              <a:cs typeface="Tahoma"/>
            </a:endParaRPr>
          </a:p>
        </p:txBody>
      </p:sp>
      <p:sp>
        <p:nvSpPr>
          <p:cNvPr id="32" name="object 9">
            <a:extLst>
              <a:ext uri="{FF2B5EF4-FFF2-40B4-BE49-F238E27FC236}">
                <a16:creationId xmlns:a16="http://schemas.microsoft.com/office/drawing/2014/main" id="{D9F9EA81-35D3-4FFC-8E3C-8FD3DB50341A}"/>
              </a:ext>
            </a:extLst>
          </p:cNvPr>
          <p:cNvSpPr txBox="1"/>
          <p:nvPr/>
        </p:nvSpPr>
        <p:spPr>
          <a:xfrm>
            <a:off x="1258661" y="4143743"/>
            <a:ext cx="633379" cy="396904"/>
          </a:xfrm>
          <a:prstGeom prst="rect">
            <a:avLst/>
          </a:prstGeom>
        </p:spPr>
        <p:txBody>
          <a:bodyPr vert="horz" wrap="square" lIns="0" tIns="12065" rIns="0" bIns="0" rtlCol="0">
            <a:spAutoFit/>
          </a:bodyPr>
          <a:lstStyle/>
          <a:p>
            <a:pPr marL="12700">
              <a:lnSpc>
                <a:spcPct val="100000"/>
              </a:lnSpc>
              <a:spcBef>
                <a:spcPts val="95"/>
              </a:spcBef>
            </a:pPr>
            <a:r>
              <a:rPr sz="2500" b="1" spc="155" dirty="0">
                <a:solidFill>
                  <a:srgbClr val="003775"/>
                </a:solidFill>
                <a:latin typeface="Tahoma"/>
                <a:cs typeface="Tahoma"/>
              </a:rPr>
              <a:t>0</a:t>
            </a:r>
            <a:r>
              <a:rPr lang="en-US" sz="2500" b="1" spc="155" dirty="0">
                <a:solidFill>
                  <a:srgbClr val="003775"/>
                </a:solidFill>
                <a:latin typeface="Tahoma"/>
                <a:cs typeface="Tahoma"/>
              </a:rPr>
              <a:t>1</a:t>
            </a:r>
            <a:endParaRPr sz="2500" dirty="0">
              <a:latin typeface="Tahoma"/>
              <a:cs typeface="Tahoma"/>
            </a:endParaRPr>
          </a:p>
        </p:txBody>
      </p:sp>
      <p:sp>
        <p:nvSpPr>
          <p:cNvPr id="33" name="object 9">
            <a:extLst>
              <a:ext uri="{FF2B5EF4-FFF2-40B4-BE49-F238E27FC236}">
                <a16:creationId xmlns:a16="http://schemas.microsoft.com/office/drawing/2014/main" id="{FDCC8161-0886-449E-B724-B47FB5E28B98}"/>
              </a:ext>
            </a:extLst>
          </p:cNvPr>
          <p:cNvSpPr txBox="1"/>
          <p:nvPr/>
        </p:nvSpPr>
        <p:spPr>
          <a:xfrm>
            <a:off x="4112372" y="4143743"/>
            <a:ext cx="633379" cy="396904"/>
          </a:xfrm>
          <a:prstGeom prst="rect">
            <a:avLst/>
          </a:prstGeom>
        </p:spPr>
        <p:txBody>
          <a:bodyPr vert="horz" wrap="square" lIns="0" tIns="12065" rIns="0" bIns="0" rtlCol="0">
            <a:spAutoFit/>
          </a:bodyPr>
          <a:lstStyle/>
          <a:p>
            <a:pPr marL="12700">
              <a:lnSpc>
                <a:spcPct val="100000"/>
              </a:lnSpc>
              <a:spcBef>
                <a:spcPts val="95"/>
              </a:spcBef>
            </a:pPr>
            <a:r>
              <a:rPr sz="2500" b="1" spc="155" dirty="0">
                <a:solidFill>
                  <a:srgbClr val="003775"/>
                </a:solidFill>
                <a:latin typeface="Tahoma"/>
                <a:cs typeface="Tahoma"/>
              </a:rPr>
              <a:t>0</a:t>
            </a:r>
            <a:r>
              <a:rPr lang="en-US" sz="2500" b="1" spc="155" dirty="0">
                <a:solidFill>
                  <a:srgbClr val="003775"/>
                </a:solidFill>
                <a:latin typeface="Tahoma"/>
                <a:cs typeface="Tahoma"/>
              </a:rPr>
              <a:t>2</a:t>
            </a:r>
            <a:endParaRPr sz="2500" dirty="0">
              <a:latin typeface="Tahoma"/>
              <a:cs typeface="Tahoma"/>
            </a:endParaRPr>
          </a:p>
        </p:txBody>
      </p:sp>
      <p:sp>
        <p:nvSpPr>
          <p:cNvPr id="34" name="object 18">
            <a:extLst>
              <a:ext uri="{FF2B5EF4-FFF2-40B4-BE49-F238E27FC236}">
                <a16:creationId xmlns:a16="http://schemas.microsoft.com/office/drawing/2014/main" id="{E2569E30-B143-4BF7-AC7A-AD849AC75F83}"/>
              </a:ext>
            </a:extLst>
          </p:cNvPr>
          <p:cNvSpPr txBox="1"/>
          <p:nvPr/>
        </p:nvSpPr>
        <p:spPr>
          <a:xfrm>
            <a:off x="1259132" y="4787952"/>
            <a:ext cx="2369841" cy="1265539"/>
          </a:xfrm>
          <a:prstGeom prst="rect">
            <a:avLst/>
          </a:prstGeom>
        </p:spPr>
        <p:txBody>
          <a:bodyPr vert="horz" wrap="square" lIns="0" tIns="12700" rIns="0" bIns="0" rtlCol="0">
            <a:spAutoFit/>
          </a:bodyPr>
          <a:lstStyle/>
          <a:p>
            <a:pPr marL="12700" marR="5080" algn="just">
              <a:lnSpc>
                <a:spcPct val="115300"/>
              </a:lnSpc>
              <a:spcBef>
                <a:spcPts val="100"/>
              </a:spcBef>
            </a:pPr>
            <a:r>
              <a:rPr lang="es-DO" sz="1200" spc="185" dirty="0">
                <a:solidFill>
                  <a:srgbClr val="4C4747"/>
                </a:solidFill>
                <a:latin typeface="Tahoma"/>
                <a:cs typeface="Tahoma"/>
              </a:rPr>
              <a:t>Restituye la participación ciudadana y posibilita un equilibrio de poderes entre la comunidad y quienes llevan a cabo los proyectos en su nombre. </a:t>
            </a:r>
          </a:p>
        </p:txBody>
      </p:sp>
      <p:sp>
        <p:nvSpPr>
          <p:cNvPr id="35" name="object 18">
            <a:extLst>
              <a:ext uri="{FF2B5EF4-FFF2-40B4-BE49-F238E27FC236}">
                <a16:creationId xmlns:a16="http://schemas.microsoft.com/office/drawing/2014/main" id="{3B59DD12-12DC-4BD1-9257-BA8DADFDD97A}"/>
              </a:ext>
            </a:extLst>
          </p:cNvPr>
          <p:cNvSpPr txBox="1"/>
          <p:nvPr/>
        </p:nvSpPr>
        <p:spPr>
          <a:xfrm>
            <a:off x="3933697" y="6964532"/>
            <a:ext cx="2441448" cy="1711751"/>
          </a:xfrm>
          <a:prstGeom prst="rect">
            <a:avLst/>
          </a:prstGeom>
        </p:spPr>
        <p:txBody>
          <a:bodyPr vert="horz" wrap="square" lIns="0" tIns="12700" rIns="0" bIns="0" rtlCol="0">
            <a:spAutoFit/>
          </a:bodyPr>
          <a:lstStyle/>
          <a:p>
            <a:pPr marL="12700" marR="5080" algn="just">
              <a:lnSpc>
                <a:spcPct val="115300"/>
              </a:lnSpc>
              <a:spcBef>
                <a:spcPts val="100"/>
              </a:spcBef>
            </a:pPr>
            <a:r>
              <a:rPr lang="es-DO" sz="1200" spc="185" dirty="0" smtClean="0">
                <a:solidFill>
                  <a:srgbClr val="4C4747"/>
                </a:solidFill>
                <a:latin typeface="Tahoma"/>
                <a:cs typeface="Tahoma"/>
              </a:rPr>
              <a:t>Es una obligación de las autoridades hacia la ciudadanía de informar sobre la actividad económico–financiera que han realizado durante  un año en un documento oficial.</a:t>
            </a:r>
            <a:endParaRPr lang="es-DO" sz="1200" spc="185" dirty="0">
              <a:solidFill>
                <a:srgbClr val="4C4747"/>
              </a:solidFill>
              <a:latin typeface="Tahoma"/>
              <a:cs typeface="Tahoma"/>
            </a:endParaRPr>
          </a:p>
        </p:txBody>
      </p:sp>
      <p:sp>
        <p:nvSpPr>
          <p:cNvPr id="36" name="object 18">
            <a:extLst>
              <a:ext uri="{FF2B5EF4-FFF2-40B4-BE49-F238E27FC236}">
                <a16:creationId xmlns:a16="http://schemas.microsoft.com/office/drawing/2014/main" id="{3D00F234-4554-432B-A87F-4151E56AFFF2}"/>
              </a:ext>
            </a:extLst>
          </p:cNvPr>
          <p:cNvSpPr txBox="1"/>
          <p:nvPr/>
        </p:nvSpPr>
        <p:spPr>
          <a:xfrm>
            <a:off x="1279004" y="6964532"/>
            <a:ext cx="2368296" cy="2136482"/>
          </a:xfrm>
          <a:prstGeom prst="rect">
            <a:avLst/>
          </a:prstGeom>
        </p:spPr>
        <p:txBody>
          <a:bodyPr vert="horz" wrap="square" lIns="0" tIns="12700" rIns="0" bIns="0" rtlCol="0">
            <a:spAutoFit/>
          </a:bodyPr>
          <a:lstStyle/>
          <a:p>
            <a:pPr marL="12700" marR="5080" algn="just">
              <a:lnSpc>
                <a:spcPct val="115300"/>
              </a:lnSpc>
              <a:spcBef>
                <a:spcPts val="100"/>
              </a:spcBef>
            </a:pPr>
            <a:r>
              <a:rPr lang="es-DO" sz="1200" spc="185" dirty="0" smtClean="0">
                <a:solidFill>
                  <a:srgbClr val="4C4747"/>
                </a:solidFill>
                <a:latin typeface="Tahoma"/>
                <a:cs typeface="Tahoma"/>
              </a:rPr>
              <a:t>Es</a:t>
            </a:r>
            <a:r>
              <a:rPr lang="en-US" sz="1200" spc="185" dirty="0" smtClean="0">
                <a:solidFill>
                  <a:srgbClr val="4C4747"/>
                </a:solidFill>
                <a:latin typeface="Tahoma"/>
                <a:cs typeface="Tahoma"/>
              </a:rPr>
              <a:t> </a:t>
            </a:r>
            <a:r>
              <a:rPr lang="es-DO" sz="1200" spc="185" dirty="0" smtClean="0">
                <a:solidFill>
                  <a:srgbClr val="4C4747"/>
                </a:solidFill>
                <a:latin typeface="Tahoma"/>
                <a:cs typeface="Tahoma"/>
              </a:rPr>
              <a:t>una</a:t>
            </a:r>
            <a:r>
              <a:rPr lang="en-US" sz="1200" spc="185" dirty="0" smtClean="0">
                <a:solidFill>
                  <a:srgbClr val="4C4747"/>
                </a:solidFill>
                <a:latin typeface="Tahoma"/>
                <a:cs typeface="Tahoma"/>
              </a:rPr>
              <a:t> </a:t>
            </a:r>
            <a:r>
              <a:rPr lang="es-DO" sz="1200" spc="185" dirty="0" smtClean="0">
                <a:solidFill>
                  <a:srgbClr val="4C4747"/>
                </a:solidFill>
                <a:latin typeface="Tahoma"/>
                <a:cs typeface="Tahoma"/>
              </a:rPr>
              <a:t>expresión</a:t>
            </a:r>
            <a:r>
              <a:rPr lang="en-US" sz="1200" spc="185" dirty="0" smtClean="0">
                <a:solidFill>
                  <a:srgbClr val="4C4747"/>
                </a:solidFill>
                <a:latin typeface="Tahoma"/>
                <a:cs typeface="Tahoma"/>
              </a:rPr>
              <a:t> </a:t>
            </a:r>
            <a:r>
              <a:rPr lang="en-US" sz="1200" spc="185" dirty="0">
                <a:solidFill>
                  <a:srgbClr val="4C4747"/>
                </a:solidFill>
                <a:latin typeface="Tahoma"/>
                <a:cs typeface="Tahoma"/>
              </a:rPr>
              <a:t>de </a:t>
            </a:r>
            <a:r>
              <a:rPr lang="es-DO" sz="1200" spc="185" dirty="0" smtClean="0">
                <a:solidFill>
                  <a:srgbClr val="4C4747"/>
                </a:solidFill>
                <a:latin typeface="Tahoma"/>
                <a:cs typeface="Tahoma"/>
              </a:rPr>
              <a:t>transparencia, que comprende acciones para brindar información y explicaciones sobre la gestión de la administración. Es una comparecencia de qué hemos hecho y, qué no, con los recursos públicos.</a:t>
            </a:r>
            <a:endParaRPr lang="es-DO" sz="1200" spc="185" dirty="0">
              <a:solidFill>
                <a:srgbClr val="4C4747"/>
              </a:solidFill>
              <a:latin typeface="Tahoma"/>
              <a:cs typeface="Tahoma"/>
            </a:endParaRPr>
          </a:p>
        </p:txBody>
      </p:sp>
      <p:sp>
        <p:nvSpPr>
          <p:cNvPr id="24" name="Freeform 20">
            <a:extLst>
              <a:ext uri="{FF2B5EF4-FFF2-40B4-BE49-F238E27FC236}">
                <a16:creationId xmlns:a16="http://schemas.microsoft.com/office/drawing/2014/main" id="{AF72F2E5-016F-445C-B67C-31BC491978A9}"/>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b="-1719900"/>
            </a:stretch>
          </a:blipFill>
        </p:spPr>
      </p:sp>
      <p:sp>
        <p:nvSpPr>
          <p:cNvPr id="25" name="Freeform 21">
            <a:extLst>
              <a:ext uri="{FF2B5EF4-FFF2-40B4-BE49-F238E27FC236}">
                <a16:creationId xmlns:a16="http://schemas.microsoft.com/office/drawing/2014/main" id="{EEEA1CCA-CD45-4F1B-BD41-4FBE041B092A}"/>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483188" b="-1035790"/>
            </a:stretch>
          </a:blipFill>
        </p:spPr>
      </p:sp>
      <p:sp>
        <p:nvSpPr>
          <p:cNvPr id="22" name="CuadroTexto 21">
            <a:extLst>
              <a:ext uri="{FF2B5EF4-FFF2-40B4-BE49-F238E27FC236}">
                <a16:creationId xmlns:a16="http://schemas.microsoft.com/office/drawing/2014/main" id="{08866B8B-CCFC-4106-934F-A5D8B74AC37D}"/>
              </a:ext>
            </a:extLst>
          </p:cNvPr>
          <p:cNvSpPr txBox="1"/>
          <p:nvPr/>
        </p:nvSpPr>
        <p:spPr>
          <a:xfrm>
            <a:off x="6820205" y="10150475"/>
            <a:ext cx="552450" cy="369332"/>
          </a:xfrm>
          <a:prstGeom prst="rect">
            <a:avLst/>
          </a:prstGeom>
          <a:noFill/>
        </p:spPr>
        <p:txBody>
          <a:bodyPr wrap="square" rtlCol="0">
            <a:spAutoFit/>
          </a:bodyPr>
          <a:lstStyle/>
          <a:p>
            <a:r>
              <a:rPr lang="es-DO" b="1" dirty="0" smtClean="0">
                <a:solidFill>
                  <a:srgbClr val="003775"/>
                </a:solidFill>
              </a:rPr>
              <a:t>7</a:t>
            </a:r>
            <a:endParaRPr lang="es-DO" b="1" dirty="0">
              <a:solidFill>
                <a:srgbClr val="00377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10" y="0"/>
            <a:ext cx="7548280" cy="10702927"/>
          </a:xfrm>
          <a:custGeom>
            <a:avLst/>
            <a:gdLst/>
            <a:ahLst/>
            <a:cxnLst/>
            <a:rect l="l" t="t" r="r" b="b"/>
            <a:pathLst>
              <a:path w="7543800" h="10696575">
                <a:moveTo>
                  <a:pt x="0" y="0"/>
                </a:moveTo>
                <a:lnTo>
                  <a:pt x="7543800" y="0"/>
                </a:lnTo>
                <a:lnTo>
                  <a:pt x="7543800" y="10696575"/>
                </a:lnTo>
                <a:lnTo>
                  <a:pt x="0" y="10696575"/>
                </a:lnTo>
                <a:lnTo>
                  <a:pt x="0" y="0"/>
                </a:lnTo>
                <a:close/>
              </a:path>
            </a:pathLst>
          </a:custGeom>
          <a:blipFill>
            <a:blip r:embed="rId2"/>
            <a:stretch>
              <a:fillRect l="-57060" r="-57186"/>
            </a:stretch>
          </a:blipFill>
        </p:spPr>
      </p:sp>
      <p:sp>
        <p:nvSpPr>
          <p:cNvPr id="3" name="AutoShape 3"/>
          <p:cNvSpPr/>
          <p:nvPr/>
        </p:nvSpPr>
        <p:spPr>
          <a:xfrm rot="-2700000">
            <a:off x="6153887" y="849965"/>
            <a:ext cx="2754629" cy="2754090"/>
          </a:xfrm>
          <a:prstGeom prst="rect">
            <a:avLst/>
          </a:prstGeom>
          <a:solidFill>
            <a:srgbClr val="97BCC7">
              <a:alpha val="54902"/>
            </a:srgbClr>
          </a:solidFill>
        </p:spPr>
      </p:sp>
      <p:sp>
        <p:nvSpPr>
          <p:cNvPr id="4" name="AutoShape 4"/>
          <p:cNvSpPr/>
          <p:nvPr/>
        </p:nvSpPr>
        <p:spPr>
          <a:xfrm rot="-2700000">
            <a:off x="-972344" y="6473042"/>
            <a:ext cx="1952909" cy="1952527"/>
          </a:xfrm>
          <a:prstGeom prst="rect">
            <a:avLst/>
          </a:prstGeom>
          <a:solidFill>
            <a:srgbClr val="F8FBFD">
              <a:alpha val="66667"/>
            </a:srgbClr>
          </a:solidFill>
        </p:spPr>
      </p:sp>
      <p:sp>
        <p:nvSpPr>
          <p:cNvPr id="5" name="AutoShape 5"/>
          <p:cNvSpPr/>
          <p:nvPr/>
        </p:nvSpPr>
        <p:spPr>
          <a:xfrm rot="-2700000">
            <a:off x="7205659" y="3177497"/>
            <a:ext cx="23712" cy="2509468"/>
          </a:xfrm>
          <a:prstGeom prst="rect">
            <a:avLst/>
          </a:prstGeom>
          <a:solidFill>
            <a:srgbClr val="F8FBFD"/>
          </a:solidFill>
        </p:spPr>
      </p:sp>
      <p:sp>
        <p:nvSpPr>
          <p:cNvPr id="6" name="AutoShape 6"/>
          <p:cNvSpPr/>
          <p:nvPr/>
        </p:nvSpPr>
        <p:spPr>
          <a:xfrm rot="-8100000">
            <a:off x="221285" y="8378743"/>
            <a:ext cx="18146" cy="1479600"/>
          </a:xfrm>
          <a:prstGeom prst="rect">
            <a:avLst/>
          </a:prstGeom>
          <a:solidFill>
            <a:srgbClr val="F8FBFD"/>
          </a:solidFill>
        </p:spPr>
      </p:sp>
      <p:grpSp>
        <p:nvGrpSpPr>
          <p:cNvPr id="7" name="Group 7"/>
          <p:cNvGrpSpPr/>
          <p:nvPr/>
        </p:nvGrpSpPr>
        <p:grpSpPr>
          <a:xfrm rot="5400000">
            <a:off x="3775987" y="5215232"/>
            <a:ext cx="14056" cy="772718"/>
            <a:chOff x="0" y="0"/>
            <a:chExt cx="12543" cy="689528"/>
          </a:xfrm>
        </p:grpSpPr>
        <p:sp>
          <p:nvSpPr>
            <p:cNvPr id="8" name="Freeform 8"/>
            <p:cNvSpPr/>
            <p:nvPr/>
          </p:nvSpPr>
          <p:spPr>
            <a:xfrm>
              <a:off x="0" y="0"/>
              <a:ext cx="12543" cy="689528"/>
            </a:xfrm>
            <a:custGeom>
              <a:avLst/>
              <a:gdLst/>
              <a:ahLst/>
              <a:cxnLst/>
              <a:rect l="l" t="t" r="r" b="b"/>
              <a:pathLst>
                <a:path w="12543" h="689528">
                  <a:moveTo>
                    <a:pt x="0" y="0"/>
                  </a:moveTo>
                  <a:lnTo>
                    <a:pt x="12543" y="0"/>
                  </a:lnTo>
                  <a:lnTo>
                    <a:pt x="12543" y="689528"/>
                  </a:lnTo>
                  <a:lnTo>
                    <a:pt x="0" y="689528"/>
                  </a:lnTo>
                  <a:close/>
                </a:path>
              </a:pathLst>
            </a:custGeom>
            <a:solidFill>
              <a:srgbClr val="FFFFFF"/>
            </a:solidFill>
          </p:spPr>
        </p:sp>
        <p:sp>
          <p:nvSpPr>
            <p:cNvPr id="9" name="TextBox 9"/>
            <p:cNvSpPr txBox="1"/>
            <p:nvPr/>
          </p:nvSpPr>
          <p:spPr>
            <a:xfrm>
              <a:off x="0" y="0"/>
              <a:ext cx="12543" cy="689528"/>
            </a:xfrm>
            <a:prstGeom prst="rect">
              <a:avLst/>
            </a:prstGeom>
          </p:spPr>
          <p:txBody>
            <a:bodyPr lIns="20993" tIns="20993" rIns="20993" bIns="20993" rtlCol="0" anchor="ctr"/>
            <a:lstStyle/>
            <a:p>
              <a:pPr algn="ctr" defTabSz="914949">
                <a:lnSpc>
                  <a:spcPts val="1182"/>
                </a:lnSpc>
              </a:pPr>
              <a:endParaRPr sz="1801">
                <a:solidFill>
                  <a:prstClr val="black"/>
                </a:solidFill>
                <a:latin typeface="Calibri"/>
              </a:endParaRPr>
            </a:p>
          </p:txBody>
        </p:sp>
      </p:grpSp>
      <p:sp>
        <p:nvSpPr>
          <p:cNvPr id="10" name="Freeform 10"/>
          <p:cNvSpPr/>
          <p:nvPr/>
        </p:nvSpPr>
        <p:spPr>
          <a:xfrm>
            <a:off x="3459410" y="4972381"/>
            <a:ext cx="647212" cy="638806"/>
          </a:xfrm>
          <a:custGeom>
            <a:avLst/>
            <a:gdLst/>
            <a:ahLst/>
            <a:cxnLst/>
            <a:rect l="l" t="t" r="r" b="b"/>
            <a:pathLst>
              <a:path w="646828" h="638427">
                <a:moveTo>
                  <a:pt x="0" y="0"/>
                </a:moveTo>
                <a:lnTo>
                  <a:pt x="646827" y="0"/>
                </a:lnTo>
                <a:lnTo>
                  <a:pt x="646827" y="638428"/>
                </a:lnTo>
                <a:lnTo>
                  <a:pt x="0" y="638428"/>
                </a:lnTo>
                <a:lnTo>
                  <a:pt x="0" y="0"/>
                </a:lnTo>
                <a:close/>
              </a:path>
            </a:pathLst>
          </a:custGeom>
          <a:blipFill>
            <a:blip r:embed="rId3"/>
            <a:stretch>
              <a:fillRect l="-29763" t="-23851" r="-29680" b="-37690"/>
            </a:stretch>
          </a:blipFill>
        </p:spPr>
      </p:sp>
      <p:sp>
        <p:nvSpPr>
          <p:cNvPr id="11" name="TextBox 11"/>
          <p:cNvSpPr txBox="1"/>
          <p:nvPr/>
        </p:nvSpPr>
        <p:spPr>
          <a:xfrm>
            <a:off x="1086841" y="5696896"/>
            <a:ext cx="5392349" cy="769898"/>
          </a:xfrm>
          <a:prstGeom prst="rect">
            <a:avLst/>
          </a:prstGeom>
        </p:spPr>
        <p:txBody>
          <a:bodyPr lIns="0" tIns="0" rIns="0" bIns="0" rtlCol="0" anchor="t">
            <a:spAutoFit/>
          </a:bodyPr>
          <a:lstStyle/>
          <a:p>
            <a:pPr algn="ctr" defTabSz="914949">
              <a:lnSpc>
                <a:spcPts val="3001"/>
              </a:lnSpc>
            </a:pPr>
            <a:r>
              <a:rPr lang="en-US" sz="2500" b="1" spc="24" dirty="0">
                <a:solidFill>
                  <a:srgbClr val="F8FBFD"/>
                </a:solidFill>
                <a:latin typeface="Montserrat Classic Bold"/>
                <a:ea typeface="Montserrat Classic Bold"/>
                <a:cs typeface="Montserrat Classic Bold"/>
                <a:sym typeface="Montserrat Classic Bold"/>
              </a:rPr>
              <a:t>II. ARQUITECTURA DE LA MEMORIA INSTITUCIONAL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D425D"/>
        </a:solidFill>
        <a:effectLst/>
      </p:bgPr>
    </p:bg>
    <p:spTree>
      <p:nvGrpSpPr>
        <p:cNvPr id="1" name=""/>
        <p:cNvGrpSpPr/>
        <p:nvPr/>
      </p:nvGrpSpPr>
      <p:grpSpPr>
        <a:xfrm>
          <a:off x="0" y="0"/>
          <a:ext cx="0" cy="0"/>
          <a:chOff x="0" y="0"/>
          <a:chExt cx="0" cy="0"/>
        </a:xfrm>
      </p:grpSpPr>
      <p:sp>
        <p:nvSpPr>
          <p:cNvPr id="2" name="Freeform 2"/>
          <p:cNvSpPr/>
          <p:nvPr/>
        </p:nvSpPr>
        <p:spPr>
          <a:xfrm rot="-817969">
            <a:off x="-840747" y="7522601"/>
            <a:ext cx="10518993" cy="4240152"/>
          </a:xfrm>
          <a:custGeom>
            <a:avLst/>
            <a:gdLst/>
            <a:ahLst/>
            <a:cxnLst/>
            <a:rect l="l" t="t" r="r" b="b"/>
            <a:pathLst>
              <a:path w="10512750" h="4237636">
                <a:moveTo>
                  <a:pt x="0" y="0"/>
                </a:moveTo>
                <a:lnTo>
                  <a:pt x="10512749" y="0"/>
                </a:lnTo>
                <a:lnTo>
                  <a:pt x="10512749" y="4237636"/>
                </a:lnTo>
                <a:lnTo>
                  <a:pt x="0" y="4237636"/>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3" name="Freeform 3"/>
          <p:cNvSpPr/>
          <p:nvPr/>
        </p:nvSpPr>
        <p:spPr>
          <a:xfrm rot="2700000">
            <a:off x="-5004670" y="7865607"/>
            <a:ext cx="10518993" cy="3884512"/>
          </a:xfrm>
          <a:custGeom>
            <a:avLst/>
            <a:gdLst/>
            <a:ahLst/>
            <a:cxnLst/>
            <a:rect l="l" t="t" r="r" b="b"/>
            <a:pathLst>
              <a:path w="10512750" h="3882207">
                <a:moveTo>
                  <a:pt x="0" y="0"/>
                </a:moveTo>
                <a:lnTo>
                  <a:pt x="10512750" y="0"/>
                </a:lnTo>
                <a:lnTo>
                  <a:pt x="10512750" y="3882206"/>
                </a:lnTo>
                <a:lnTo>
                  <a:pt x="0" y="388220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4" name="Freeform 4"/>
          <p:cNvSpPr/>
          <p:nvPr/>
        </p:nvSpPr>
        <p:spPr>
          <a:xfrm rot="2700000">
            <a:off x="2432527" y="-541660"/>
            <a:ext cx="10518993" cy="3884512"/>
          </a:xfrm>
          <a:custGeom>
            <a:avLst/>
            <a:gdLst/>
            <a:ahLst/>
            <a:cxnLst/>
            <a:rect l="l" t="t" r="r" b="b"/>
            <a:pathLst>
              <a:path w="10512750" h="3882207">
                <a:moveTo>
                  <a:pt x="0" y="0"/>
                </a:moveTo>
                <a:lnTo>
                  <a:pt x="10512750" y="0"/>
                </a:lnTo>
                <a:lnTo>
                  <a:pt x="10512750" y="3882207"/>
                </a:lnTo>
                <a:lnTo>
                  <a:pt x="0" y="3882207"/>
                </a:lnTo>
                <a:lnTo>
                  <a:pt x="0" y="0"/>
                </a:lnTo>
                <a:close/>
              </a:path>
            </a:pathLst>
          </a:custGeom>
          <a:blipFill>
            <a:blip r:embed="rId2">
              <a:alphaModFix amt="70000"/>
              <a:extLst>
                <a:ext uri="{96DAC541-7B7A-43D3-8B79-37D633B846F1}">
                  <asvg:svgBlip xmlns:asvg="http://schemas.microsoft.com/office/drawing/2016/SVG/main" xmlns="" r:embed="rId3"/>
                </a:ext>
              </a:extLst>
            </a:blip>
            <a:stretch>
              <a:fillRect t="-85396" b="-85396"/>
            </a:stretch>
          </a:blipFill>
        </p:spPr>
      </p:sp>
      <p:sp>
        <p:nvSpPr>
          <p:cNvPr id="6" name="TextBox 6"/>
          <p:cNvSpPr txBox="1"/>
          <p:nvPr/>
        </p:nvSpPr>
        <p:spPr>
          <a:xfrm>
            <a:off x="-471990" y="2404575"/>
            <a:ext cx="5505081" cy="176500"/>
          </a:xfrm>
          <a:prstGeom prst="rect">
            <a:avLst/>
          </a:prstGeom>
        </p:spPr>
        <p:txBody>
          <a:bodyPr lIns="0" tIns="0" rIns="0" bIns="0" rtlCol="0" anchor="t">
            <a:spAutoFit/>
          </a:bodyPr>
          <a:lstStyle/>
          <a:p>
            <a:pPr marL="0" marR="0" lvl="0" indent="0" algn="r" defTabSz="914949" rtl="0" eaLnBrk="1" fontAlgn="auto" latinLnBrk="0" hangingPunct="1">
              <a:lnSpc>
                <a:spcPts val="1182"/>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592337">
            <a:off x="-2659880" y="-3016916"/>
            <a:ext cx="10518993" cy="3884512"/>
          </a:xfrm>
          <a:custGeom>
            <a:avLst/>
            <a:gdLst/>
            <a:ahLst/>
            <a:cxnLst/>
            <a:rect l="l" t="t" r="r" b="b"/>
            <a:pathLst>
              <a:path w="10512750" h="3882207">
                <a:moveTo>
                  <a:pt x="0" y="0"/>
                </a:moveTo>
                <a:lnTo>
                  <a:pt x="10512749" y="0"/>
                </a:lnTo>
                <a:lnTo>
                  <a:pt x="10512749" y="3882207"/>
                </a:lnTo>
                <a:lnTo>
                  <a:pt x="0" y="3882207"/>
                </a:lnTo>
                <a:lnTo>
                  <a:pt x="0" y="0"/>
                </a:lnTo>
                <a:close/>
              </a:path>
            </a:pathLst>
          </a:custGeom>
          <a:blipFill>
            <a:blip r:embed="rId6">
              <a:alphaModFix amt="70000"/>
              <a:extLst>
                <a:ext uri="{96DAC541-7B7A-43D3-8B79-37D633B846F1}">
                  <asvg:svgBlip xmlns:asvg="http://schemas.microsoft.com/office/drawing/2016/SVG/main" xmlns="" r:embed="rId7"/>
                </a:ext>
              </a:extLst>
            </a:blip>
            <a:stretch>
              <a:fillRect t="-85396" b="-85396"/>
            </a:stretch>
          </a:blipFill>
        </p:spPr>
      </p:sp>
      <p:grpSp>
        <p:nvGrpSpPr>
          <p:cNvPr id="12" name="Group 7">
            <a:extLst>
              <a:ext uri="{FF2B5EF4-FFF2-40B4-BE49-F238E27FC236}">
                <a16:creationId xmlns:a16="http://schemas.microsoft.com/office/drawing/2014/main" id="{2FF7968A-F7AB-469A-B70E-2CC99280144A}"/>
              </a:ext>
            </a:extLst>
          </p:cNvPr>
          <p:cNvGrpSpPr/>
          <p:nvPr/>
        </p:nvGrpSpPr>
        <p:grpSpPr>
          <a:xfrm rot="5400000">
            <a:off x="3775987" y="5215232"/>
            <a:ext cx="14056" cy="772718"/>
            <a:chOff x="0" y="0"/>
            <a:chExt cx="12543" cy="689528"/>
          </a:xfrm>
        </p:grpSpPr>
        <p:sp>
          <p:nvSpPr>
            <p:cNvPr id="13" name="Freeform 8">
              <a:extLst>
                <a:ext uri="{FF2B5EF4-FFF2-40B4-BE49-F238E27FC236}">
                  <a16:creationId xmlns:a16="http://schemas.microsoft.com/office/drawing/2014/main" id="{4262CD2E-5726-4F66-9905-000BE1738B17}"/>
                </a:ext>
              </a:extLst>
            </p:cNvPr>
            <p:cNvSpPr/>
            <p:nvPr/>
          </p:nvSpPr>
          <p:spPr>
            <a:xfrm>
              <a:off x="0" y="0"/>
              <a:ext cx="12543" cy="689528"/>
            </a:xfrm>
            <a:custGeom>
              <a:avLst/>
              <a:gdLst/>
              <a:ahLst/>
              <a:cxnLst/>
              <a:rect l="l" t="t" r="r" b="b"/>
              <a:pathLst>
                <a:path w="12543" h="689528">
                  <a:moveTo>
                    <a:pt x="0" y="0"/>
                  </a:moveTo>
                  <a:lnTo>
                    <a:pt x="12543" y="0"/>
                  </a:lnTo>
                  <a:lnTo>
                    <a:pt x="12543" y="689528"/>
                  </a:lnTo>
                  <a:lnTo>
                    <a:pt x="0" y="689528"/>
                  </a:lnTo>
                  <a:close/>
                </a:path>
              </a:pathLst>
            </a:custGeom>
            <a:solidFill>
              <a:srgbClr val="FFFFFF"/>
            </a:solidFill>
          </p:spPr>
        </p:sp>
        <p:sp>
          <p:nvSpPr>
            <p:cNvPr id="14" name="TextBox 9">
              <a:extLst>
                <a:ext uri="{FF2B5EF4-FFF2-40B4-BE49-F238E27FC236}">
                  <a16:creationId xmlns:a16="http://schemas.microsoft.com/office/drawing/2014/main" id="{F00752EB-1CB7-4205-AECE-BCC6D06FBAC1}"/>
                </a:ext>
              </a:extLst>
            </p:cNvPr>
            <p:cNvSpPr txBox="1"/>
            <p:nvPr/>
          </p:nvSpPr>
          <p:spPr>
            <a:xfrm>
              <a:off x="0" y="0"/>
              <a:ext cx="12543" cy="689528"/>
            </a:xfrm>
            <a:prstGeom prst="rect">
              <a:avLst/>
            </a:prstGeom>
          </p:spPr>
          <p:txBody>
            <a:bodyPr lIns="20993" tIns="20993" rIns="20993" bIns="20993" rtlCol="0" anchor="ctr"/>
            <a:lstStyle/>
            <a:p>
              <a:pPr algn="ctr" defTabSz="914949">
                <a:lnSpc>
                  <a:spcPts val="1182"/>
                </a:lnSpc>
              </a:pPr>
              <a:endParaRPr sz="1801">
                <a:solidFill>
                  <a:prstClr val="black"/>
                </a:solidFill>
                <a:latin typeface="Calibri"/>
              </a:endParaRPr>
            </a:p>
          </p:txBody>
        </p:sp>
      </p:grpSp>
      <p:sp>
        <p:nvSpPr>
          <p:cNvPr id="15" name="Freeform 10">
            <a:extLst>
              <a:ext uri="{FF2B5EF4-FFF2-40B4-BE49-F238E27FC236}">
                <a16:creationId xmlns:a16="http://schemas.microsoft.com/office/drawing/2014/main" id="{F58B0E78-3D20-4EEE-B9C9-DCE0B45159B4}"/>
              </a:ext>
            </a:extLst>
          </p:cNvPr>
          <p:cNvSpPr/>
          <p:nvPr/>
        </p:nvSpPr>
        <p:spPr>
          <a:xfrm>
            <a:off x="3459410" y="4972381"/>
            <a:ext cx="647212" cy="638806"/>
          </a:xfrm>
          <a:custGeom>
            <a:avLst/>
            <a:gdLst/>
            <a:ahLst/>
            <a:cxnLst/>
            <a:rect l="l" t="t" r="r" b="b"/>
            <a:pathLst>
              <a:path w="646828" h="638427">
                <a:moveTo>
                  <a:pt x="0" y="0"/>
                </a:moveTo>
                <a:lnTo>
                  <a:pt x="646827" y="0"/>
                </a:lnTo>
                <a:lnTo>
                  <a:pt x="646827" y="638428"/>
                </a:lnTo>
                <a:lnTo>
                  <a:pt x="0" y="638428"/>
                </a:lnTo>
                <a:lnTo>
                  <a:pt x="0" y="0"/>
                </a:lnTo>
                <a:close/>
              </a:path>
            </a:pathLst>
          </a:custGeom>
          <a:blipFill>
            <a:blip r:embed="rId8"/>
            <a:stretch>
              <a:fillRect l="-29763" t="-23851" r="-29680" b="-37690"/>
            </a:stretch>
          </a:blipFill>
        </p:spPr>
      </p:sp>
      <p:sp>
        <p:nvSpPr>
          <p:cNvPr id="16" name="TextBox 11">
            <a:extLst>
              <a:ext uri="{FF2B5EF4-FFF2-40B4-BE49-F238E27FC236}">
                <a16:creationId xmlns:a16="http://schemas.microsoft.com/office/drawing/2014/main" id="{07ABDEBA-406E-47E8-93C2-A3D5EB77E4B8}"/>
              </a:ext>
            </a:extLst>
          </p:cNvPr>
          <p:cNvSpPr txBox="1"/>
          <p:nvPr/>
        </p:nvSpPr>
        <p:spPr>
          <a:xfrm>
            <a:off x="1086841" y="5696897"/>
            <a:ext cx="5392349" cy="384949"/>
          </a:xfrm>
          <a:prstGeom prst="rect">
            <a:avLst/>
          </a:prstGeom>
        </p:spPr>
        <p:txBody>
          <a:bodyPr lIns="0" tIns="0" rIns="0" bIns="0" rtlCol="0" anchor="t">
            <a:spAutoFit/>
          </a:bodyPr>
          <a:lstStyle/>
          <a:p>
            <a:pPr algn="ctr" defTabSz="914949">
              <a:lnSpc>
                <a:spcPts val="3001"/>
              </a:lnSpc>
            </a:pPr>
            <a:r>
              <a:rPr lang="en-US" sz="2500" b="1" spc="24" dirty="0">
                <a:solidFill>
                  <a:srgbClr val="F8FBFD"/>
                </a:solidFill>
                <a:latin typeface="Montserrat Classic Bold"/>
                <a:ea typeface="Montserrat Classic Bold"/>
                <a:cs typeface="Montserrat Classic Bold"/>
                <a:sym typeface="Montserrat Classic Bold"/>
              </a:rPr>
              <a:t>PORTADAS</a:t>
            </a:r>
          </a:p>
        </p:txBody>
      </p:sp>
    </p:spTree>
    <p:extLst>
      <p:ext uri="{BB962C8B-B14F-4D97-AF65-F5344CB8AC3E}">
        <p14:creationId xmlns:p14="http://schemas.microsoft.com/office/powerpoint/2010/main" val="1933770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1637622" y="804140"/>
            <a:ext cx="4700905" cy="535403"/>
          </a:xfrm>
          <a:prstGeom prst="rect">
            <a:avLst/>
          </a:prstGeom>
          <a:ln>
            <a:solidFill>
              <a:schemeClr val="bg1">
                <a:lumMod val="50000"/>
              </a:schemeClr>
            </a:solidFill>
          </a:ln>
        </p:spPr>
        <p:txBody>
          <a:bodyPr vert="horz" wrap="square" lIns="0" tIns="12065" rIns="0" bIns="0" rtlCol="0">
            <a:spAutoFit/>
          </a:bodyPr>
          <a:lstStyle/>
          <a:p>
            <a:pPr marL="12700" algn="ctr">
              <a:lnSpc>
                <a:spcPct val="100000"/>
              </a:lnSpc>
              <a:spcBef>
                <a:spcPts val="95"/>
              </a:spcBef>
            </a:pPr>
            <a:r>
              <a:rPr sz="3400" spc="110" dirty="0" err="1"/>
              <a:t>Portada</a:t>
            </a:r>
            <a:r>
              <a:rPr sz="3400" spc="110" dirty="0"/>
              <a:t> principal</a:t>
            </a:r>
          </a:p>
        </p:txBody>
      </p:sp>
      <p:sp>
        <p:nvSpPr>
          <p:cNvPr id="13" name="object 13"/>
          <p:cNvSpPr txBox="1"/>
          <p:nvPr/>
        </p:nvSpPr>
        <p:spPr>
          <a:xfrm>
            <a:off x="1165584" y="1380215"/>
            <a:ext cx="5753755" cy="466794"/>
          </a:xfrm>
          <a:prstGeom prst="rect">
            <a:avLst/>
          </a:prstGeom>
          <a:ln>
            <a:solidFill>
              <a:schemeClr val="bg1">
                <a:lumMod val="50000"/>
              </a:schemeClr>
            </a:solidFill>
          </a:ln>
        </p:spPr>
        <p:txBody>
          <a:bodyPr vert="horz" wrap="square" lIns="0" tIns="55880" rIns="0" bIns="0" rtlCol="0">
            <a:spAutoFit/>
          </a:bodyPr>
          <a:lstStyle/>
          <a:p>
            <a:pPr marL="12700" marR="491490" algn="ctr">
              <a:lnSpc>
                <a:spcPts val="1570"/>
              </a:lnSpc>
              <a:spcBef>
                <a:spcPts val="440"/>
              </a:spcBef>
            </a:pPr>
            <a:r>
              <a:rPr sz="1400" i="1" spc="90" dirty="0">
                <a:solidFill>
                  <a:srgbClr val="4C4747"/>
                </a:solidFill>
                <a:latin typeface="Tahoma"/>
                <a:cs typeface="Tahoma"/>
              </a:rPr>
              <a:t>Instituciones</a:t>
            </a:r>
            <a:r>
              <a:rPr sz="1400" i="1" spc="-95" dirty="0">
                <a:solidFill>
                  <a:srgbClr val="4C4747"/>
                </a:solidFill>
                <a:latin typeface="Tahoma"/>
                <a:cs typeface="Tahoma"/>
              </a:rPr>
              <a:t> </a:t>
            </a:r>
            <a:r>
              <a:rPr sz="1400" i="1" spc="130" dirty="0">
                <a:solidFill>
                  <a:srgbClr val="4C4747"/>
                </a:solidFill>
                <a:latin typeface="Tahoma"/>
                <a:cs typeface="Tahoma"/>
              </a:rPr>
              <a:t>del</a:t>
            </a:r>
            <a:r>
              <a:rPr sz="1400" i="1" spc="-90" dirty="0">
                <a:solidFill>
                  <a:srgbClr val="4C4747"/>
                </a:solidFill>
                <a:latin typeface="Tahoma"/>
                <a:cs typeface="Tahoma"/>
              </a:rPr>
              <a:t> </a:t>
            </a:r>
            <a:r>
              <a:rPr sz="1400" i="1" spc="130" dirty="0">
                <a:solidFill>
                  <a:srgbClr val="4C4747"/>
                </a:solidFill>
                <a:latin typeface="Tahoma"/>
                <a:cs typeface="Tahoma"/>
              </a:rPr>
              <a:t>Poder</a:t>
            </a:r>
            <a:r>
              <a:rPr sz="1400" i="1" spc="-90" dirty="0">
                <a:solidFill>
                  <a:srgbClr val="4C4747"/>
                </a:solidFill>
                <a:latin typeface="Tahoma"/>
                <a:cs typeface="Tahoma"/>
              </a:rPr>
              <a:t> </a:t>
            </a:r>
            <a:r>
              <a:rPr sz="1400" i="1" spc="100" dirty="0">
                <a:solidFill>
                  <a:srgbClr val="4C4747"/>
                </a:solidFill>
                <a:latin typeface="Tahoma"/>
                <a:cs typeface="Tahoma"/>
              </a:rPr>
              <a:t>Ejecutivo</a:t>
            </a:r>
            <a:r>
              <a:rPr sz="1400" i="1" spc="-90" dirty="0">
                <a:solidFill>
                  <a:srgbClr val="4C4747"/>
                </a:solidFill>
                <a:latin typeface="Tahoma"/>
                <a:cs typeface="Tahoma"/>
              </a:rPr>
              <a:t> </a:t>
            </a:r>
            <a:r>
              <a:rPr sz="1400" i="1" spc="105" dirty="0">
                <a:solidFill>
                  <a:srgbClr val="4C4747"/>
                </a:solidFill>
                <a:latin typeface="Tahoma"/>
                <a:cs typeface="Tahoma"/>
              </a:rPr>
              <a:t>Central</a:t>
            </a:r>
            <a:r>
              <a:rPr sz="1400" i="1" spc="315" dirty="0">
                <a:solidFill>
                  <a:srgbClr val="4C4747"/>
                </a:solidFill>
                <a:latin typeface="Tahoma"/>
                <a:cs typeface="Tahoma"/>
              </a:rPr>
              <a:t> </a:t>
            </a:r>
            <a:r>
              <a:rPr sz="1400" i="1" spc="150" dirty="0">
                <a:solidFill>
                  <a:srgbClr val="4C4747"/>
                </a:solidFill>
                <a:latin typeface="Tahoma"/>
                <a:cs typeface="Tahoma"/>
              </a:rPr>
              <a:t>con </a:t>
            </a:r>
            <a:r>
              <a:rPr sz="1400" i="1" spc="-484" dirty="0">
                <a:solidFill>
                  <a:srgbClr val="4C4747"/>
                </a:solidFill>
                <a:latin typeface="Tahoma"/>
                <a:cs typeface="Tahoma"/>
              </a:rPr>
              <a:t> </a:t>
            </a:r>
            <a:r>
              <a:rPr sz="1400" i="1" spc="135" dirty="0">
                <a:solidFill>
                  <a:srgbClr val="4C4747"/>
                </a:solidFill>
                <a:latin typeface="Tahoma"/>
                <a:cs typeface="Tahoma"/>
              </a:rPr>
              <a:t>identidad</a:t>
            </a:r>
            <a:r>
              <a:rPr sz="1400" i="1" spc="-95" dirty="0">
                <a:solidFill>
                  <a:srgbClr val="4C4747"/>
                </a:solidFill>
                <a:latin typeface="Tahoma"/>
                <a:cs typeface="Tahoma"/>
              </a:rPr>
              <a:t> </a:t>
            </a:r>
            <a:r>
              <a:rPr sz="1400" i="1" spc="110" dirty="0">
                <a:solidFill>
                  <a:srgbClr val="4C4747"/>
                </a:solidFill>
                <a:latin typeface="Tahoma"/>
                <a:cs typeface="Tahoma"/>
              </a:rPr>
              <a:t>institucional</a:t>
            </a:r>
            <a:r>
              <a:rPr sz="1400" i="1" spc="-90" dirty="0">
                <a:solidFill>
                  <a:srgbClr val="4C4747"/>
                </a:solidFill>
                <a:latin typeface="Tahoma"/>
                <a:cs typeface="Tahoma"/>
              </a:rPr>
              <a:t> </a:t>
            </a:r>
            <a:r>
              <a:rPr sz="1400" i="1" spc="110" dirty="0">
                <a:solidFill>
                  <a:srgbClr val="4C4747"/>
                </a:solidFill>
                <a:latin typeface="Tahoma"/>
                <a:cs typeface="Tahoma"/>
              </a:rPr>
              <a:t>asociada</a:t>
            </a:r>
            <a:r>
              <a:rPr sz="1400" i="1" spc="-90" dirty="0">
                <a:solidFill>
                  <a:srgbClr val="4C4747"/>
                </a:solidFill>
                <a:latin typeface="Tahoma"/>
                <a:cs typeface="Tahoma"/>
              </a:rPr>
              <a:t> </a:t>
            </a:r>
            <a:r>
              <a:rPr sz="1400" i="1" spc="95" dirty="0">
                <a:solidFill>
                  <a:srgbClr val="4C4747"/>
                </a:solidFill>
                <a:latin typeface="Tahoma"/>
                <a:cs typeface="Tahoma"/>
              </a:rPr>
              <a:t>a</a:t>
            </a:r>
            <a:r>
              <a:rPr sz="1400" i="1" spc="-95" dirty="0">
                <a:solidFill>
                  <a:srgbClr val="4C4747"/>
                </a:solidFill>
                <a:latin typeface="Tahoma"/>
                <a:cs typeface="Tahoma"/>
              </a:rPr>
              <a:t> </a:t>
            </a:r>
            <a:r>
              <a:rPr sz="1400" i="1" spc="100" dirty="0">
                <a:solidFill>
                  <a:srgbClr val="4C4747"/>
                </a:solidFill>
                <a:latin typeface="Tahoma"/>
                <a:cs typeface="Tahoma"/>
              </a:rPr>
              <a:t>la</a:t>
            </a:r>
            <a:r>
              <a:rPr sz="1400" i="1" spc="-90" dirty="0">
                <a:solidFill>
                  <a:srgbClr val="4C4747"/>
                </a:solidFill>
                <a:latin typeface="Tahoma"/>
                <a:cs typeface="Tahoma"/>
              </a:rPr>
              <a:t> </a:t>
            </a:r>
            <a:r>
              <a:rPr lang="es-DO" sz="1400" i="1" spc="140" dirty="0">
                <a:solidFill>
                  <a:srgbClr val="4C4747"/>
                </a:solidFill>
                <a:latin typeface="Tahoma"/>
                <a:cs typeface="Tahoma"/>
              </a:rPr>
              <a:t>cúpula</a:t>
            </a:r>
            <a:r>
              <a:rPr lang="en-US" sz="1400" i="1" spc="140" dirty="0">
                <a:solidFill>
                  <a:srgbClr val="4C4747"/>
                </a:solidFill>
                <a:latin typeface="Tahoma"/>
                <a:cs typeface="Tahoma"/>
              </a:rPr>
              <a:t>.</a:t>
            </a:r>
            <a:endParaRPr sz="1400" i="1" dirty="0">
              <a:solidFill>
                <a:srgbClr val="4C4747"/>
              </a:solidFill>
              <a:latin typeface="Tahoma"/>
              <a:cs typeface="Tahoma"/>
            </a:endParaRPr>
          </a:p>
        </p:txBody>
      </p:sp>
      <p:sp>
        <p:nvSpPr>
          <p:cNvPr id="29" name="object 19">
            <a:extLst>
              <a:ext uri="{FF2B5EF4-FFF2-40B4-BE49-F238E27FC236}">
                <a16:creationId xmlns:a16="http://schemas.microsoft.com/office/drawing/2014/main" id="{03AC5F06-9CDB-4E8F-BD6A-67775FC386BD}"/>
              </a:ext>
            </a:extLst>
          </p:cNvPr>
          <p:cNvSpPr txBox="1"/>
          <p:nvPr/>
        </p:nvSpPr>
        <p:spPr>
          <a:xfrm>
            <a:off x="561165" y="2979041"/>
            <a:ext cx="1950507" cy="1458091"/>
          </a:xfrm>
          <a:prstGeom prst="rect">
            <a:avLst/>
          </a:prstGeom>
          <a:ln>
            <a:solidFill>
              <a:schemeClr val="bg1">
                <a:lumMod val="50000"/>
              </a:schemeClr>
            </a:solidFill>
          </a:ln>
        </p:spPr>
        <p:txBody>
          <a:bodyPr vert="horz" wrap="square" lIns="0" tIns="6350" rIns="0" bIns="0" rtlCol="0">
            <a:spAutoFit/>
          </a:bodyPr>
          <a:lstStyle/>
          <a:p>
            <a:pPr marL="12700" marR="5080">
              <a:spcBef>
                <a:spcPts val="50"/>
              </a:spcBef>
              <a:tabLst>
                <a:tab pos="888365" algn="l"/>
                <a:tab pos="1415415" algn="l"/>
              </a:tabLst>
            </a:pPr>
            <a:r>
              <a:rPr lang="es-DO" sz="1300" b="1" spc="50" dirty="0">
                <a:solidFill>
                  <a:srgbClr val="4C4747"/>
                </a:solidFill>
                <a:latin typeface="Tahoma" panose="020B0604030504040204" pitchFamily="34" charset="0"/>
                <a:ea typeface="Tahoma" panose="020B0604030504040204" pitchFamily="34" charset="0"/>
                <a:cs typeface="Tahoma" panose="020B0604030504040204" pitchFamily="34" charset="0"/>
              </a:rPr>
              <a:t>Criterios</a:t>
            </a:r>
            <a:r>
              <a:rPr lang="en-US" sz="1300" b="1"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300" b="1" spc="50" dirty="0">
                <a:solidFill>
                  <a:srgbClr val="4C4747"/>
                </a:solidFill>
                <a:latin typeface="Tahoma" panose="020B0604030504040204" pitchFamily="34" charset="0"/>
                <a:ea typeface="Tahoma" panose="020B0604030504040204" pitchFamily="34" charset="0"/>
                <a:cs typeface="Tahoma" panose="020B0604030504040204" pitchFamily="34" charset="0"/>
              </a:rPr>
              <a:t>generales</a:t>
            </a:r>
            <a:r>
              <a:rPr lang="es-DO" sz="1300" spc="50" dirty="0">
                <a:solidFill>
                  <a:srgbClr val="4C4747"/>
                </a:solidFill>
                <a:latin typeface="Tahoma" panose="020B0604030504040204" pitchFamily="34" charset="0"/>
                <a:ea typeface="Tahoma" panose="020B0604030504040204" pitchFamily="34" charset="0"/>
                <a:cs typeface="Tahoma" panose="020B0604030504040204" pitchFamily="34" charset="0"/>
              </a:rPr>
              <a:t>:</a:t>
            </a:r>
            <a:r>
              <a:rPr lang="en-US" sz="13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p>
          <a:p>
            <a:pPr marL="298450" marR="5080" indent="-285750">
              <a:spcBef>
                <a:spcPts val="50"/>
              </a:spcBef>
              <a:buFont typeface="Arial" panose="020B0604020202020204" pitchFamily="34" charset="0"/>
              <a:buChar char="•"/>
              <a:tabLst>
                <a:tab pos="888365" algn="l"/>
                <a:tab pos="1415415" algn="l"/>
              </a:tabLst>
            </a:pPr>
            <a:endParaRPr lang="en-US" sz="1300" spc="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298450" marR="5080" indent="-285750">
              <a:spcBef>
                <a:spcPts val="50"/>
              </a:spcBef>
              <a:buFont typeface="Arial" panose="020B0604020202020204" pitchFamily="34" charset="0"/>
              <a:buChar char="•"/>
              <a:tabLst>
                <a:tab pos="888365" algn="l"/>
                <a:tab pos="1415415" algn="l"/>
              </a:tabLst>
            </a:pPr>
            <a:r>
              <a:rPr lang="en-US" sz="1300" spc="50" dirty="0">
                <a:solidFill>
                  <a:srgbClr val="4C4747"/>
                </a:solidFill>
                <a:latin typeface="Tahoma" panose="020B0604030504040204" pitchFamily="34" charset="0"/>
                <a:ea typeface="Tahoma" panose="020B0604030504040204" pitchFamily="34" charset="0"/>
                <a:cs typeface="Tahoma" panose="020B0604030504040204" pitchFamily="34" charset="0"/>
              </a:rPr>
              <a:t>C</a:t>
            </a:r>
            <a:r>
              <a:rPr sz="1300" spc="50" dirty="0">
                <a:solidFill>
                  <a:srgbClr val="4C4747"/>
                </a:solidFill>
                <a:latin typeface="Tahoma" panose="020B0604030504040204" pitchFamily="34" charset="0"/>
                <a:ea typeface="Tahoma" panose="020B0604030504040204" pitchFamily="34" charset="0"/>
                <a:cs typeface="Tahoma" panose="020B0604030504040204" pitchFamily="34" charset="0"/>
              </a:rPr>
              <a:t>olor</a:t>
            </a:r>
            <a:r>
              <a:rPr lang="en-US" sz="1300" spc="50" dirty="0">
                <a:solidFill>
                  <a:srgbClr val="4C4747"/>
                </a:solidFill>
                <a:latin typeface="Tahoma" panose="020B0604030504040204" pitchFamily="34" charset="0"/>
                <a:ea typeface="Tahoma" panose="020B0604030504040204" pitchFamily="34" charset="0"/>
                <a:cs typeface="Tahoma" panose="020B0604030504040204" pitchFamily="34" charset="0"/>
              </a:rPr>
              <a:t>:</a:t>
            </a:r>
            <a:r>
              <a:rPr sz="1300" spc="50" dirty="0">
                <a:solidFill>
                  <a:srgbClr val="4C4747"/>
                </a:solidFill>
                <a:latin typeface="Tahoma" panose="020B0604030504040204" pitchFamily="34" charset="0"/>
                <a:ea typeface="Tahoma" panose="020B0604030504040204" pitchFamily="34" charset="0"/>
                <a:cs typeface="Tahoma" panose="020B0604030504040204" pitchFamily="34" charset="0"/>
              </a:rPr>
              <a:t> dorado</a:t>
            </a:r>
            <a:r>
              <a:rPr lang="en-US" sz="13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300" spc="50" dirty="0" smtClean="0">
                <a:solidFill>
                  <a:srgbClr val="4C4747"/>
                </a:solidFill>
                <a:latin typeface="Tahoma" panose="020B0604030504040204" pitchFamily="34" charset="0"/>
                <a:ea typeface="Tahoma" panose="020B0604030504040204" pitchFamily="34" charset="0"/>
                <a:cs typeface="Tahoma" panose="020B0604030504040204" pitchFamily="34" charset="0"/>
              </a:rPr>
              <a:t>código</a:t>
            </a:r>
            <a:r>
              <a:rPr lang="en-US" sz="1300" spc="50"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n-US" sz="1300" spc="50" dirty="0">
                <a:solidFill>
                  <a:srgbClr val="4C4747"/>
                </a:solidFill>
                <a:latin typeface="Tahoma" panose="020B0604030504040204" pitchFamily="34" charset="0"/>
                <a:ea typeface="Tahoma" panose="020B0604030504040204" pitchFamily="34" charset="0"/>
                <a:cs typeface="Tahoma" panose="020B0604030504040204" pitchFamily="34" charset="0"/>
              </a:rPr>
              <a:t>213183136</a:t>
            </a:r>
          </a:p>
          <a:p>
            <a:pPr marL="298450" marR="5080" indent="-285750">
              <a:spcBef>
                <a:spcPts val="50"/>
              </a:spcBef>
              <a:buFont typeface="Arial" panose="020B0604020202020204" pitchFamily="34" charset="0"/>
              <a:buChar char="•"/>
              <a:tabLst>
                <a:tab pos="888365" algn="l"/>
                <a:tab pos="1415415" algn="l"/>
              </a:tabLst>
            </a:pPr>
            <a:r>
              <a:rPr lang="es-ES" sz="1300" spc="50" dirty="0">
                <a:solidFill>
                  <a:srgbClr val="4C4747"/>
                </a:solidFill>
                <a:latin typeface="Tahoma" panose="020B0604030504040204" pitchFamily="34" charset="0"/>
                <a:ea typeface="Tahoma" panose="020B0604030504040204" pitchFamily="34" charset="0"/>
                <a:cs typeface="Tahoma" panose="020B0604030504040204" pitchFamily="34" charset="0"/>
              </a:rPr>
              <a:t>Tipografía: Times  New </a:t>
            </a:r>
            <a:r>
              <a:rPr lang="en-US" sz="1300" spc="50" dirty="0" smtClean="0">
                <a:solidFill>
                  <a:srgbClr val="4C4747"/>
                </a:solidFill>
                <a:latin typeface="Tahoma" panose="020B0604030504040204" pitchFamily="34" charset="0"/>
                <a:ea typeface="Tahoma" panose="020B0604030504040204" pitchFamily="34" charset="0"/>
                <a:cs typeface="Tahoma" panose="020B0604030504040204" pitchFamily="34" charset="0"/>
              </a:rPr>
              <a:t>Roman</a:t>
            </a:r>
            <a:r>
              <a:rPr lang="es-ES" sz="1300" spc="50"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endParaRPr lang="es-ES" sz="1300" spc="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298450" marR="5080" indent="-285750">
              <a:spcBef>
                <a:spcPts val="50"/>
              </a:spcBef>
              <a:buFont typeface="Arial" panose="020B0604020202020204" pitchFamily="34" charset="0"/>
              <a:buChar char="•"/>
              <a:tabLst>
                <a:tab pos="888365" algn="l"/>
                <a:tab pos="1415415" algn="l"/>
              </a:tabLst>
            </a:pPr>
            <a:r>
              <a:rPr lang="es-ES" sz="1300" spc="50" dirty="0">
                <a:solidFill>
                  <a:srgbClr val="4C4747"/>
                </a:solidFill>
                <a:latin typeface="Tahoma" panose="020B0604030504040204" pitchFamily="34" charset="0"/>
                <a:ea typeface="Tahoma" panose="020B0604030504040204" pitchFamily="34" charset="0"/>
                <a:cs typeface="Tahoma" panose="020B0604030504040204" pitchFamily="34" charset="0"/>
              </a:rPr>
              <a:t>Alineación: Centrada</a:t>
            </a:r>
          </a:p>
        </p:txBody>
      </p:sp>
      <p:grpSp>
        <p:nvGrpSpPr>
          <p:cNvPr id="19" name="Grupo 18">
            <a:extLst>
              <a:ext uri="{FF2B5EF4-FFF2-40B4-BE49-F238E27FC236}">
                <a16:creationId xmlns:a16="http://schemas.microsoft.com/office/drawing/2014/main" id="{ACD5F4BE-E996-46FB-BFE8-A3D24DAD6E1A}"/>
              </a:ext>
            </a:extLst>
          </p:cNvPr>
          <p:cNvGrpSpPr/>
          <p:nvPr/>
        </p:nvGrpSpPr>
        <p:grpSpPr>
          <a:xfrm>
            <a:off x="989578" y="2439269"/>
            <a:ext cx="5929761" cy="7573134"/>
            <a:chOff x="925469" y="2419396"/>
            <a:chExt cx="5929761" cy="7573134"/>
          </a:xfrm>
        </p:grpSpPr>
        <p:sp>
          <p:nvSpPr>
            <p:cNvPr id="24" name="object 24"/>
            <p:cNvSpPr txBox="1"/>
            <p:nvPr/>
          </p:nvSpPr>
          <p:spPr>
            <a:xfrm>
              <a:off x="6652030" y="9767468"/>
              <a:ext cx="203200" cy="225062"/>
            </a:xfrm>
            <a:prstGeom prst="rect">
              <a:avLst/>
            </a:prstGeom>
          </p:spPr>
          <p:txBody>
            <a:bodyPr vert="horz" wrap="square" lIns="0" tIns="17145" rIns="0" bIns="0" rtlCol="0">
              <a:spAutoFit/>
            </a:bodyPr>
            <a:lstStyle/>
            <a:p>
              <a:pPr marL="12700">
                <a:lnSpc>
                  <a:spcPct val="100000"/>
                </a:lnSpc>
                <a:spcBef>
                  <a:spcPts val="135"/>
                </a:spcBef>
              </a:pPr>
              <a:r>
                <a:rPr sz="1350" b="1" spc="-300" dirty="0">
                  <a:solidFill>
                    <a:srgbClr val="FEFFFB"/>
                  </a:solidFill>
                  <a:latin typeface="Tahoma"/>
                  <a:cs typeface="Tahoma"/>
                </a:rPr>
                <a:t>1</a:t>
              </a:r>
              <a:r>
                <a:rPr lang="es-DO" sz="1350" b="1" spc="-300" dirty="0">
                  <a:solidFill>
                    <a:srgbClr val="FEFFFB"/>
                  </a:solidFill>
                  <a:latin typeface="Tahoma"/>
                  <a:cs typeface="Tahoma"/>
                </a:rPr>
                <a:t>4</a:t>
              </a:r>
              <a:endParaRPr sz="1350" dirty="0">
                <a:latin typeface="Tahoma"/>
                <a:cs typeface="Tahoma"/>
              </a:endParaRPr>
            </a:p>
          </p:txBody>
        </p:sp>
        <p:pic>
          <p:nvPicPr>
            <p:cNvPr id="39" name="Picture 1" descr="Logo&#10;&#10;Description automatically generated">
              <a:extLst>
                <a:ext uri="{FF2B5EF4-FFF2-40B4-BE49-F238E27FC236}">
                  <a16:creationId xmlns:a16="http://schemas.microsoft.com/office/drawing/2014/main" id="{1737B55B-A35F-4D06-B79C-519BDA4F2AF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082605" y="2419396"/>
              <a:ext cx="1280160" cy="1207770"/>
            </a:xfrm>
            <a:prstGeom prst="rect">
              <a:avLst/>
            </a:prstGeom>
          </p:spPr>
        </p:pic>
        <p:sp>
          <p:nvSpPr>
            <p:cNvPr id="40" name="object 6">
              <a:extLst>
                <a:ext uri="{FF2B5EF4-FFF2-40B4-BE49-F238E27FC236}">
                  <a16:creationId xmlns:a16="http://schemas.microsoft.com/office/drawing/2014/main" id="{CF28D83A-9E8D-4A87-9D65-0EBE1092B571}"/>
                </a:ext>
              </a:extLst>
            </p:cNvPr>
            <p:cNvSpPr txBox="1"/>
            <p:nvPr/>
          </p:nvSpPr>
          <p:spPr>
            <a:xfrm>
              <a:off x="2934412" y="3802505"/>
              <a:ext cx="1884680" cy="177165"/>
            </a:xfrm>
            <a:prstGeom prst="rect">
              <a:avLst/>
            </a:prstGeom>
          </p:spPr>
          <p:txBody>
            <a:bodyPr vert="horz" wrap="square" lIns="0" tIns="12700" rIns="0" bIns="0" rtlCol="0">
              <a:noAutofit/>
            </a:bodyPr>
            <a:lstStyle/>
            <a:p>
              <a:pPr marL="8890">
                <a:lnSpc>
                  <a:spcPct val="107000"/>
                </a:lnSpc>
                <a:spcBef>
                  <a:spcPts val="100"/>
                </a:spcBef>
                <a:spcAft>
                  <a:spcPts val="800"/>
                </a:spcAft>
              </a:pPr>
              <a:r>
                <a:rPr lang="en-US" sz="1000" b="1" kern="1200" spc="45" dirty="0">
                  <a:solidFill>
                    <a:srgbClr val="D0B787"/>
                  </a:solidFill>
                  <a:effectLst/>
                  <a:latin typeface="Times New Roman" panose="02020603050405020304" pitchFamily="18" charset="0"/>
                  <a:ea typeface="Calibri" panose="020F0502020204030204" pitchFamily="34" charset="0"/>
                </a:rPr>
                <a:t>REPÚBLICA</a:t>
              </a:r>
              <a:r>
                <a:rPr lang="en-US" sz="1000" b="1" kern="1200" spc="55" dirty="0">
                  <a:solidFill>
                    <a:srgbClr val="D0B787"/>
                  </a:solidFill>
                  <a:effectLst/>
                  <a:latin typeface="Times New Roman" panose="02020603050405020304" pitchFamily="18" charset="0"/>
                  <a:ea typeface="Calibri" panose="020F0502020204030204" pitchFamily="34" charset="0"/>
                </a:rPr>
                <a:t> DOMINICANA</a:t>
              </a:r>
              <a:endParaRPr lang="es-DO" sz="1200" spc="100" dirty="0">
                <a:solidFill>
                  <a:srgbClr val="767171"/>
                </a:solidFill>
                <a:effectLst/>
                <a:latin typeface="Times New Roman" panose="02020603050405020304" pitchFamily="18" charset="0"/>
                <a:ea typeface="Calibri" panose="020F0502020204030204" pitchFamily="34" charset="0"/>
              </a:endParaRPr>
            </a:p>
          </p:txBody>
        </p:sp>
        <p:grpSp>
          <p:nvGrpSpPr>
            <p:cNvPr id="18" name="Grupo 17">
              <a:extLst>
                <a:ext uri="{FF2B5EF4-FFF2-40B4-BE49-F238E27FC236}">
                  <a16:creationId xmlns:a16="http://schemas.microsoft.com/office/drawing/2014/main" id="{453BD210-B6F2-4D35-808C-C4AEB51BE4E7}"/>
                </a:ext>
              </a:extLst>
            </p:cNvPr>
            <p:cNvGrpSpPr/>
            <p:nvPr/>
          </p:nvGrpSpPr>
          <p:grpSpPr>
            <a:xfrm>
              <a:off x="925469" y="4509886"/>
              <a:ext cx="5758815" cy="1504909"/>
              <a:chOff x="898843" y="4857115"/>
              <a:chExt cx="5758815" cy="1504909"/>
            </a:xfrm>
          </p:grpSpPr>
          <p:sp>
            <p:nvSpPr>
              <p:cNvPr id="41" name="object 4">
                <a:extLst>
                  <a:ext uri="{FF2B5EF4-FFF2-40B4-BE49-F238E27FC236}">
                    <a16:creationId xmlns:a16="http://schemas.microsoft.com/office/drawing/2014/main" id="{96860787-BFF9-47A8-BDF3-114D1AF688CF}"/>
                  </a:ext>
                </a:extLst>
              </p:cNvPr>
              <p:cNvSpPr txBox="1"/>
              <p:nvPr/>
            </p:nvSpPr>
            <p:spPr>
              <a:xfrm>
                <a:off x="898843" y="4857115"/>
                <a:ext cx="5758815" cy="985520"/>
              </a:xfrm>
              <a:prstGeom prst="rect">
                <a:avLst/>
              </a:prstGeom>
            </p:spPr>
            <p:txBody>
              <a:bodyPr vert="horz" wrap="square" lIns="0" tIns="17145" rIns="0" bIns="0" rtlCol="0">
                <a:noAutofit/>
              </a:bodyPr>
              <a:lstStyle/>
              <a:p>
                <a:pPr algn="ctr">
                  <a:lnSpc>
                    <a:spcPct val="107000"/>
                  </a:lnSpc>
                  <a:spcAft>
                    <a:spcPts val="0"/>
                  </a:spcAft>
                </a:pPr>
                <a:r>
                  <a:rPr lang="es-DO" sz="2800" b="1" kern="1200" spc="300" dirty="0">
                    <a:solidFill>
                      <a:srgbClr val="D5B788"/>
                    </a:solidFill>
                    <a:effectLst/>
                    <a:latin typeface="Times New Roman" panose="02020603050405020304" pitchFamily="18" charset="0"/>
                    <a:ea typeface="Calibri" panose="020F0502020204030204" pitchFamily="34" charset="0"/>
                  </a:rPr>
                  <a:t>MEMORIA </a:t>
                </a:r>
                <a:endParaRPr lang="es-DO" sz="1200" spc="100" dirty="0">
                  <a:solidFill>
                    <a:srgbClr val="767171"/>
                  </a:solidFill>
                  <a:effectLst/>
                  <a:latin typeface="Times New Roman" panose="02020603050405020304" pitchFamily="18" charset="0"/>
                  <a:ea typeface="Calibri" panose="020F0502020204030204" pitchFamily="34" charset="0"/>
                </a:endParaRPr>
              </a:p>
              <a:p>
                <a:pPr algn="ctr">
                  <a:lnSpc>
                    <a:spcPct val="107000"/>
                  </a:lnSpc>
                  <a:spcAft>
                    <a:spcPts val="0"/>
                  </a:spcAft>
                </a:pPr>
                <a:r>
                  <a:rPr lang="es-DO" sz="2800" b="1" kern="1200" spc="300" dirty="0">
                    <a:solidFill>
                      <a:srgbClr val="D5B788"/>
                    </a:solidFill>
                    <a:effectLst/>
                    <a:latin typeface="Times New Roman" panose="02020603050405020304" pitchFamily="18" charset="0"/>
                    <a:ea typeface="Calibri" panose="020F0502020204030204" pitchFamily="34" charset="0"/>
                  </a:rPr>
                  <a:t>INSTITUCIONAL</a:t>
                </a:r>
                <a:endParaRPr lang="es-DO" sz="1200" spc="100" dirty="0">
                  <a:solidFill>
                    <a:srgbClr val="767171"/>
                  </a:solidFill>
                  <a:effectLst/>
                  <a:latin typeface="Times New Roman" panose="02020603050405020304" pitchFamily="18" charset="0"/>
                  <a:ea typeface="Calibri" panose="020F0502020204030204" pitchFamily="34" charset="0"/>
                </a:endParaRPr>
              </a:p>
              <a:p>
                <a:pPr algn="ctr">
                  <a:lnSpc>
                    <a:spcPct val="107000"/>
                  </a:lnSpc>
                  <a:spcAft>
                    <a:spcPts val="0"/>
                  </a:spcAft>
                </a:pPr>
                <a:r>
                  <a:rPr lang="es-DO" sz="2800" b="1" kern="1200" spc="300" dirty="0">
                    <a:solidFill>
                      <a:srgbClr val="D5B788"/>
                    </a:solidFill>
                    <a:effectLst/>
                    <a:latin typeface="Times New Roman" panose="02020603050405020304" pitchFamily="18" charset="0"/>
                    <a:ea typeface="Calibri" panose="020F0502020204030204" pitchFamily="34" charset="0"/>
                  </a:rPr>
                  <a:t> </a:t>
                </a:r>
                <a:endParaRPr lang="es-DO" sz="1200" spc="100" dirty="0">
                  <a:solidFill>
                    <a:srgbClr val="767171"/>
                  </a:solidFill>
                  <a:effectLst/>
                  <a:latin typeface="Times New Roman" panose="02020603050405020304" pitchFamily="18" charset="0"/>
                  <a:ea typeface="Calibri" panose="020F0502020204030204" pitchFamily="34" charset="0"/>
                </a:endParaRPr>
              </a:p>
            </p:txBody>
          </p:sp>
          <p:cxnSp>
            <p:nvCxnSpPr>
              <p:cNvPr id="44" name="Straight Connector 9">
                <a:extLst>
                  <a:ext uri="{FF2B5EF4-FFF2-40B4-BE49-F238E27FC236}">
                    <a16:creationId xmlns:a16="http://schemas.microsoft.com/office/drawing/2014/main" id="{3EB7B4AD-BA2D-4551-8791-46CA03EDE60D}"/>
                  </a:ext>
                </a:extLst>
              </p:cNvPr>
              <p:cNvCxnSpPr>
                <a:cxnSpLocks/>
              </p:cNvCxnSpPr>
              <p:nvPr/>
            </p:nvCxnSpPr>
            <p:spPr>
              <a:xfrm>
                <a:off x="3464284" y="5889775"/>
                <a:ext cx="463550" cy="0"/>
              </a:xfrm>
              <a:prstGeom prst="line">
                <a:avLst/>
              </a:prstGeom>
              <a:noFill/>
              <a:ln w="28575" cap="flat" cmpd="sng" algn="ctr">
                <a:solidFill>
                  <a:srgbClr val="C8B688"/>
                </a:solidFill>
                <a:prstDash val="solid"/>
                <a:miter lim="800000"/>
              </a:ln>
              <a:effectLst/>
            </p:spPr>
          </p:cxnSp>
          <p:sp>
            <p:nvSpPr>
              <p:cNvPr id="45" name="object 5">
                <a:extLst>
                  <a:ext uri="{FF2B5EF4-FFF2-40B4-BE49-F238E27FC236}">
                    <a16:creationId xmlns:a16="http://schemas.microsoft.com/office/drawing/2014/main" id="{E7FCB212-4DAB-4F75-A8C3-0C07CDE7A128}"/>
                  </a:ext>
                </a:extLst>
              </p:cNvPr>
              <p:cNvSpPr txBox="1"/>
              <p:nvPr/>
            </p:nvSpPr>
            <p:spPr>
              <a:xfrm>
                <a:off x="3125267" y="6053414"/>
                <a:ext cx="1210945" cy="308610"/>
              </a:xfrm>
              <a:prstGeom prst="rect">
                <a:avLst/>
              </a:prstGeom>
            </p:spPr>
            <p:txBody>
              <a:bodyPr vert="horz" wrap="square" lIns="0" tIns="12700" rIns="0" bIns="0" rtlCol="0">
                <a:noAutofit/>
              </a:bodyPr>
              <a:lstStyle/>
              <a:p>
                <a:pPr marL="8890">
                  <a:lnSpc>
                    <a:spcPct val="107000"/>
                  </a:lnSpc>
                  <a:spcBef>
                    <a:spcPts val="100"/>
                  </a:spcBef>
                  <a:spcAft>
                    <a:spcPts val="800"/>
                  </a:spcAft>
                </a:pPr>
                <a:r>
                  <a:rPr lang="en-US" sz="1400" b="1" kern="1200" spc="370" dirty="0">
                    <a:solidFill>
                      <a:srgbClr val="D5B788"/>
                    </a:solidFill>
                    <a:effectLst/>
                    <a:latin typeface="Times New Roman" panose="02020603050405020304" pitchFamily="18" charset="0"/>
                    <a:ea typeface="Calibri" panose="020F0502020204030204" pitchFamily="34" charset="0"/>
                  </a:rPr>
                  <a:t>AÑ</a:t>
                </a:r>
                <a:r>
                  <a:rPr lang="en-US" sz="1400" b="1" kern="1200" spc="185" dirty="0">
                    <a:solidFill>
                      <a:srgbClr val="D5B788"/>
                    </a:solidFill>
                    <a:effectLst/>
                    <a:latin typeface="Times New Roman" panose="02020603050405020304" pitchFamily="18" charset="0"/>
                    <a:ea typeface="Calibri" panose="020F0502020204030204" pitchFamily="34" charset="0"/>
                  </a:rPr>
                  <a:t>O</a:t>
                </a:r>
                <a:r>
                  <a:rPr lang="en-US" sz="1400" b="1" kern="1200" spc="370" dirty="0">
                    <a:solidFill>
                      <a:srgbClr val="D5B788"/>
                    </a:solidFill>
                    <a:effectLst/>
                    <a:latin typeface="Times New Roman" panose="02020603050405020304" pitchFamily="18" charset="0"/>
                    <a:ea typeface="Calibri" panose="020F0502020204030204" pitchFamily="34" charset="0"/>
                  </a:rPr>
                  <a:t> </a:t>
                </a:r>
                <a:r>
                  <a:rPr lang="en-US" sz="1400" b="1" kern="1200" spc="340" dirty="0">
                    <a:solidFill>
                      <a:srgbClr val="D5B788"/>
                    </a:solidFill>
                    <a:effectLst/>
                    <a:latin typeface="Times New Roman" panose="02020603050405020304" pitchFamily="18" charset="0"/>
                    <a:ea typeface="Calibri" panose="020F0502020204030204" pitchFamily="34" charset="0"/>
                  </a:rPr>
                  <a:t>2</a:t>
                </a:r>
                <a:r>
                  <a:rPr lang="en-US" sz="1400" b="1" kern="1200" spc="140" dirty="0">
                    <a:solidFill>
                      <a:srgbClr val="D5B788"/>
                    </a:solidFill>
                    <a:effectLst/>
                    <a:latin typeface="Times New Roman" panose="02020603050405020304" pitchFamily="18" charset="0"/>
                    <a:ea typeface="Calibri" panose="020F0502020204030204" pitchFamily="34" charset="0"/>
                  </a:rPr>
                  <a:t>02</a:t>
                </a:r>
                <a:r>
                  <a:rPr lang="en-US" sz="1400" b="1" kern="1200" spc="-105" dirty="0">
                    <a:solidFill>
                      <a:srgbClr val="D5B788"/>
                    </a:solidFill>
                    <a:effectLst/>
                    <a:latin typeface="Times New Roman" panose="02020603050405020304" pitchFamily="18" charset="0"/>
                    <a:ea typeface="Calibri" panose="020F0502020204030204" pitchFamily="34" charset="0"/>
                  </a:rPr>
                  <a:t>4</a:t>
                </a:r>
                <a:endParaRPr lang="es-DO" sz="1200" spc="100" dirty="0">
                  <a:solidFill>
                    <a:srgbClr val="767171"/>
                  </a:solidFill>
                  <a:effectLst/>
                  <a:latin typeface="Times New Roman" panose="02020603050405020304" pitchFamily="18" charset="0"/>
                  <a:ea typeface="Calibri" panose="020F0502020204030204" pitchFamily="34" charset="0"/>
                </a:endParaRPr>
              </a:p>
            </p:txBody>
          </p:sp>
        </p:grpSp>
        <p:grpSp>
          <p:nvGrpSpPr>
            <p:cNvPr id="49" name="Grupo 48">
              <a:extLst>
                <a:ext uri="{FF2B5EF4-FFF2-40B4-BE49-F238E27FC236}">
                  <a16:creationId xmlns:a16="http://schemas.microsoft.com/office/drawing/2014/main" id="{80CC30AB-5EA4-450F-8E8C-54659A37D679}"/>
                </a:ext>
              </a:extLst>
            </p:cNvPr>
            <p:cNvGrpSpPr/>
            <p:nvPr/>
          </p:nvGrpSpPr>
          <p:grpSpPr>
            <a:xfrm>
              <a:off x="2447563" y="7006135"/>
              <a:ext cx="2714625" cy="1306828"/>
              <a:chOff x="0" y="1"/>
              <a:chExt cx="2714625" cy="1306919"/>
            </a:xfrm>
          </p:grpSpPr>
          <p:grpSp>
            <p:nvGrpSpPr>
              <p:cNvPr id="50" name="Group 13">
                <a:extLst>
                  <a:ext uri="{FF2B5EF4-FFF2-40B4-BE49-F238E27FC236}">
                    <a16:creationId xmlns:a16="http://schemas.microsoft.com/office/drawing/2014/main" id="{81BACD74-C267-43BE-91B8-4E0A131CF335}"/>
                  </a:ext>
                </a:extLst>
              </p:cNvPr>
              <p:cNvGrpSpPr/>
              <p:nvPr/>
            </p:nvGrpSpPr>
            <p:grpSpPr>
              <a:xfrm>
                <a:off x="315686" y="1"/>
                <a:ext cx="2059940" cy="749934"/>
                <a:chOff x="85061" y="1"/>
                <a:chExt cx="2059940" cy="750368"/>
              </a:xfrm>
            </p:grpSpPr>
            <p:pic>
              <p:nvPicPr>
                <p:cNvPr id="54" name="object 8" descr="A picture containing clipart&#10;&#10;Description automatically generated">
                  <a:extLst>
                    <a:ext uri="{FF2B5EF4-FFF2-40B4-BE49-F238E27FC236}">
                      <a16:creationId xmlns:a16="http://schemas.microsoft.com/office/drawing/2014/main" id="{C91631D2-00A5-499D-8FF6-E79907DB79D2}"/>
                    </a:ext>
                  </a:extLst>
                </p:cNvPr>
                <p:cNvPicPr/>
                <p:nvPr/>
              </p:nvPicPr>
              <p:blipFill>
                <a:blip r:embed="rId3" cstate="print"/>
                <a:stretch>
                  <a:fillRect/>
                </a:stretch>
              </p:blipFill>
              <p:spPr>
                <a:xfrm>
                  <a:off x="890595" y="1"/>
                  <a:ext cx="474980" cy="441325"/>
                </a:xfrm>
                <a:prstGeom prst="rect">
                  <a:avLst/>
                </a:prstGeom>
              </p:spPr>
            </p:pic>
            <p:pic>
              <p:nvPicPr>
                <p:cNvPr id="55" name="object 9">
                  <a:extLst>
                    <a:ext uri="{FF2B5EF4-FFF2-40B4-BE49-F238E27FC236}">
                      <a16:creationId xmlns:a16="http://schemas.microsoft.com/office/drawing/2014/main" id="{BA677315-7FA4-4D41-AEBD-8B7185DF8E8A}"/>
                    </a:ext>
                  </a:extLst>
                </p:cNvPr>
                <p:cNvPicPr/>
                <p:nvPr/>
              </p:nvPicPr>
              <p:blipFill>
                <a:blip r:embed="rId4" cstate="print"/>
                <a:stretch>
                  <a:fillRect/>
                </a:stretch>
              </p:blipFill>
              <p:spPr>
                <a:xfrm>
                  <a:off x="85061" y="530024"/>
                  <a:ext cx="2059940" cy="220345"/>
                </a:xfrm>
                <a:prstGeom prst="rect">
                  <a:avLst/>
                </a:prstGeom>
              </p:spPr>
            </p:pic>
          </p:grpSp>
          <p:grpSp>
            <p:nvGrpSpPr>
              <p:cNvPr id="51" name="Group 24">
                <a:extLst>
                  <a:ext uri="{FF2B5EF4-FFF2-40B4-BE49-F238E27FC236}">
                    <a16:creationId xmlns:a16="http://schemas.microsoft.com/office/drawing/2014/main" id="{E0918A86-5A34-4426-AAD0-6634503EC792}"/>
                  </a:ext>
                </a:extLst>
              </p:cNvPr>
              <p:cNvGrpSpPr/>
              <p:nvPr/>
            </p:nvGrpSpPr>
            <p:grpSpPr>
              <a:xfrm>
                <a:off x="0" y="925285"/>
                <a:ext cx="2714625" cy="381635"/>
                <a:chOff x="0" y="0"/>
                <a:chExt cx="2714625" cy="381635"/>
              </a:xfrm>
            </p:grpSpPr>
            <p:sp>
              <p:nvSpPr>
                <p:cNvPr id="52" name="object 10">
                  <a:extLst>
                    <a:ext uri="{FF2B5EF4-FFF2-40B4-BE49-F238E27FC236}">
                      <a16:creationId xmlns:a16="http://schemas.microsoft.com/office/drawing/2014/main" id="{9BC833EC-81D9-435F-A078-09DF9439C5D4}"/>
                    </a:ext>
                  </a:extLst>
                </p:cNvPr>
                <p:cNvSpPr/>
                <p:nvPr/>
              </p:nvSpPr>
              <p:spPr>
                <a:xfrm>
                  <a:off x="1047750" y="0"/>
                  <a:ext cx="472440" cy="22860"/>
                </a:xfrm>
                <a:custGeom>
                  <a:avLst/>
                  <a:gdLst/>
                  <a:ahLst/>
                  <a:cxnLst/>
                  <a:rect l="l" t="t" r="r" b="b"/>
                  <a:pathLst>
                    <a:path w="472439" h="22859">
                      <a:moveTo>
                        <a:pt x="472439" y="0"/>
                      </a:moveTo>
                      <a:lnTo>
                        <a:pt x="0" y="0"/>
                      </a:lnTo>
                      <a:lnTo>
                        <a:pt x="0" y="22364"/>
                      </a:lnTo>
                      <a:lnTo>
                        <a:pt x="472439" y="22364"/>
                      </a:lnTo>
                      <a:lnTo>
                        <a:pt x="472439" y="0"/>
                      </a:lnTo>
                      <a:close/>
                    </a:path>
                  </a:pathLst>
                </a:custGeom>
                <a:solidFill>
                  <a:srgbClr val="D5B788"/>
                </a:solidFill>
              </p:spPr>
              <p:txBody>
                <a:bodyPr wrap="square" lIns="0" tIns="0" rIns="0" bIns="0" rtlCol="0"/>
                <a:lstStyle/>
                <a:p>
                  <a:endParaRPr lang="es-DO"/>
                </a:p>
              </p:txBody>
            </p:sp>
            <p:sp>
              <p:nvSpPr>
                <p:cNvPr id="53" name="Text Box 2">
                  <a:extLst>
                    <a:ext uri="{FF2B5EF4-FFF2-40B4-BE49-F238E27FC236}">
                      <a16:creationId xmlns:a16="http://schemas.microsoft.com/office/drawing/2014/main" id="{05106AC6-38D5-4A3C-BE92-85AC995AC9C1}"/>
                    </a:ext>
                  </a:extLst>
                </p:cNvPr>
                <p:cNvSpPr txBox="1">
                  <a:spLocks noChangeArrowheads="1"/>
                </p:cNvSpPr>
                <p:nvPr/>
              </p:nvSpPr>
              <p:spPr bwMode="auto">
                <a:xfrm>
                  <a:off x="0" y="123825"/>
                  <a:ext cx="2714625" cy="2578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200" spc="100" dirty="0">
                      <a:solidFill>
                        <a:srgbClr val="D8B888"/>
                      </a:solidFill>
                      <a:effectLst/>
                      <a:latin typeface="Times New Roman" panose="02020603050405020304" pitchFamily="18" charset="0"/>
                      <a:ea typeface="Calibri" panose="020F0502020204030204" pitchFamily="34" charset="0"/>
                    </a:rPr>
                    <a:t>NOMBRE DE LA INSTITUCIÓN</a:t>
                  </a:r>
                  <a:endParaRPr lang="es-DO" sz="1200" spc="100" dirty="0">
                    <a:solidFill>
                      <a:srgbClr val="767171"/>
                    </a:solidFill>
                    <a:effectLst/>
                    <a:latin typeface="Times New Roman" panose="02020603050405020304" pitchFamily="18" charset="0"/>
                    <a:ea typeface="Calibri" panose="020F0502020204030204" pitchFamily="34" charset="0"/>
                  </a:endParaRPr>
                </a:p>
              </p:txBody>
            </p:sp>
          </p:grpSp>
        </p:grpSp>
      </p:grpSp>
      <p:sp>
        <p:nvSpPr>
          <p:cNvPr id="20" name="Freeform 18">
            <a:extLst>
              <a:ext uri="{FF2B5EF4-FFF2-40B4-BE49-F238E27FC236}">
                <a16:creationId xmlns:a16="http://schemas.microsoft.com/office/drawing/2014/main" id="{B74BD59D-7649-4789-8576-0FBBD251340E}"/>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t="-74040" b="-74040"/>
            </a:stretch>
          </a:blipFill>
        </p:spPr>
      </p:sp>
      <p:sp>
        <p:nvSpPr>
          <p:cNvPr id="21" name="Freeform 19">
            <a:extLst>
              <a:ext uri="{FF2B5EF4-FFF2-40B4-BE49-F238E27FC236}">
                <a16:creationId xmlns:a16="http://schemas.microsoft.com/office/drawing/2014/main" id="{2B12A15C-5890-47C5-A1D2-036D3D38A959}"/>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7">
              <a:alphaModFix amt="76000"/>
              <a:extLst>
                <a:ext uri="{96DAC541-7B7A-43D3-8B79-37D633B846F1}">
                  <asvg:svgBlip xmlns:asvg="http://schemas.microsoft.com/office/drawing/2016/SVG/main" xmlns="" r:embed="rId8"/>
                </a:ext>
              </a:extLst>
            </a:blip>
            <a:stretch>
              <a:fillRect t="-85396" b="-85396"/>
            </a:stretch>
          </a:blipFill>
        </p:spPr>
      </p:sp>
      <p:sp>
        <p:nvSpPr>
          <p:cNvPr id="22" name="Freeform 20">
            <a:extLst>
              <a:ext uri="{FF2B5EF4-FFF2-40B4-BE49-F238E27FC236}">
                <a16:creationId xmlns:a16="http://schemas.microsoft.com/office/drawing/2014/main" id="{8EE67A52-B26B-40AB-9418-7D55DA11A859}"/>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7">
              <a:alphaModFix amt="76000"/>
              <a:extLst>
                <a:ext uri="{96DAC541-7B7A-43D3-8B79-37D633B846F1}">
                  <asvg:svgBlip xmlns:asvg="http://schemas.microsoft.com/office/drawing/2016/SVG/main" xmlns="" r:embed="rId8"/>
                </a:ext>
              </a:extLst>
            </a:blip>
            <a:stretch>
              <a:fillRect b="-1719900"/>
            </a:stretch>
          </a:blipFill>
        </p:spPr>
      </p:sp>
      <p:sp>
        <p:nvSpPr>
          <p:cNvPr id="23" name="Freeform 21">
            <a:extLst>
              <a:ext uri="{FF2B5EF4-FFF2-40B4-BE49-F238E27FC236}">
                <a16:creationId xmlns:a16="http://schemas.microsoft.com/office/drawing/2014/main" id="{0B835DB4-8FB1-4984-B0CE-2C78AC536A1C}"/>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t="-483188" b="-1035790"/>
            </a:stretch>
          </a:blipFill>
        </p:spPr>
      </p:sp>
      <p:sp>
        <p:nvSpPr>
          <p:cNvPr id="26" name="CuadroTexto 25">
            <a:extLst>
              <a:ext uri="{FF2B5EF4-FFF2-40B4-BE49-F238E27FC236}">
                <a16:creationId xmlns:a16="http://schemas.microsoft.com/office/drawing/2014/main" id="{88B242CE-C6A1-49A3-83D3-1557D5FB3A1B}"/>
              </a:ext>
            </a:extLst>
          </p:cNvPr>
          <p:cNvSpPr txBox="1"/>
          <p:nvPr/>
        </p:nvSpPr>
        <p:spPr>
          <a:xfrm>
            <a:off x="6919339" y="10150475"/>
            <a:ext cx="453316" cy="369332"/>
          </a:xfrm>
          <a:prstGeom prst="rect">
            <a:avLst/>
          </a:prstGeom>
          <a:noFill/>
        </p:spPr>
        <p:txBody>
          <a:bodyPr wrap="square" rtlCol="0">
            <a:spAutoFit/>
          </a:bodyPr>
          <a:lstStyle/>
          <a:p>
            <a:r>
              <a:rPr lang="es-DO" b="1" dirty="0" smtClean="0">
                <a:solidFill>
                  <a:srgbClr val="003775"/>
                </a:solidFill>
              </a:rPr>
              <a:t>8</a:t>
            </a:r>
            <a:endParaRPr lang="es-DO" b="1" dirty="0">
              <a:solidFill>
                <a:srgbClr val="00377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12"/>
          <p:cNvSpPr txBox="1">
            <a:spLocks noGrp="1"/>
          </p:cNvSpPr>
          <p:nvPr>
            <p:ph type="title"/>
          </p:nvPr>
        </p:nvSpPr>
        <p:spPr>
          <a:xfrm>
            <a:off x="1675387" y="878458"/>
            <a:ext cx="4369435" cy="535403"/>
          </a:xfrm>
          <a:prstGeom prst="rect">
            <a:avLst/>
          </a:prstGeom>
          <a:ln>
            <a:solidFill>
              <a:schemeClr val="bg1">
                <a:lumMod val="50000"/>
              </a:schemeClr>
            </a:solidFill>
          </a:ln>
        </p:spPr>
        <p:txBody>
          <a:bodyPr vert="horz" wrap="square" lIns="0" tIns="12065" rIns="0" bIns="0" rtlCol="0">
            <a:spAutoFit/>
          </a:bodyPr>
          <a:lstStyle/>
          <a:p>
            <a:pPr marL="12700" algn="ctr">
              <a:lnSpc>
                <a:spcPct val="100000"/>
              </a:lnSpc>
              <a:spcBef>
                <a:spcPts val="95"/>
              </a:spcBef>
            </a:pPr>
            <a:r>
              <a:rPr sz="3400" spc="215" dirty="0" err="1">
                <a:latin typeface="Tahoma"/>
                <a:cs typeface="Tahoma"/>
              </a:rPr>
              <a:t>Portada</a:t>
            </a:r>
            <a:r>
              <a:rPr sz="3400" spc="-165" dirty="0">
                <a:latin typeface="Tahoma"/>
                <a:cs typeface="Tahoma"/>
              </a:rPr>
              <a:t> </a:t>
            </a:r>
            <a:r>
              <a:rPr sz="3400" spc="215" dirty="0">
                <a:latin typeface="Tahoma"/>
                <a:cs typeface="Tahoma"/>
              </a:rPr>
              <a:t>principal</a:t>
            </a:r>
            <a:endParaRPr sz="3400" dirty="0">
              <a:latin typeface="Tahoma"/>
              <a:cs typeface="Tahoma"/>
            </a:endParaRPr>
          </a:p>
        </p:txBody>
      </p:sp>
      <p:sp>
        <p:nvSpPr>
          <p:cNvPr id="20" name="object 20"/>
          <p:cNvSpPr txBox="1"/>
          <p:nvPr/>
        </p:nvSpPr>
        <p:spPr>
          <a:xfrm>
            <a:off x="1174346" y="1448731"/>
            <a:ext cx="5451139" cy="422552"/>
          </a:xfrm>
          <a:prstGeom prst="rect">
            <a:avLst/>
          </a:prstGeom>
          <a:ln>
            <a:solidFill>
              <a:schemeClr val="bg1">
                <a:lumMod val="50000"/>
              </a:schemeClr>
            </a:solidFill>
          </a:ln>
        </p:spPr>
        <p:txBody>
          <a:bodyPr vert="horz" wrap="square" lIns="0" tIns="12065" rIns="0" bIns="0" rtlCol="0">
            <a:spAutoFit/>
          </a:bodyPr>
          <a:lstStyle/>
          <a:p>
            <a:pPr marL="12700" marR="491490" algn="ctr">
              <a:lnSpc>
                <a:spcPts val="1570"/>
              </a:lnSpc>
              <a:spcBef>
                <a:spcPts val="440"/>
              </a:spcBef>
            </a:pPr>
            <a:r>
              <a:rPr lang="es-DO" sz="1400" i="1" spc="90" dirty="0">
                <a:solidFill>
                  <a:srgbClr val="4C4747"/>
                </a:solidFill>
                <a:latin typeface="Tahoma"/>
                <a:cs typeface="Tahoma"/>
              </a:rPr>
              <a:t>Instituciones con identidad Institucional distinta a la cúpula.</a:t>
            </a:r>
          </a:p>
        </p:txBody>
      </p:sp>
      <p:sp>
        <p:nvSpPr>
          <p:cNvPr id="24" name="object 24"/>
          <p:cNvSpPr txBox="1"/>
          <p:nvPr/>
        </p:nvSpPr>
        <p:spPr>
          <a:xfrm>
            <a:off x="4674274" y="8573399"/>
            <a:ext cx="2015629" cy="548868"/>
          </a:xfrm>
          <a:prstGeom prst="rect">
            <a:avLst/>
          </a:prstGeom>
          <a:ln>
            <a:solidFill>
              <a:schemeClr val="bg1">
                <a:lumMod val="50000"/>
              </a:schemeClr>
            </a:solidFill>
          </a:ln>
        </p:spPr>
        <p:txBody>
          <a:bodyPr vert="horz" wrap="square" lIns="0" tIns="48260" rIns="0" bIns="0" rtlCol="0">
            <a:spAutoFit/>
          </a:bodyPr>
          <a:lstStyle/>
          <a:p>
            <a:pPr marL="12700" marR="5080" algn="just">
              <a:lnSpc>
                <a:spcPts val="1270"/>
              </a:lnSpc>
              <a:spcBef>
                <a:spcPts val="380"/>
              </a:spcBef>
              <a:tabLst>
                <a:tab pos="1036955" algn="l"/>
              </a:tabLst>
            </a:pPr>
            <a:r>
              <a:rPr sz="1300" spc="65" dirty="0">
                <a:solidFill>
                  <a:srgbClr val="4C4747"/>
                </a:solidFill>
                <a:latin typeface="Tahoma" panose="020B0604030504040204" pitchFamily="34" charset="0"/>
                <a:ea typeface="Tahoma" panose="020B0604030504040204" pitchFamily="34" charset="0"/>
                <a:cs typeface="Tahoma" panose="020B0604030504040204" pitchFamily="34" charset="0"/>
              </a:rPr>
              <a:t>Logo de la institución  en dorado alineado a  la </a:t>
            </a:r>
            <a:r>
              <a:rPr lang="en-U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derecha</a:t>
            </a:r>
            <a:r>
              <a:rPr sz="1300" spc="65" dirty="0">
                <a:solidFill>
                  <a:srgbClr val="4C4747"/>
                </a:solidFill>
                <a:latin typeface="Tahoma" panose="020B0604030504040204" pitchFamily="34" charset="0"/>
                <a:ea typeface="Tahoma" panose="020B0604030504040204" pitchFamily="34" charset="0"/>
                <a:cs typeface="Tahoma" panose="020B0604030504040204" pitchFamily="34" charset="0"/>
              </a:rPr>
              <a:t>.</a:t>
            </a:r>
          </a:p>
        </p:txBody>
      </p:sp>
      <p:cxnSp>
        <p:nvCxnSpPr>
          <p:cNvPr id="29" name="Conector recto de flecha 28">
            <a:extLst>
              <a:ext uri="{FF2B5EF4-FFF2-40B4-BE49-F238E27FC236}">
                <a16:creationId xmlns:a16="http://schemas.microsoft.com/office/drawing/2014/main" id="{49D3EB84-9077-4A08-84CB-4CB20C096CC8}"/>
              </a:ext>
            </a:extLst>
          </p:cNvPr>
          <p:cNvCxnSpPr>
            <a:cxnSpLocks/>
          </p:cNvCxnSpPr>
          <p:nvPr/>
        </p:nvCxnSpPr>
        <p:spPr>
          <a:xfrm>
            <a:off x="2539721" y="8039138"/>
            <a:ext cx="0" cy="395272"/>
          </a:xfrm>
          <a:prstGeom prst="straightConnector1">
            <a:avLst/>
          </a:prstGeom>
          <a:ln>
            <a:solidFill>
              <a:srgbClr val="FF0000"/>
            </a:solidFill>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2" name="Conector recto de flecha 31">
            <a:extLst>
              <a:ext uri="{FF2B5EF4-FFF2-40B4-BE49-F238E27FC236}">
                <a16:creationId xmlns:a16="http://schemas.microsoft.com/office/drawing/2014/main" id="{112A3B79-9961-499C-982C-F7CE2694895D}"/>
              </a:ext>
            </a:extLst>
          </p:cNvPr>
          <p:cNvCxnSpPr>
            <a:cxnSpLocks/>
          </p:cNvCxnSpPr>
          <p:nvPr/>
        </p:nvCxnSpPr>
        <p:spPr>
          <a:xfrm>
            <a:off x="5720600" y="7971599"/>
            <a:ext cx="0" cy="395272"/>
          </a:xfrm>
          <a:prstGeom prst="straightConnector1">
            <a:avLst/>
          </a:prstGeom>
          <a:ln>
            <a:solidFill>
              <a:srgbClr val="FF0000"/>
            </a:solidFill>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28" name="object 14">
            <a:extLst>
              <a:ext uri="{FF2B5EF4-FFF2-40B4-BE49-F238E27FC236}">
                <a16:creationId xmlns:a16="http://schemas.microsoft.com/office/drawing/2014/main" id="{19CE5E7D-1B83-4CA3-B22B-82C91979A48D}"/>
              </a:ext>
            </a:extLst>
          </p:cNvPr>
          <p:cNvSpPr txBox="1"/>
          <p:nvPr/>
        </p:nvSpPr>
        <p:spPr>
          <a:xfrm>
            <a:off x="1475008" y="8573399"/>
            <a:ext cx="2174574" cy="548868"/>
          </a:xfrm>
          <a:prstGeom prst="rect">
            <a:avLst/>
          </a:prstGeom>
          <a:ln>
            <a:solidFill>
              <a:schemeClr val="bg1">
                <a:lumMod val="50000"/>
              </a:schemeClr>
            </a:solidFill>
          </a:ln>
        </p:spPr>
        <p:txBody>
          <a:bodyPr vert="horz" wrap="square" lIns="0" tIns="48260" rIns="0" bIns="0" rtlCol="0">
            <a:spAutoFit/>
          </a:bodyPr>
          <a:lstStyle/>
          <a:p>
            <a:pPr marL="12700" marR="5080" algn="just">
              <a:lnSpc>
                <a:spcPts val="1270"/>
              </a:lnSpc>
              <a:spcBef>
                <a:spcPts val="380"/>
              </a:spcBef>
              <a:tabLst>
                <a:tab pos="1036955" algn="l"/>
              </a:tabLst>
            </a:pPr>
            <a:r>
              <a:rPr lang="en-U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Logo </a:t>
            </a:r>
            <a:r>
              <a:rPr lang="es-DO"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Gobierno</a:t>
            </a:r>
            <a:r>
              <a:rPr lang="en-US"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n-U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de la </a:t>
            </a:r>
            <a:r>
              <a:rPr lang="es-DO"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República</a:t>
            </a:r>
            <a:r>
              <a:rPr lang="en-US"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n-U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en color dorado a la </a:t>
            </a:r>
            <a:r>
              <a:rPr lang="es-DO"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izquierda</a:t>
            </a:r>
            <a:r>
              <a:rPr lang="en-US" sz="1300" spc="65" dirty="0" smtClean="0">
                <a:solidFill>
                  <a:srgbClr val="4C4747"/>
                </a:solidFill>
                <a:latin typeface="Verdana"/>
              </a:rPr>
              <a:t>. </a:t>
            </a:r>
            <a:endParaRPr sz="1300" spc="65" dirty="0">
              <a:solidFill>
                <a:srgbClr val="4C4747"/>
              </a:solidFill>
              <a:latin typeface="Verdana"/>
            </a:endParaRPr>
          </a:p>
        </p:txBody>
      </p:sp>
      <p:grpSp>
        <p:nvGrpSpPr>
          <p:cNvPr id="30" name="Grupo 29">
            <a:extLst>
              <a:ext uri="{FF2B5EF4-FFF2-40B4-BE49-F238E27FC236}">
                <a16:creationId xmlns:a16="http://schemas.microsoft.com/office/drawing/2014/main" id="{08E90AB7-C2F7-4121-A2F5-21819E8807C3}"/>
              </a:ext>
            </a:extLst>
          </p:cNvPr>
          <p:cNvGrpSpPr/>
          <p:nvPr/>
        </p:nvGrpSpPr>
        <p:grpSpPr>
          <a:xfrm>
            <a:off x="1140782" y="2474201"/>
            <a:ext cx="5901970" cy="7573134"/>
            <a:chOff x="953260" y="2419396"/>
            <a:chExt cx="5901970" cy="7573134"/>
          </a:xfrm>
        </p:grpSpPr>
        <p:sp>
          <p:nvSpPr>
            <p:cNvPr id="31" name="object 24">
              <a:extLst>
                <a:ext uri="{FF2B5EF4-FFF2-40B4-BE49-F238E27FC236}">
                  <a16:creationId xmlns:a16="http://schemas.microsoft.com/office/drawing/2014/main" id="{007EF9AF-67B7-4438-ADAA-5F083F672317}"/>
                </a:ext>
              </a:extLst>
            </p:cNvPr>
            <p:cNvSpPr txBox="1"/>
            <p:nvPr/>
          </p:nvSpPr>
          <p:spPr>
            <a:xfrm>
              <a:off x="6652030" y="9767468"/>
              <a:ext cx="203200" cy="225062"/>
            </a:xfrm>
            <a:prstGeom prst="rect">
              <a:avLst/>
            </a:prstGeom>
          </p:spPr>
          <p:txBody>
            <a:bodyPr vert="horz" wrap="square" lIns="0" tIns="17145" rIns="0" bIns="0" rtlCol="0">
              <a:spAutoFit/>
            </a:bodyPr>
            <a:lstStyle/>
            <a:p>
              <a:pPr marL="12700">
                <a:lnSpc>
                  <a:spcPct val="100000"/>
                </a:lnSpc>
                <a:spcBef>
                  <a:spcPts val="135"/>
                </a:spcBef>
              </a:pPr>
              <a:r>
                <a:rPr sz="1350" b="1" spc="-300" dirty="0">
                  <a:solidFill>
                    <a:srgbClr val="FEFFFB"/>
                  </a:solidFill>
                  <a:latin typeface="Tahoma"/>
                  <a:cs typeface="Tahoma"/>
                </a:rPr>
                <a:t>1</a:t>
              </a:r>
              <a:r>
                <a:rPr lang="es-DO" sz="1350" b="1" spc="-300" dirty="0">
                  <a:solidFill>
                    <a:srgbClr val="FEFFFB"/>
                  </a:solidFill>
                  <a:latin typeface="Tahoma"/>
                  <a:cs typeface="Tahoma"/>
                </a:rPr>
                <a:t>4</a:t>
              </a:r>
              <a:endParaRPr sz="1350" dirty="0">
                <a:latin typeface="Tahoma"/>
                <a:cs typeface="Tahoma"/>
              </a:endParaRPr>
            </a:p>
          </p:txBody>
        </p:sp>
        <p:pic>
          <p:nvPicPr>
            <p:cNvPr id="33" name="Picture 1" descr="Logo&#10;&#10;Description automatically generated">
              <a:extLst>
                <a:ext uri="{FF2B5EF4-FFF2-40B4-BE49-F238E27FC236}">
                  <a16:creationId xmlns:a16="http://schemas.microsoft.com/office/drawing/2014/main" id="{56BC7238-1C20-4277-A4ED-F4D39979842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050166" y="2419396"/>
              <a:ext cx="1280160" cy="1207770"/>
            </a:xfrm>
            <a:prstGeom prst="rect">
              <a:avLst/>
            </a:prstGeom>
          </p:spPr>
        </p:pic>
        <p:sp>
          <p:nvSpPr>
            <p:cNvPr id="34" name="object 6">
              <a:extLst>
                <a:ext uri="{FF2B5EF4-FFF2-40B4-BE49-F238E27FC236}">
                  <a16:creationId xmlns:a16="http://schemas.microsoft.com/office/drawing/2014/main" id="{C2EF44EC-131C-4B5B-87F6-E1D81D5040D5}"/>
                </a:ext>
              </a:extLst>
            </p:cNvPr>
            <p:cNvSpPr txBox="1"/>
            <p:nvPr/>
          </p:nvSpPr>
          <p:spPr>
            <a:xfrm>
              <a:off x="2890328" y="3822784"/>
              <a:ext cx="1884680" cy="177165"/>
            </a:xfrm>
            <a:prstGeom prst="rect">
              <a:avLst/>
            </a:prstGeom>
          </p:spPr>
          <p:txBody>
            <a:bodyPr vert="horz" wrap="square" lIns="0" tIns="12700" rIns="0" bIns="0" rtlCol="0">
              <a:noAutofit/>
            </a:bodyPr>
            <a:lstStyle/>
            <a:p>
              <a:pPr marL="8890">
                <a:lnSpc>
                  <a:spcPct val="107000"/>
                </a:lnSpc>
                <a:spcBef>
                  <a:spcPts val="100"/>
                </a:spcBef>
                <a:spcAft>
                  <a:spcPts val="800"/>
                </a:spcAft>
              </a:pPr>
              <a:r>
                <a:rPr lang="en-US" sz="1000" b="1" kern="1200" spc="45" dirty="0">
                  <a:solidFill>
                    <a:srgbClr val="D0B787"/>
                  </a:solidFill>
                  <a:effectLst/>
                  <a:latin typeface="Times New Roman" panose="02020603050405020304" pitchFamily="18" charset="0"/>
                  <a:ea typeface="Calibri" panose="020F0502020204030204" pitchFamily="34" charset="0"/>
                </a:rPr>
                <a:t>REPÚBLICA</a:t>
              </a:r>
              <a:r>
                <a:rPr lang="en-US" sz="1000" b="1" kern="1200" spc="55" dirty="0">
                  <a:solidFill>
                    <a:srgbClr val="D0B787"/>
                  </a:solidFill>
                  <a:effectLst/>
                  <a:latin typeface="Times New Roman" panose="02020603050405020304" pitchFamily="18" charset="0"/>
                  <a:ea typeface="Calibri" panose="020F0502020204030204" pitchFamily="34" charset="0"/>
                </a:rPr>
                <a:t> DOMINICANA</a:t>
              </a:r>
              <a:endParaRPr lang="es-DO" sz="1200" spc="100" dirty="0">
                <a:solidFill>
                  <a:srgbClr val="767171"/>
                </a:solidFill>
                <a:effectLst/>
                <a:latin typeface="Times New Roman" panose="02020603050405020304" pitchFamily="18" charset="0"/>
                <a:ea typeface="Calibri" panose="020F0502020204030204" pitchFamily="34" charset="0"/>
              </a:endParaRPr>
            </a:p>
          </p:txBody>
        </p:sp>
        <p:grpSp>
          <p:nvGrpSpPr>
            <p:cNvPr id="35" name="Grupo 34">
              <a:extLst>
                <a:ext uri="{FF2B5EF4-FFF2-40B4-BE49-F238E27FC236}">
                  <a16:creationId xmlns:a16="http://schemas.microsoft.com/office/drawing/2014/main" id="{BB7D6C2E-F896-406A-8E9E-10DC5D04F609}"/>
                </a:ext>
              </a:extLst>
            </p:cNvPr>
            <p:cNvGrpSpPr/>
            <p:nvPr/>
          </p:nvGrpSpPr>
          <p:grpSpPr>
            <a:xfrm>
              <a:off x="953260" y="4526079"/>
              <a:ext cx="5758815" cy="1488716"/>
              <a:chOff x="926634" y="4873308"/>
              <a:chExt cx="5758815" cy="1488716"/>
            </a:xfrm>
          </p:grpSpPr>
          <p:sp>
            <p:nvSpPr>
              <p:cNvPr id="43" name="object 4">
                <a:extLst>
                  <a:ext uri="{FF2B5EF4-FFF2-40B4-BE49-F238E27FC236}">
                    <a16:creationId xmlns:a16="http://schemas.microsoft.com/office/drawing/2014/main" id="{81076D71-D5E3-495E-9CFE-6BD18A1F010C}"/>
                  </a:ext>
                </a:extLst>
              </p:cNvPr>
              <p:cNvSpPr txBox="1"/>
              <p:nvPr/>
            </p:nvSpPr>
            <p:spPr>
              <a:xfrm>
                <a:off x="926634" y="4873308"/>
                <a:ext cx="5758815" cy="985520"/>
              </a:xfrm>
              <a:prstGeom prst="rect">
                <a:avLst/>
              </a:prstGeom>
            </p:spPr>
            <p:txBody>
              <a:bodyPr vert="horz" wrap="square" lIns="0" tIns="17145" rIns="0" bIns="0" rtlCol="0">
                <a:noAutofit/>
              </a:bodyPr>
              <a:lstStyle/>
              <a:p>
                <a:pPr algn="ctr">
                  <a:lnSpc>
                    <a:spcPct val="107000"/>
                  </a:lnSpc>
                  <a:spcAft>
                    <a:spcPts val="0"/>
                  </a:spcAft>
                </a:pPr>
                <a:r>
                  <a:rPr lang="es-DO" sz="2800" b="1" kern="1200" spc="300" dirty="0">
                    <a:solidFill>
                      <a:srgbClr val="D5B788"/>
                    </a:solidFill>
                    <a:effectLst/>
                    <a:latin typeface="Times New Roman" panose="02020603050405020304" pitchFamily="18" charset="0"/>
                    <a:ea typeface="Calibri" panose="020F0502020204030204" pitchFamily="34" charset="0"/>
                  </a:rPr>
                  <a:t>MEMORIA </a:t>
                </a:r>
                <a:endParaRPr lang="es-DO" sz="1200" spc="100" dirty="0">
                  <a:solidFill>
                    <a:srgbClr val="767171"/>
                  </a:solidFill>
                  <a:effectLst/>
                  <a:latin typeface="Times New Roman" panose="02020603050405020304" pitchFamily="18" charset="0"/>
                  <a:ea typeface="Calibri" panose="020F0502020204030204" pitchFamily="34" charset="0"/>
                </a:endParaRPr>
              </a:p>
              <a:p>
                <a:pPr algn="ctr">
                  <a:lnSpc>
                    <a:spcPct val="107000"/>
                  </a:lnSpc>
                  <a:spcAft>
                    <a:spcPts val="0"/>
                  </a:spcAft>
                </a:pPr>
                <a:r>
                  <a:rPr lang="es-DO" sz="2800" b="1" kern="1200" spc="300" dirty="0">
                    <a:solidFill>
                      <a:srgbClr val="D5B788"/>
                    </a:solidFill>
                    <a:effectLst/>
                    <a:latin typeface="Times New Roman" panose="02020603050405020304" pitchFamily="18" charset="0"/>
                    <a:ea typeface="Calibri" panose="020F0502020204030204" pitchFamily="34" charset="0"/>
                  </a:rPr>
                  <a:t>INSTITUCIONAL</a:t>
                </a:r>
                <a:endParaRPr lang="es-DO" sz="1200" spc="100" dirty="0">
                  <a:solidFill>
                    <a:srgbClr val="767171"/>
                  </a:solidFill>
                  <a:effectLst/>
                  <a:latin typeface="Times New Roman" panose="02020603050405020304" pitchFamily="18" charset="0"/>
                  <a:ea typeface="Calibri" panose="020F0502020204030204" pitchFamily="34" charset="0"/>
                </a:endParaRPr>
              </a:p>
              <a:p>
                <a:pPr algn="ctr">
                  <a:lnSpc>
                    <a:spcPct val="107000"/>
                  </a:lnSpc>
                  <a:spcAft>
                    <a:spcPts val="0"/>
                  </a:spcAft>
                </a:pPr>
                <a:r>
                  <a:rPr lang="es-DO" sz="2800" b="1" kern="1200" spc="300" dirty="0">
                    <a:solidFill>
                      <a:srgbClr val="D5B788"/>
                    </a:solidFill>
                    <a:effectLst/>
                    <a:latin typeface="Times New Roman" panose="02020603050405020304" pitchFamily="18" charset="0"/>
                    <a:ea typeface="Calibri" panose="020F0502020204030204" pitchFamily="34" charset="0"/>
                  </a:rPr>
                  <a:t> </a:t>
                </a:r>
                <a:endParaRPr lang="es-DO" sz="1200" spc="100" dirty="0">
                  <a:solidFill>
                    <a:srgbClr val="767171"/>
                  </a:solidFill>
                  <a:effectLst/>
                  <a:latin typeface="Times New Roman" panose="02020603050405020304" pitchFamily="18" charset="0"/>
                  <a:ea typeface="Calibri" panose="020F0502020204030204" pitchFamily="34" charset="0"/>
                </a:endParaRPr>
              </a:p>
            </p:txBody>
          </p:sp>
          <p:cxnSp>
            <p:nvCxnSpPr>
              <p:cNvPr id="44" name="Straight Connector 9">
                <a:extLst>
                  <a:ext uri="{FF2B5EF4-FFF2-40B4-BE49-F238E27FC236}">
                    <a16:creationId xmlns:a16="http://schemas.microsoft.com/office/drawing/2014/main" id="{1818C1CB-431A-4C41-AA4E-5C671A8FE67F}"/>
                  </a:ext>
                </a:extLst>
              </p:cNvPr>
              <p:cNvCxnSpPr>
                <a:cxnSpLocks/>
              </p:cNvCxnSpPr>
              <p:nvPr/>
            </p:nvCxnSpPr>
            <p:spPr>
              <a:xfrm>
                <a:off x="3464284" y="5889775"/>
                <a:ext cx="463550" cy="0"/>
              </a:xfrm>
              <a:prstGeom prst="line">
                <a:avLst/>
              </a:prstGeom>
              <a:noFill/>
              <a:ln w="28575" cap="flat" cmpd="sng" algn="ctr">
                <a:solidFill>
                  <a:srgbClr val="C8B688"/>
                </a:solidFill>
                <a:prstDash val="solid"/>
                <a:miter lim="800000"/>
              </a:ln>
              <a:effectLst/>
            </p:spPr>
          </p:cxnSp>
          <p:sp>
            <p:nvSpPr>
              <p:cNvPr id="45" name="object 5">
                <a:extLst>
                  <a:ext uri="{FF2B5EF4-FFF2-40B4-BE49-F238E27FC236}">
                    <a16:creationId xmlns:a16="http://schemas.microsoft.com/office/drawing/2014/main" id="{F58B07C0-E4E7-4A3F-B011-97B8BFCACE41}"/>
                  </a:ext>
                </a:extLst>
              </p:cNvPr>
              <p:cNvSpPr txBox="1"/>
              <p:nvPr/>
            </p:nvSpPr>
            <p:spPr>
              <a:xfrm>
                <a:off x="3125267" y="6053414"/>
                <a:ext cx="1210945" cy="308610"/>
              </a:xfrm>
              <a:prstGeom prst="rect">
                <a:avLst/>
              </a:prstGeom>
            </p:spPr>
            <p:txBody>
              <a:bodyPr vert="horz" wrap="square" lIns="0" tIns="12700" rIns="0" bIns="0" rtlCol="0">
                <a:noAutofit/>
              </a:bodyPr>
              <a:lstStyle/>
              <a:p>
                <a:pPr marL="8890">
                  <a:lnSpc>
                    <a:spcPct val="107000"/>
                  </a:lnSpc>
                  <a:spcBef>
                    <a:spcPts val="100"/>
                  </a:spcBef>
                  <a:spcAft>
                    <a:spcPts val="800"/>
                  </a:spcAft>
                </a:pPr>
                <a:r>
                  <a:rPr lang="en-US" sz="1400" b="1" kern="1200" spc="370" dirty="0">
                    <a:solidFill>
                      <a:srgbClr val="D5B788"/>
                    </a:solidFill>
                    <a:effectLst/>
                    <a:latin typeface="Times New Roman" panose="02020603050405020304" pitchFamily="18" charset="0"/>
                    <a:ea typeface="Calibri" panose="020F0502020204030204" pitchFamily="34" charset="0"/>
                  </a:rPr>
                  <a:t>AÑ</a:t>
                </a:r>
                <a:r>
                  <a:rPr lang="en-US" sz="1400" b="1" kern="1200" spc="185" dirty="0">
                    <a:solidFill>
                      <a:srgbClr val="D5B788"/>
                    </a:solidFill>
                    <a:effectLst/>
                    <a:latin typeface="Times New Roman" panose="02020603050405020304" pitchFamily="18" charset="0"/>
                    <a:ea typeface="Calibri" panose="020F0502020204030204" pitchFamily="34" charset="0"/>
                  </a:rPr>
                  <a:t>O</a:t>
                </a:r>
                <a:r>
                  <a:rPr lang="en-US" sz="1400" b="1" kern="1200" spc="370" dirty="0">
                    <a:solidFill>
                      <a:srgbClr val="D5B788"/>
                    </a:solidFill>
                    <a:effectLst/>
                    <a:latin typeface="Times New Roman" panose="02020603050405020304" pitchFamily="18" charset="0"/>
                    <a:ea typeface="Calibri" panose="020F0502020204030204" pitchFamily="34" charset="0"/>
                  </a:rPr>
                  <a:t> </a:t>
                </a:r>
                <a:r>
                  <a:rPr lang="en-US" sz="1400" b="1" kern="1200" spc="340" dirty="0">
                    <a:solidFill>
                      <a:srgbClr val="D5B788"/>
                    </a:solidFill>
                    <a:effectLst/>
                    <a:latin typeface="Times New Roman" panose="02020603050405020304" pitchFamily="18" charset="0"/>
                    <a:ea typeface="Calibri" panose="020F0502020204030204" pitchFamily="34" charset="0"/>
                  </a:rPr>
                  <a:t>2</a:t>
                </a:r>
                <a:r>
                  <a:rPr lang="en-US" sz="1400" b="1" kern="1200" spc="140" dirty="0">
                    <a:solidFill>
                      <a:srgbClr val="D5B788"/>
                    </a:solidFill>
                    <a:effectLst/>
                    <a:latin typeface="Times New Roman" panose="02020603050405020304" pitchFamily="18" charset="0"/>
                    <a:ea typeface="Calibri" panose="020F0502020204030204" pitchFamily="34" charset="0"/>
                  </a:rPr>
                  <a:t>02</a:t>
                </a:r>
                <a:r>
                  <a:rPr lang="en-US" sz="1400" b="1" kern="1200" spc="-105" dirty="0">
                    <a:solidFill>
                      <a:srgbClr val="D5B788"/>
                    </a:solidFill>
                    <a:effectLst/>
                    <a:latin typeface="Times New Roman" panose="02020603050405020304" pitchFamily="18" charset="0"/>
                    <a:ea typeface="Calibri" panose="020F0502020204030204" pitchFamily="34" charset="0"/>
                  </a:rPr>
                  <a:t>4</a:t>
                </a:r>
                <a:endParaRPr lang="es-DO" sz="1200" spc="100" dirty="0">
                  <a:solidFill>
                    <a:srgbClr val="767171"/>
                  </a:solidFill>
                  <a:effectLst/>
                  <a:latin typeface="Times New Roman" panose="02020603050405020304" pitchFamily="18" charset="0"/>
                  <a:ea typeface="Calibri" panose="020F0502020204030204" pitchFamily="34" charset="0"/>
                </a:endParaRPr>
              </a:p>
            </p:txBody>
          </p:sp>
        </p:grpSp>
      </p:grpSp>
      <p:grpSp>
        <p:nvGrpSpPr>
          <p:cNvPr id="46" name="Group 37">
            <a:extLst>
              <a:ext uri="{FF2B5EF4-FFF2-40B4-BE49-F238E27FC236}">
                <a16:creationId xmlns:a16="http://schemas.microsoft.com/office/drawing/2014/main" id="{33A05ECB-4FEF-4930-AA5B-FF9A8D42D077}"/>
              </a:ext>
            </a:extLst>
          </p:cNvPr>
          <p:cNvGrpSpPr/>
          <p:nvPr/>
        </p:nvGrpSpPr>
        <p:grpSpPr>
          <a:xfrm>
            <a:off x="1564467" y="6832015"/>
            <a:ext cx="2527300" cy="1005840"/>
            <a:chOff x="0" y="0"/>
            <a:chExt cx="2527539" cy="1005840"/>
          </a:xfrm>
        </p:grpSpPr>
        <p:sp>
          <p:nvSpPr>
            <p:cNvPr id="47" name="Text Box 38">
              <a:extLst>
                <a:ext uri="{FF2B5EF4-FFF2-40B4-BE49-F238E27FC236}">
                  <a16:creationId xmlns:a16="http://schemas.microsoft.com/office/drawing/2014/main" id="{37B063F7-788B-4FB5-BE53-DBAA5B36049F}"/>
                </a:ext>
              </a:extLst>
            </p:cNvPr>
            <p:cNvSpPr txBox="1">
              <a:spLocks/>
            </p:cNvSpPr>
            <p:nvPr/>
          </p:nvSpPr>
          <p:spPr>
            <a:xfrm>
              <a:off x="0" y="600075"/>
              <a:ext cx="2527539" cy="371475"/>
            </a:xfrm>
            <a:prstGeom prst="rect">
              <a:avLst/>
            </a:prstGeom>
          </p:spPr>
          <p:txBody>
            <a:bodyPr vert="horz" wrap="square" lIns="0" tIns="15240" rIns="0" bIns="0" rtlCol="0">
              <a:noAutofit/>
            </a:bodyPr>
            <a:lstStyle/>
            <a:p>
              <a:pPr>
                <a:spcAft>
                  <a:spcPts val="0"/>
                </a:spcAft>
              </a:pPr>
              <a:r>
                <a:rPr lang="en-US" sz="750" kern="1200" spc="115" dirty="0">
                  <a:solidFill>
                    <a:srgbClr val="D5B788"/>
                  </a:solidFill>
                  <a:effectLst/>
                  <a:latin typeface="Arial MT"/>
                  <a:ea typeface="Calibri" panose="020F0502020204030204" pitchFamily="34" charset="0"/>
                  <a:cs typeface="Arial MT"/>
                </a:rPr>
                <a:t>GOBIERNO DE LA</a:t>
              </a:r>
              <a:endParaRPr lang="es-DO" sz="1200" spc="100" dirty="0">
                <a:solidFill>
                  <a:srgbClr val="595959"/>
                </a:solidFill>
                <a:effectLst/>
                <a:latin typeface="Times New Roman" panose="02020603050405020304" pitchFamily="18" charset="0"/>
                <a:ea typeface="Calibri" panose="020F0502020204030204" pitchFamily="34" charset="0"/>
              </a:endParaRPr>
            </a:p>
            <a:p>
              <a:pPr marL="8890">
                <a:lnSpc>
                  <a:spcPct val="107000"/>
                </a:lnSpc>
                <a:spcBef>
                  <a:spcPts val="65"/>
                </a:spcBef>
                <a:spcAft>
                  <a:spcPts val="800"/>
                </a:spcAft>
              </a:pPr>
              <a:r>
                <a:rPr lang="en-US" sz="1200" b="1" kern="1200" spc="90" dirty="0">
                  <a:solidFill>
                    <a:srgbClr val="D5B788"/>
                  </a:solidFill>
                  <a:effectLst/>
                  <a:latin typeface="Georgia" panose="02040502050405020303" pitchFamily="18" charset="0"/>
                  <a:ea typeface="Calibri" panose="020F0502020204030204" pitchFamily="34" charset="0"/>
                  <a:cs typeface="Georgia" panose="02040502050405020303" pitchFamily="18" charset="0"/>
                </a:rPr>
                <a:t>REPÚBLICA</a:t>
              </a:r>
              <a:r>
                <a:rPr lang="en-US" sz="1200" b="1" kern="1200" spc="145" dirty="0">
                  <a:solidFill>
                    <a:srgbClr val="D5B788"/>
                  </a:solidFill>
                  <a:effectLst/>
                  <a:latin typeface="Georgia" panose="02040502050405020303" pitchFamily="18" charset="0"/>
                  <a:ea typeface="Calibri" panose="020F0502020204030204" pitchFamily="34" charset="0"/>
                  <a:cs typeface="Georgia" panose="02040502050405020303" pitchFamily="18" charset="0"/>
                </a:rPr>
                <a:t> </a:t>
              </a:r>
              <a:r>
                <a:rPr lang="en-US" sz="1200" b="1" kern="1200" spc="100" dirty="0">
                  <a:solidFill>
                    <a:srgbClr val="D5B788"/>
                  </a:solidFill>
                  <a:effectLst/>
                  <a:latin typeface="Georgia" panose="02040502050405020303" pitchFamily="18" charset="0"/>
                  <a:ea typeface="Calibri" panose="020F0502020204030204" pitchFamily="34" charset="0"/>
                  <a:cs typeface="Georgia" panose="02040502050405020303" pitchFamily="18" charset="0"/>
                </a:rPr>
                <a:t>DOMINICANA</a:t>
              </a:r>
              <a:endParaRPr lang="es-DO" sz="1200" spc="100" dirty="0">
                <a:solidFill>
                  <a:srgbClr val="767171"/>
                </a:solidFill>
                <a:effectLst/>
                <a:latin typeface="Times New Roman" panose="02020603050405020304" pitchFamily="18" charset="0"/>
                <a:ea typeface="Calibri" panose="020F0502020204030204" pitchFamily="34" charset="0"/>
              </a:endParaRPr>
            </a:p>
          </p:txBody>
        </p:sp>
        <p:grpSp>
          <p:nvGrpSpPr>
            <p:cNvPr id="48" name="Group 39">
              <a:extLst>
                <a:ext uri="{FF2B5EF4-FFF2-40B4-BE49-F238E27FC236}">
                  <a16:creationId xmlns:a16="http://schemas.microsoft.com/office/drawing/2014/main" id="{EB89F42C-6DA6-4CD8-88A1-23C1AB27DCB7}"/>
                </a:ext>
              </a:extLst>
            </p:cNvPr>
            <p:cNvGrpSpPr/>
            <p:nvPr/>
          </p:nvGrpSpPr>
          <p:grpSpPr>
            <a:xfrm>
              <a:off x="0" y="0"/>
              <a:ext cx="612775" cy="1005840"/>
              <a:chOff x="0" y="0"/>
              <a:chExt cx="612775" cy="1005840"/>
            </a:xfrm>
          </p:grpSpPr>
          <p:sp>
            <p:nvSpPr>
              <p:cNvPr id="49" name="Freeform: Shape 40">
                <a:extLst>
                  <a:ext uri="{FF2B5EF4-FFF2-40B4-BE49-F238E27FC236}">
                    <a16:creationId xmlns:a16="http://schemas.microsoft.com/office/drawing/2014/main" id="{C70212E1-805F-4119-A40E-C83523A07DC0}"/>
                  </a:ext>
                </a:extLst>
              </p:cNvPr>
              <p:cNvSpPr>
                <a:spLocks/>
              </p:cNvSpPr>
              <p:nvPr/>
            </p:nvSpPr>
            <p:spPr>
              <a:xfrm>
                <a:off x="0" y="981075"/>
                <a:ext cx="513080" cy="24765"/>
              </a:xfrm>
              <a:custGeom>
                <a:avLst/>
                <a:gdLst/>
                <a:ahLst/>
                <a:cxnLst/>
                <a:rect l="l" t="t" r="r" b="b"/>
                <a:pathLst>
                  <a:path w="513080" h="24765">
                    <a:moveTo>
                      <a:pt x="512457" y="0"/>
                    </a:moveTo>
                    <a:lnTo>
                      <a:pt x="0" y="0"/>
                    </a:lnTo>
                    <a:lnTo>
                      <a:pt x="0" y="24256"/>
                    </a:lnTo>
                    <a:lnTo>
                      <a:pt x="512457" y="24256"/>
                    </a:lnTo>
                    <a:lnTo>
                      <a:pt x="512457" y="0"/>
                    </a:lnTo>
                    <a:close/>
                  </a:path>
                </a:pathLst>
              </a:custGeom>
              <a:solidFill>
                <a:srgbClr val="D5B788"/>
              </a:solidFill>
            </p:spPr>
            <p:txBody>
              <a:bodyPr wrap="square" lIns="0" tIns="0" rIns="0" bIns="0" rtlCol="0"/>
              <a:lstStyle/>
              <a:p>
                <a:endParaRPr lang="es-DO"/>
              </a:p>
            </p:txBody>
          </p:sp>
          <p:pic>
            <p:nvPicPr>
              <p:cNvPr id="50" name="Picture 41" descr="Icon&#10;&#10;Description automatically generated">
                <a:extLst>
                  <a:ext uri="{FF2B5EF4-FFF2-40B4-BE49-F238E27FC236}">
                    <a16:creationId xmlns:a16="http://schemas.microsoft.com/office/drawing/2014/main" id="{D81E95A9-DD65-4EA3-936E-105AEA948F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12775" cy="571500"/>
              </a:xfrm>
              <a:prstGeom prst="rect">
                <a:avLst/>
              </a:prstGeom>
            </p:spPr>
          </p:pic>
        </p:grpSp>
      </p:grpSp>
      <p:sp>
        <p:nvSpPr>
          <p:cNvPr id="51" name="Text Box 2">
            <a:extLst>
              <a:ext uri="{FF2B5EF4-FFF2-40B4-BE49-F238E27FC236}">
                <a16:creationId xmlns:a16="http://schemas.microsoft.com/office/drawing/2014/main" id="{EB7A769B-C33A-4E5B-86B2-883C92F480F6}"/>
              </a:ext>
            </a:extLst>
          </p:cNvPr>
          <p:cNvSpPr txBox="1">
            <a:spLocks noChangeArrowheads="1"/>
          </p:cNvSpPr>
          <p:nvPr/>
        </p:nvSpPr>
        <p:spPr bwMode="auto">
          <a:xfrm>
            <a:off x="4514594" y="7318456"/>
            <a:ext cx="2409825" cy="5048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DO" sz="1200" spc="100" dirty="0">
                <a:solidFill>
                  <a:srgbClr val="D8B888"/>
                </a:solidFill>
                <a:effectLst/>
                <a:latin typeface="Times New Roman" panose="02020603050405020304" pitchFamily="18" charset="0"/>
                <a:ea typeface="Calibri" panose="020F0502020204030204" pitchFamily="34" charset="0"/>
              </a:rPr>
              <a:t>COLOCAR EN DORADO LOGO DE LA INSTITUCIÓN</a:t>
            </a:r>
            <a:endParaRPr lang="es-DO" sz="1200" spc="100" dirty="0">
              <a:solidFill>
                <a:srgbClr val="767171"/>
              </a:solidFill>
              <a:effectLst/>
              <a:latin typeface="Times New Roman" panose="02020603050405020304" pitchFamily="18" charset="0"/>
              <a:ea typeface="Calibri" panose="020F0502020204030204" pitchFamily="34" charset="0"/>
            </a:endParaRPr>
          </a:p>
        </p:txBody>
      </p:sp>
      <p:sp>
        <p:nvSpPr>
          <p:cNvPr id="52" name="object 19">
            <a:extLst>
              <a:ext uri="{FF2B5EF4-FFF2-40B4-BE49-F238E27FC236}">
                <a16:creationId xmlns:a16="http://schemas.microsoft.com/office/drawing/2014/main" id="{EB55E29E-55F7-4131-9A5E-5ADD821BECE2}"/>
              </a:ext>
            </a:extLst>
          </p:cNvPr>
          <p:cNvSpPr txBox="1"/>
          <p:nvPr/>
        </p:nvSpPr>
        <p:spPr>
          <a:xfrm>
            <a:off x="589214" y="2804126"/>
            <a:ext cx="1950507" cy="1458091"/>
          </a:xfrm>
          <a:prstGeom prst="rect">
            <a:avLst/>
          </a:prstGeom>
          <a:ln>
            <a:solidFill>
              <a:schemeClr val="bg1">
                <a:lumMod val="50000"/>
              </a:schemeClr>
            </a:solidFill>
          </a:ln>
        </p:spPr>
        <p:txBody>
          <a:bodyPr vert="horz" wrap="square" lIns="0" tIns="6350" rIns="0" bIns="0" rtlCol="0">
            <a:spAutoFit/>
          </a:bodyPr>
          <a:lstStyle/>
          <a:p>
            <a:pPr marL="12700" marR="5080">
              <a:spcBef>
                <a:spcPts val="50"/>
              </a:spcBef>
              <a:tabLst>
                <a:tab pos="888365" algn="l"/>
                <a:tab pos="1415415" algn="l"/>
              </a:tabLst>
            </a:pPr>
            <a:r>
              <a:rPr lang="es-DO" sz="1300" b="1" spc="50" dirty="0">
                <a:solidFill>
                  <a:srgbClr val="4C4747"/>
                </a:solidFill>
                <a:latin typeface="Tahoma" panose="020B0604030504040204" pitchFamily="34" charset="0"/>
                <a:ea typeface="Tahoma" panose="020B0604030504040204" pitchFamily="34" charset="0"/>
                <a:cs typeface="Tahoma" panose="020B0604030504040204" pitchFamily="34" charset="0"/>
              </a:rPr>
              <a:t>Criterios</a:t>
            </a:r>
            <a:r>
              <a:rPr lang="en-US" sz="1300" b="1"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300" b="1" spc="50" dirty="0">
                <a:solidFill>
                  <a:srgbClr val="4C4747"/>
                </a:solidFill>
                <a:latin typeface="Tahoma" panose="020B0604030504040204" pitchFamily="34" charset="0"/>
                <a:ea typeface="Tahoma" panose="020B0604030504040204" pitchFamily="34" charset="0"/>
                <a:cs typeface="Tahoma" panose="020B0604030504040204" pitchFamily="34" charset="0"/>
              </a:rPr>
              <a:t>generales</a:t>
            </a:r>
            <a:r>
              <a:rPr lang="es-DO" sz="1300" spc="50" dirty="0">
                <a:solidFill>
                  <a:srgbClr val="4C4747"/>
                </a:solidFill>
                <a:latin typeface="Tahoma" panose="020B0604030504040204" pitchFamily="34" charset="0"/>
                <a:ea typeface="Tahoma" panose="020B0604030504040204" pitchFamily="34" charset="0"/>
                <a:cs typeface="Tahoma" panose="020B0604030504040204" pitchFamily="34" charset="0"/>
              </a:rPr>
              <a:t>:</a:t>
            </a:r>
            <a:r>
              <a:rPr lang="en-US" sz="13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p>
          <a:p>
            <a:pPr marL="298450" marR="5080" indent="-285750">
              <a:spcBef>
                <a:spcPts val="50"/>
              </a:spcBef>
              <a:buFont typeface="Arial" panose="020B0604020202020204" pitchFamily="34" charset="0"/>
              <a:buChar char="•"/>
              <a:tabLst>
                <a:tab pos="888365" algn="l"/>
                <a:tab pos="1415415" algn="l"/>
              </a:tabLst>
            </a:pPr>
            <a:endParaRPr lang="en-US" sz="1300" spc="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298450" marR="5080" indent="-285750">
              <a:spcBef>
                <a:spcPts val="50"/>
              </a:spcBef>
              <a:buFont typeface="Arial" panose="020B0604020202020204" pitchFamily="34" charset="0"/>
              <a:buChar char="•"/>
              <a:tabLst>
                <a:tab pos="888365" algn="l"/>
                <a:tab pos="1415415" algn="l"/>
              </a:tabLst>
            </a:pPr>
            <a:r>
              <a:rPr lang="en-US" sz="1300" spc="50" dirty="0">
                <a:solidFill>
                  <a:srgbClr val="4C4747"/>
                </a:solidFill>
                <a:latin typeface="Tahoma" panose="020B0604030504040204" pitchFamily="34" charset="0"/>
                <a:ea typeface="Tahoma" panose="020B0604030504040204" pitchFamily="34" charset="0"/>
                <a:cs typeface="Tahoma" panose="020B0604030504040204" pitchFamily="34" charset="0"/>
              </a:rPr>
              <a:t>C</a:t>
            </a:r>
            <a:r>
              <a:rPr sz="1300" spc="50" dirty="0">
                <a:solidFill>
                  <a:srgbClr val="4C4747"/>
                </a:solidFill>
                <a:latin typeface="Tahoma" panose="020B0604030504040204" pitchFamily="34" charset="0"/>
                <a:ea typeface="Tahoma" panose="020B0604030504040204" pitchFamily="34" charset="0"/>
                <a:cs typeface="Tahoma" panose="020B0604030504040204" pitchFamily="34" charset="0"/>
              </a:rPr>
              <a:t>olor</a:t>
            </a:r>
            <a:r>
              <a:rPr lang="en-US" sz="1300" spc="50" dirty="0">
                <a:solidFill>
                  <a:srgbClr val="4C4747"/>
                </a:solidFill>
                <a:latin typeface="Tahoma" panose="020B0604030504040204" pitchFamily="34" charset="0"/>
                <a:ea typeface="Tahoma" panose="020B0604030504040204" pitchFamily="34" charset="0"/>
                <a:cs typeface="Tahoma" panose="020B0604030504040204" pitchFamily="34" charset="0"/>
              </a:rPr>
              <a:t>:</a:t>
            </a:r>
            <a:r>
              <a:rPr sz="1300" spc="50" dirty="0">
                <a:solidFill>
                  <a:srgbClr val="4C4747"/>
                </a:solidFill>
                <a:latin typeface="Tahoma" panose="020B0604030504040204" pitchFamily="34" charset="0"/>
                <a:ea typeface="Tahoma" panose="020B0604030504040204" pitchFamily="34" charset="0"/>
                <a:cs typeface="Tahoma" panose="020B0604030504040204" pitchFamily="34" charset="0"/>
              </a:rPr>
              <a:t> dorado</a:t>
            </a:r>
            <a:r>
              <a:rPr lang="en-US" sz="1300" spc="50" dirty="0">
                <a:solidFill>
                  <a:srgbClr val="4C4747"/>
                </a:solidFill>
                <a:latin typeface="Tahoma" panose="020B0604030504040204" pitchFamily="34" charset="0"/>
                <a:ea typeface="Tahoma" panose="020B0604030504040204" pitchFamily="34" charset="0"/>
                <a:cs typeface="Tahoma" panose="020B0604030504040204" pitchFamily="34" charset="0"/>
              </a:rPr>
              <a:t> cód.213183136</a:t>
            </a:r>
          </a:p>
          <a:p>
            <a:pPr marL="298450" marR="5080" indent="-285750">
              <a:spcBef>
                <a:spcPts val="50"/>
              </a:spcBef>
              <a:buFont typeface="Arial" panose="020B0604020202020204" pitchFamily="34" charset="0"/>
              <a:buChar char="•"/>
              <a:tabLst>
                <a:tab pos="888365" algn="l"/>
                <a:tab pos="1415415" algn="l"/>
              </a:tabLst>
            </a:pPr>
            <a:r>
              <a:rPr lang="es-ES" sz="1300" spc="50" dirty="0">
                <a:solidFill>
                  <a:srgbClr val="4C4747"/>
                </a:solidFill>
                <a:latin typeface="Tahoma" panose="020B0604030504040204" pitchFamily="34" charset="0"/>
                <a:ea typeface="Tahoma" panose="020B0604030504040204" pitchFamily="34" charset="0"/>
                <a:cs typeface="Tahoma" panose="020B0604030504040204" pitchFamily="34" charset="0"/>
              </a:rPr>
              <a:t>Tipografía: Times  New </a:t>
            </a:r>
            <a:r>
              <a:rPr lang="en-US" sz="1300" spc="50" dirty="0" smtClean="0">
                <a:solidFill>
                  <a:srgbClr val="4C4747"/>
                </a:solidFill>
                <a:latin typeface="Tahoma" panose="020B0604030504040204" pitchFamily="34" charset="0"/>
                <a:ea typeface="Tahoma" panose="020B0604030504040204" pitchFamily="34" charset="0"/>
                <a:cs typeface="Tahoma" panose="020B0604030504040204" pitchFamily="34" charset="0"/>
              </a:rPr>
              <a:t>Roman</a:t>
            </a:r>
            <a:r>
              <a:rPr lang="es-ES" sz="1300" spc="50"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endParaRPr lang="es-ES" sz="1300" spc="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298450" marR="5080" indent="-285750">
              <a:spcBef>
                <a:spcPts val="50"/>
              </a:spcBef>
              <a:buFont typeface="Arial" panose="020B0604020202020204" pitchFamily="34" charset="0"/>
              <a:buChar char="•"/>
              <a:tabLst>
                <a:tab pos="888365" algn="l"/>
                <a:tab pos="1415415" algn="l"/>
              </a:tabLst>
            </a:pPr>
            <a:r>
              <a:rPr lang="es-ES" sz="1300" spc="50" dirty="0">
                <a:solidFill>
                  <a:srgbClr val="4C4747"/>
                </a:solidFill>
                <a:latin typeface="Tahoma" panose="020B0604030504040204" pitchFamily="34" charset="0"/>
                <a:ea typeface="Tahoma" panose="020B0604030504040204" pitchFamily="34" charset="0"/>
                <a:cs typeface="Tahoma" panose="020B0604030504040204" pitchFamily="34" charset="0"/>
              </a:rPr>
              <a:t>Alineación: Centrada</a:t>
            </a:r>
          </a:p>
        </p:txBody>
      </p:sp>
      <p:sp>
        <p:nvSpPr>
          <p:cNvPr id="25" name="Freeform 18">
            <a:extLst>
              <a:ext uri="{FF2B5EF4-FFF2-40B4-BE49-F238E27FC236}">
                <a16:creationId xmlns:a16="http://schemas.microsoft.com/office/drawing/2014/main" id="{DE71A876-0149-4B60-A1BC-12C5E1C8BD37}"/>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74040" b="-74040"/>
            </a:stretch>
          </a:blipFill>
        </p:spPr>
      </p:sp>
      <p:sp>
        <p:nvSpPr>
          <p:cNvPr id="26" name="Freeform 19">
            <a:extLst>
              <a:ext uri="{FF2B5EF4-FFF2-40B4-BE49-F238E27FC236}">
                <a16:creationId xmlns:a16="http://schemas.microsoft.com/office/drawing/2014/main" id="{A53FCFA3-7D46-4749-93B6-2894586641D9}"/>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6">
              <a:alphaModFix amt="76000"/>
              <a:extLst>
                <a:ext uri="{96DAC541-7B7A-43D3-8B79-37D633B846F1}">
                  <asvg:svgBlip xmlns:asvg="http://schemas.microsoft.com/office/drawing/2016/SVG/main" xmlns="" r:embed="rId7"/>
                </a:ext>
              </a:extLst>
            </a:blip>
            <a:stretch>
              <a:fillRect t="-85396" b="-85396"/>
            </a:stretch>
          </a:blipFill>
        </p:spPr>
      </p:sp>
      <p:sp>
        <p:nvSpPr>
          <p:cNvPr id="36" name="Freeform 20">
            <a:extLst>
              <a:ext uri="{FF2B5EF4-FFF2-40B4-BE49-F238E27FC236}">
                <a16:creationId xmlns:a16="http://schemas.microsoft.com/office/drawing/2014/main" id="{E4535929-CBCF-4C41-AEB0-BA1D5A8BB621}"/>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6">
              <a:alphaModFix amt="76000"/>
              <a:extLst>
                <a:ext uri="{96DAC541-7B7A-43D3-8B79-37D633B846F1}">
                  <asvg:svgBlip xmlns:asvg="http://schemas.microsoft.com/office/drawing/2016/SVG/main" xmlns="" r:embed="rId7"/>
                </a:ext>
              </a:extLst>
            </a:blip>
            <a:stretch>
              <a:fillRect b="-1719900"/>
            </a:stretch>
          </a:blipFill>
        </p:spPr>
      </p:sp>
      <p:sp>
        <p:nvSpPr>
          <p:cNvPr id="37" name="Freeform 21">
            <a:extLst>
              <a:ext uri="{FF2B5EF4-FFF2-40B4-BE49-F238E27FC236}">
                <a16:creationId xmlns:a16="http://schemas.microsoft.com/office/drawing/2014/main" id="{3508EDB1-F4BE-403D-B327-39FBE793581F}"/>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483188" b="-1035790"/>
            </a:stretch>
          </a:blipFill>
        </p:spPr>
      </p:sp>
      <p:sp>
        <p:nvSpPr>
          <p:cNvPr id="38" name="CuadroTexto 37">
            <a:extLst>
              <a:ext uri="{FF2B5EF4-FFF2-40B4-BE49-F238E27FC236}">
                <a16:creationId xmlns:a16="http://schemas.microsoft.com/office/drawing/2014/main" id="{43A9FDF9-86D7-4AF2-804E-6F2175355CF5}"/>
              </a:ext>
            </a:extLst>
          </p:cNvPr>
          <p:cNvSpPr txBox="1"/>
          <p:nvPr/>
        </p:nvSpPr>
        <p:spPr>
          <a:xfrm>
            <a:off x="6899597" y="10150475"/>
            <a:ext cx="473058" cy="369332"/>
          </a:xfrm>
          <a:prstGeom prst="rect">
            <a:avLst/>
          </a:prstGeom>
          <a:noFill/>
        </p:spPr>
        <p:txBody>
          <a:bodyPr wrap="square" rtlCol="0">
            <a:spAutoFit/>
          </a:bodyPr>
          <a:lstStyle/>
          <a:p>
            <a:r>
              <a:rPr lang="es-DO" b="1" dirty="0" smtClean="0">
                <a:solidFill>
                  <a:srgbClr val="003775"/>
                </a:solidFill>
              </a:rPr>
              <a:t>9</a:t>
            </a:r>
            <a:endParaRPr lang="es-DO" b="1" dirty="0">
              <a:solidFill>
                <a:srgbClr val="003775"/>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83797" y="3993185"/>
            <a:ext cx="4495269" cy="6019249"/>
            <a:chOff x="1849080" y="3555869"/>
            <a:chExt cx="3956218" cy="6247194"/>
          </a:xfrm>
        </p:grpSpPr>
        <p:pic>
          <p:nvPicPr>
            <p:cNvPr id="3" name="object 3"/>
            <p:cNvPicPr/>
            <p:nvPr/>
          </p:nvPicPr>
          <p:blipFill>
            <a:blip r:embed="rId2" cstate="print"/>
            <a:stretch>
              <a:fillRect/>
            </a:stretch>
          </p:blipFill>
          <p:spPr>
            <a:xfrm>
              <a:off x="2769805" y="6155619"/>
              <a:ext cx="2123259" cy="2992634"/>
            </a:xfrm>
            <a:prstGeom prst="rect">
              <a:avLst/>
            </a:prstGeom>
          </p:spPr>
        </p:pic>
        <p:pic>
          <p:nvPicPr>
            <p:cNvPr id="4" name="object 4"/>
            <p:cNvPicPr/>
            <p:nvPr/>
          </p:nvPicPr>
          <p:blipFill>
            <a:blip r:embed="rId3" cstate="print"/>
            <a:stretch>
              <a:fillRect/>
            </a:stretch>
          </p:blipFill>
          <p:spPr>
            <a:xfrm>
              <a:off x="1849080" y="3555869"/>
              <a:ext cx="3956218" cy="6247194"/>
            </a:xfrm>
            <a:prstGeom prst="rect">
              <a:avLst/>
            </a:prstGeom>
          </p:spPr>
        </p:pic>
      </p:grpSp>
      <p:sp>
        <p:nvSpPr>
          <p:cNvPr id="5" name="object 5"/>
          <p:cNvSpPr txBox="1">
            <a:spLocks noGrp="1"/>
          </p:cNvSpPr>
          <p:nvPr>
            <p:ph type="title"/>
          </p:nvPr>
        </p:nvSpPr>
        <p:spPr>
          <a:xfrm>
            <a:off x="2134422" y="1019720"/>
            <a:ext cx="3394023" cy="535403"/>
          </a:xfrm>
          <a:prstGeom prst="rect">
            <a:avLst/>
          </a:prstGeom>
        </p:spPr>
        <p:txBody>
          <a:bodyPr vert="horz" wrap="square" lIns="0" tIns="12065" rIns="0" bIns="0" rtlCol="0">
            <a:spAutoFit/>
          </a:bodyPr>
          <a:lstStyle/>
          <a:p>
            <a:pPr marL="12700">
              <a:lnSpc>
                <a:spcPct val="100000"/>
              </a:lnSpc>
              <a:spcBef>
                <a:spcPts val="95"/>
              </a:spcBef>
            </a:pPr>
            <a:r>
              <a:rPr sz="3400" spc="105" dirty="0"/>
              <a:t>Contraportada</a:t>
            </a:r>
            <a:endParaRPr sz="3400" dirty="0"/>
          </a:p>
        </p:txBody>
      </p:sp>
      <p:sp>
        <p:nvSpPr>
          <p:cNvPr id="6" name="object 6"/>
          <p:cNvSpPr txBox="1"/>
          <p:nvPr/>
        </p:nvSpPr>
        <p:spPr>
          <a:xfrm>
            <a:off x="1457899" y="1786499"/>
            <a:ext cx="5120640" cy="1353576"/>
          </a:xfrm>
          <a:prstGeom prst="rect">
            <a:avLst/>
          </a:prstGeom>
        </p:spPr>
        <p:txBody>
          <a:bodyPr vert="horz" wrap="square" lIns="0" tIns="60325" rIns="0" bIns="0" rtlCol="0">
            <a:spAutoFit/>
          </a:bodyPr>
          <a:lstStyle/>
          <a:p>
            <a:pPr marL="12700" marR="5080" algn="just">
              <a:lnSpc>
                <a:spcPct val="150000"/>
              </a:lnSpc>
              <a:spcBef>
                <a:spcPts val="475"/>
              </a:spcBef>
            </a:pPr>
            <a:r>
              <a:rPr sz="1400" spc="70" dirty="0">
                <a:solidFill>
                  <a:srgbClr val="4C4747"/>
                </a:solidFill>
                <a:latin typeface="Tahoma"/>
                <a:cs typeface="Tahoma"/>
              </a:rPr>
              <a:t>La </a:t>
            </a:r>
            <a:r>
              <a:rPr sz="1400" spc="114" dirty="0">
                <a:solidFill>
                  <a:srgbClr val="4C4747"/>
                </a:solidFill>
                <a:latin typeface="Tahoma"/>
                <a:cs typeface="Tahoma"/>
              </a:rPr>
              <a:t>contraportada </a:t>
            </a:r>
            <a:r>
              <a:rPr sz="1400" spc="60" dirty="0">
                <a:solidFill>
                  <a:srgbClr val="4C4747"/>
                </a:solidFill>
                <a:latin typeface="Tahoma"/>
                <a:cs typeface="Tahoma"/>
              </a:rPr>
              <a:t>es </a:t>
            </a:r>
            <a:r>
              <a:rPr sz="1400" spc="95" dirty="0">
                <a:solidFill>
                  <a:srgbClr val="4C4747"/>
                </a:solidFill>
                <a:latin typeface="Tahoma"/>
                <a:cs typeface="Tahoma"/>
              </a:rPr>
              <a:t>la </a:t>
            </a:r>
            <a:r>
              <a:rPr sz="1400" spc="120" dirty="0">
                <a:solidFill>
                  <a:srgbClr val="4C4747"/>
                </a:solidFill>
                <a:latin typeface="Tahoma"/>
                <a:cs typeface="Tahoma"/>
              </a:rPr>
              <a:t>página </a:t>
            </a:r>
            <a:r>
              <a:rPr sz="1400" spc="114" dirty="0">
                <a:solidFill>
                  <a:srgbClr val="4C4747"/>
                </a:solidFill>
                <a:latin typeface="Tahoma"/>
                <a:cs typeface="Tahoma"/>
              </a:rPr>
              <a:t>dos </a:t>
            </a:r>
            <a:r>
              <a:rPr sz="1400" spc="140" dirty="0">
                <a:solidFill>
                  <a:srgbClr val="4C4747"/>
                </a:solidFill>
                <a:latin typeface="Tahoma"/>
                <a:cs typeface="Tahoma"/>
              </a:rPr>
              <a:t>de </a:t>
            </a:r>
            <a:r>
              <a:rPr sz="1400" spc="95" dirty="0">
                <a:solidFill>
                  <a:srgbClr val="4C4747"/>
                </a:solidFill>
                <a:latin typeface="Tahoma"/>
                <a:cs typeface="Tahoma"/>
              </a:rPr>
              <a:t>la </a:t>
            </a:r>
            <a:r>
              <a:rPr sz="1400" spc="-455" dirty="0">
                <a:solidFill>
                  <a:srgbClr val="4C4747"/>
                </a:solidFill>
                <a:latin typeface="Tahoma"/>
                <a:cs typeface="Tahoma"/>
              </a:rPr>
              <a:t> </a:t>
            </a:r>
            <a:r>
              <a:rPr sz="1400" spc="145" dirty="0">
                <a:solidFill>
                  <a:srgbClr val="4C4747"/>
                </a:solidFill>
                <a:latin typeface="Tahoma"/>
                <a:cs typeface="Tahoma"/>
              </a:rPr>
              <a:t>memoria </a:t>
            </a:r>
            <a:r>
              <a:rPr sz="1400" spc="90" dirty="0">
                <a:solidFill>
                  <a:srgbClr val="4C4747"/>
                </a:solidFill>
                <a:latin typeface="Tahoma"/>
                <a:cs typeface="Tahoma"/>
              </a:rPr>
              <a:t>institucional, </a:t>
            </a:r>
            <a:r>
              <a:rPr sz="1400" spc="95" dirty="0">
                <a:solidFill>
                  <a:srgbClr val="4C4747"/>
                </a:solidFill>
                <a:latin typeface="Tahoma"/>
                <a:cs typeface="Tahoma"/>
              </a:rPr>
              <a:t>la </a:t>
            </a:r>
            <a:r>
              <a:rPr lang="es-DO" sz="1400" spc="120" dirty="0" smtClean="0">
                <a:solidFill>
                  <a:srgbClr val="4C4747"/>
                </a:solidFill>
                <a:latin typeface="Tahoma"/>
                <a:cs typeface="Tahoma"/>
              </a:rPr>
              <a:t>cual</a:t>
            </a:r>
            <a:r>
              <a:rPr sz="1400" spc="120" dirty="0" smtClean="0">
                <a:solidFill>
                  <a:srgbClr val="4C4747"/>
                </a:solidFill>
                <a:latin typeface="Tahoma"/>
                <a:cs typeface="Tahoma"/>
              </a:rPr>
              <a:t> </a:t>
            </a:r>
            <a:r>
              <a:rPr lang="es-DO" sz="1400" spc="65" dirty="0" smtClean="0">
                <a:solidFill>
                  <a:srgbClr val="4C4747"/>
                </a:solidFill>
                <a:latin typeface="Tahoma"/>
                <a:cs typeface="Tahoma"/>
              </a:rPr>
              <a:t>contendrá la misma información </a:t>
            </a:r>
            <a:r>
              <a:rPr sz="1400" spc="140" dirty="0" smtClean="0">
                <a:solidFill>
                  <a:srgbClr val="4C4747"/>
                </a:solidFill>
                <a:latin typeface="Tahoma"/>
                <a:cs typeface="Tahoma"/>
              </a:rPr>
              <a:t>que </a:t>
            </a:r>
            <a:r>
              <a:rPr sz="1400" spc="95" dirty="0">
                <a:solidFill>
                  <a:srgbClr val="4C4747"/>
                </a:solidFill>
                <a:latin typeface="Tahoma"/>
                <a:cs typeface="Tahoma"/>
              </a:rPr>
              <a:t>la </a:t>
            </a:r>
            <a:r>
              <a:rPr lang="es-DO" sz="1400" spc="120" dirty="0" smtClean="0">
                <a:solidFill>
                  <a:srgbClr val="4C4747"/>
                </a:solidFill>
                <a:latin typeface="Tahoma"/>
                <a:cs typeface="Tahoma"/>
              </a:rPr>
              <a:t>portada</a:t>
            </a:r>
            <a:r>
              <a:rPr sz="1400" spc="120" dirty="0" smtClean="0">
                <a:solidFill>
                  <a:srgbClr val="4C4747"/>
                </a:solidFill>
                <a:latin typeface="Tahoma"/>
                <a:cs typeface="Tahoma"/>
              </a:rPr>
              <a:t> </a:t>
            </a:r>
            <a:r>
              <a:rPr lang="en-US" sz="1400" spc="60" dirty="0">
                <a:solidFill>
                  <a:srgbClr val="4C4747"/>
                </a:solidFill>
                <a:latin typeface="Tahoma"/>
                <a:cs typeface="Tahoma"/>
              </a:rPr>
              <a:t>principal</a:t>
            </a:r>
            <a:r>
              <a:rPr sz="1400" spc="60" dirty="0">
                <a:solidFill>
                  <a:srgbClr val="4C4747"/>
                </a:solidFill>
                <a:latin typeface="Tahoma"/>
                <a:cs typeface="Tahoma"/>
              </a:rPr>
              <a:t>, </a:t>
            </a:r>
            <a:r>
              <a:rPr sz="1400" b="1" spc="15" dirty="0">
                <a:solidFill>
                  <a:srgbClr val="003775"/>
                </a:solidFill>
                <a:latin typeface="Tahoma"/>
                <a:cs typeface="Tahoma"/>
              </a:rPr>
              <a:t>sin </a:t>
            </a:r>
            <a:r>
              <a:rPr sz="1400" b="1" spc="10" dirty="0">
                <a:solidFill>
                  <a:srgbClr val="003775"/>
                </a:solidFill>
                <a:latin typeface="Tahoma"/>
                <a:cs typeface="Tahoma"/>
              </a:rPr>
              <a:t>la </a:t>
            </a:r>
            <a:r>
              <a:rPr sz="1400" b="1" spc="25" dirty="0">
                <a:solidFill>
                  <a:srgbClr val="003775"/>
                </a:solidFill>
                <a:latin typeface="Tahoma"/>
                <a:cs typeface="Tahoma"/>
              </a:rPr>
              <a:t>inclusión </a:t>
            </a:r>
            <a:r>
              <a:rPr sz="1400" b="1" spc="30" dirty="0">
                <a:solidFill>
                  <a:srgbClr val="003775"/>
                </a:solidFill>
                <a:latin typeface="Tahoma"/>
                <a:cs typeface="Tahoma"/>
              </a:rPr>
              <a:t> </a:t>
            </a:r>
            <a:r>
              <a:rPr sz="1400" b="1" spc="40" dirty="0">
                <a:solidFill>
                  <a:srgbClr val="003775"/>
                </a:solidFill>
                <a:latin typeface="Tahoma"/>
                <a:cs typeface="Tahoma"/>
              </a:rPr>
              <a:t>del</a:t>
            </a:r>
            <a:r>
              <a:rPr sz="1400" b="1" spc="45" dirty="0">
                <a:solidFill>
                  <a:srgbClr val="003775"/>
                </a:solidFill>
                <a:latin typeface="Tahoma"/>
                <a:cs typeface="Tahoma"/>
              </a:rPr>
              <a:t> </a:t>
            </a:r>
            <a:r>
              <a:rPr sz="1400" b="1" spc="30" dirty="0">
                <a:solidFill>
                  <a:srgbClr val="003775"/>
                </a:solidFill>
                <a:latin typeface="Tahoma"/>
                <a:cs typeface="Tahoma"/>
              </a:rPr>
              <a:t>escudo</a:t>
            </a:r>
            <a:r>
              <a:rPr sz="1400" b="1" spc="35" dirty="0">
                <a:solidFill>
                  <a:srgbClr val="003775"/>
                </a:solidFill>
                <a:latin typeface="Tahoma"/>
                <a:cs typeface="Tahoma"/>
              </a:rPr>
              <a:t> </a:t>
            </a:r>
            <a:r>
              <a:rPr sz="1400" b="1" spc="25" dirty="0">
                <a:solidFill>
                  <a:srgbClr val="003775"/>
                </a:solidFill>
                <a:latin typeface="Tahoma"/>
                <a:cs typeface="Tahoma"/>
              </a:rPr>
              <a:t>nacional</a:t>
            </a:r>
            <a:r>
              <a:rPr sz="1400" b="1" spc="30" dirty="0">
                <a:solidFill>
                  <a:srgbClr val="003775"/>
                </a:solidFill>
                <a:latin typeface="Tahoma"/>
                <a:cs typeface="Tahoma"/>
              </a:rPr>
              <a:t> </a:t>
            </a:r>
            <a:r>
              <a:rPr sz="1400" spc="95" dirty="0">
                <a:solidFill>
                  <a:srgbClr val="4C4747"/>
                </a:solidFill>
                <a:latin typeface="Tahoma"/>
                <a:cs typeface="Tahoma"/>
              </a:rPr>
              <a:t>al</a:t>
            </a:r>
            <a:r>
              <a:rPr sz="1400" spc="100" dirty="0">
                <a:solidFill>
                  <a:srgbClr val="4C4747"/>
                </a:solidFill>
                <a:latin typeface="Tahoma"/>
                <a:cs typeface="Tahoma"/>
              </a:rPr>
              <a:t> </a:t>
            </a:r>
            <a:r>
              <a:rPr sz="1400" spc="110" dirty="0">
                <a:solidFill>
                  <a:srgbClr val="4C4747"/>
                </a:solidFill>
                <a:latin typeface="Tahoma"/>
                <a:cs typeface="Tahoma"/>
              </a:rPr>
              <a:t>inicio</a:t>
            </a:r>
            <a:r>
              <a:rPr sz="1400" spc="114" dirty="0">
                <a:solidFill>
                  <a:srgbClr val="4C4747"/>
                </a:solidFill>
                <a:latin typeface="Tahoma"/>
                <a:cs typeface="Tahoma"/>
              </a:rPr>
              <a:t> </a:t>
            </a:r>
            <a:r>
              <a:rPr sz="1400" spc="140" dirty="0">
                <a:solidFill>
                  <a:srgbClr val="4C4747"/>
                </a:solidFill>
                <a:latin typeface="Tahoma"/>
                <a:cs typeface="Tahoma"/>
              </a:rPr>
              <a:t>de</a:t>
            </a:r>
            <a:r>
              <a:rPr sz="1400" spc="145" dirty="0">
                <a:solidFill>
                  <a:srgbClr val="4C4747"/>
                </a:solidFill>
                <a:latin typeface="Tahoma"/>
                <a:cs typeface="Tahoma"/>
              </a:rPr>
              <a:t> </a:t>
            </a:r>
            <a:r>
              <a:rPr sz="1400" spc="95" dirty="0">
                <a:solidFill>
                  <a:srgbClr val="4C4747"/>
                </a:solidFill>
                <a:latin typeface="Tahoma"/>
                <a:cs typeface="Tahoma"/>
              </a:rPr>
              <a:t>la </a:t>
            </a:r>
            <a:r>
              <a:rPr sz="1400" spc="100" dirty="0">
                <a:solidFill>
                  <a:srgbClr val="4C4747"/>
                </a:solidFill>
                <a:latin typeface="Tahoma"/>
                <a:cs typeface="Tahoma"/>
              </a:rPr>
              <a:t> </a:t>
            </a:r>
            <a:r>
              <a:rPr sz="1400" spc="85" dirty="0">
                <a:solidFill>
                  <a:srgbClr val="4C4747"/>
                </a:solidFill>
                <a:latin typeface="Tahoma"/>
                <a:cs typeface="Tahoma"/>
              </a:rPr>
              <a:t>página.</a:t>
            </a:r>
            <a:endParaRPr sz="1400" dirty="0">
              <a:solidFill>
                <a:srgbClr val="4C4747"/>
              </a:solidFill>
              <a:latin typeface="Tahoma"/>
              <a:cs typeface="Tahoma"/>
            </a:endParaRPr>
          </a:p>
        </p:txBody>
      </p:sp>
      <p:sp>
        <p:nvSpPr>
          <p:cNvPr id="13" name="object 8">
            <a:extLst>
              <a:ext uri="{FF2B5EF4-FFF2-40B4-BE49-F238E27FC236}">
                <a16:creationId xmlns:a16="http://schemas.microsoft.com/office/drawing/2014/main" id="{55DA572C-F726-4DBA-8B23-43628D045BB7}"/>
              </a:ext>
            </a:extLst>
          </p:cNvPr>
          <p:cNvSpPr txBox="1"/>
          <p:nvPr/>
        </p:nvSpPr>
        <p:spPr>
          <a:xfrm>
            <a:off x="1457899" y="3283005"/>
            <a:ext cx="5444551" cy="614592"/>
          </a:xfrm>
          <a:prstGeom prst="rect">
            <a:avLst/>
          </a:prstGeom>
        </p:spPr>
        <p:txBody>
          <a:bodyPr vert="horz" wrap="square" lIns="0" tIns="12065" rIns="0" bIns="0" rtlCol="0">
            <a:spAutoFit/>
          </a:bodyPr>
          <a:lstStyle/>
          <a:p>
            <a:pPr marL="12700" marR="491490">
              <a:lnSpc>
                <a:spcPct val="150000"/>
              </a:lnSpc>
              <a:spcBef>
                <a:spcPts val="440"/>
              </a:spcBef>
            </a:pPr>
            <a:r>
              <a:rPr lang="es-ES" sz="1400" spc="70" dirty="0">
                <a:solidFill>
                  <a:srgbClr val="4C4747"/>
                </a:solidFill>
                <a:latin typeface="Tahoma"/>
                <a:cs typeface="Tahoma"/>
              </a:rPr>
              <a:t>Instituciones del Poder Ejecutivo Central con  identidad institucional asociada a la cúpula.</a:t>
            </a:r>
          </a:p>
        </p:txBody>
      </p:sp>
      <p:sp>
        <p:nvSpPr>
          <p:cNvPr id="8" name="Freeform 18">
            <a:extLst>
              <a:ext uri="{FF2B5EF4-FFF2-40B4-BE49-F238E27FC236}">
                <a16:creationId xmlns:a16="http://schemas.microsoft.com/office/drawing/2014/main" id="{0494B503-A13B-4FBA-9B45-64967ACDC634}"/>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74040" b="-74040"/>
            </a:stretch>
          </a:blipFill>
        </p:spPr>
      </p:sp>
      <p:sp>
        <p:nvSpPr>
          <p:cNvPr id="9" name="Freeform 19">
            <a:extLst>
              <a:ext uri="{FF2B5EF4-FFF2-40B4-BE49-F238E27FC236}">
                <a16:creationId xmlns:a16="http://schemas.microsoft.com/office/drawing/2014/main" id="{84545DDD-9481-4756-8300-18699BF37C51}"/>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6">
              <a:alphaModFix amt="76000"/>
              <a:extLst>
                <a:ext uri="{96DAC541-7B7A-43D3-8B79-37D633B846F1}">
                  <asvg:svgBlip xmlns:asvg="http://schemas.microsoft.com/office/drawing/2016/SVG/main" xmlns="" r:embed="rId7"/>
                </a:ext>
              </a:extLst>
            </a:blip>
            <a:stretch>
              <a:fillRect t="-85396" b="-85396"/>
            </a:stretch>
          </a:blipFill>
        </p:spPr>
      </p:sp>
      <p:sp>
        <p:nvSpPr>
          <p:cNvPr id="10" name="Freeform 20">
            <a:extLst>
              <a:ext uri="{FF2B5EF4-FFF2-40B4-BE49-F238E27FC236}">
                <a16:creationId xmlns:a16="http://schemas.microsoft.com/office/drawing/2014/main" id="{D865762A-3F00-4DEC-BA79-F55CB1918084}"/>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6">
              <a:alphaModFix amt="76000"/>
              <a:extLst>
                <a:ext uri="{96DAC541-7B7A-43D3-8B79-37D633B846F1}">
                  <asvg:svgBlip xmlns:asvg="http://schemas.microsoft.com/office/drawing/2016/SVG/main" xmlns="" r:embed="rId7"/>
                </a:ext>
              </a:extLst>
            </a:blip>
            <a:stretch>
              <a:fillRect b="-1719900"/>
            </a:stretch>
          </a:blipFill>
        </p:spPr>
      </p:sp>
      <p:sp>
        <p:nvSpPr>
          <p:cNvPr id="11" name="Freeform 21">
            <a:extLst>
              <a:ext uri="{FF2B5EF4-FFF2-40B4-BE49-F238E27FC236}">
                <a16:creationId xmlns:a16="http://schemas.microsoft.com/office/drawing/2014/main" id="{7FD939B5-BC11-4576-9F75-7D3EE70B1F59}"/>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483188" b="-1035790"/>
            </a:stretch>
          </a:blipFill>
        </p:spPr>
      </p:sp>
      <p:sp>
        <p:nvSpPr>
          <p:cNvPr id="14" name="CuadroTexto 13">
            <a:extLst>
              <a:ext uri="{FF2B5EF4-FFF2-40B4-BE49-F238E27FC236}">
                <a16:creationId xmlns:a16="http://schemas.microsoft.com/office/drawing/2014/main" id="{11A7AA44-3FE2-437C-85C3-66AA846F942F}"/>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10</a:t>
            </a:r>
            <a:endParaRPr lang="es-DO" b="1" dirty="0">
              <a:solidFill>
                <a:srgbClr val="00377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99530" y="2530475"/>
            <a:ext cx="4498848" cy="6675955"/>
            <a:chOff x="1218419" y="3192273"/>
            <a:chExt cx="5373950" cy="6575264"/>
          </a:xfrm>
        </p:grpSpPr>
        <p:pic>
          <p:nvPicPr>
            <p:cNvPr id="3" name="object 3"/>
            <p:cNvPicPr/>
            <p:nvPr/>
          </p:nvPicPr>
          <p:blipFill>
            <a:blip r:embed="rId2" cstate="print"/>
            <a:stretch>
              <a:fillRect/>
            </a:stretch>
          </p:blipFill>
          <p:spPr>
            <a:xfrm>
              <a:off x="1564826" y="5936669"/>
              <a:ext cx="4656977" cy="3323111"/>
            </a:xfrm>
            <a:prstGeom prst="rect">
              <a:avLst/>
            </a:prstGeom>
          </p:spPr>
        </p:pic>
        <p:pic>
          <p:nvPicPr>
            <p:cNvPr id="4" name="object 4"/>
            <p:cNvPicPr/>
            <p:nvPr/>
          </p:nvPicPr>
          <p:blipFill>
            <a:blip r:embed="rId3" cstate="print"/>
            <a:stretch>
              <a:fillRect/>
            </a:stretch>
          </p:blipFill>
          <p:spPr>
            <a:xfrm>
              <a:off x="1218419" y="3192273"/>
              <a:ext cx="5373950" cy="6575264"/>
            </a:xfrm>
            <a:prstGeom prst="rect">
              <a:avLst/>
            </a:prstGeom>
          </p:spPr>
        </p:pic>
      </p:grpSp>
      <p:sp>
        <p:nvSpPr>
          <p:cNvPr id="8" name="object 8"/>
          <p:cNvSpPr txBox="1"/>
          <p:nvPr/>
        </p:nvSpPr>
        <p:spPr>
          <a:xfrm>
            <a:off x="1233846" y="2006514"/>
            <a:ext cx="5769721" cy="291426"/>
          </a:xfrm>
          <a:prstGeom prst="rect">
            <a:avLst/>
          </a:prstGeom>
        </p:spPr>
        <p:txBody>
          <a:bodyPr vert="horz" wrap="square" lIns="0" tIns="12065" rIns="0" bIns="0" rtlCol="0">
            <a:spAutoFit/>
          </a:bodyPr>
          <a:lstStyle/>
          <a:p>
            <a:pPr marL="12700" marR="491490">
              <a:lnSpc>
                <a:spcPct val="150000"/>
              </a:lnSpc>
              <a:spcBef>
                <a:spcPts val="440"/>
              </a:spcBef>
            </a:pPr>
            <a:r>
              <a:rPr lang="es-DO" sz="1400" spc="70" dirty="0">
                <a:solidFill>
                  <a:srgbClr val="4C4747"/>
                </a:solidFill>
                <a:latin typeface="Tahoma"/>
                <a:cs typeface="Tahoma"/>
              </a:rPr>
              <a:t>Instituciones con identidad Institucional distinta a la cúpula.</a:t>
            </a:r>
          </a:p>
        </p:txBody>
      </p:sp>
      <p:sp>
        <p:nvSpPr>
          <p:cNvPr id="11" name="object 11"/>
          <p:cNvSpPr txBox="1">
            <a:spLocks noGrp="1"/>
          </p:cNvSpPr>
          <p:nvPr>
            <p:ph type="sldNum" sz="quarter" idx="7"/>
          </p:nvPr>
        </p:nvSpPr>
        <p:spPr>
          <a:xfrm>
            <a:off x="6669758" y="9675299"/>
            <a:ext cx="333809" cy="272510"/>
          </a:xfrm>
          <a:prstGeom prst="rect">
            <a:avLst/>
          </a:prstGeom>
        </p:spPr>
        <p:txBody>
          <a:bodyPr vert="horz" wrap="square" lIns="0" tIns="64135" rIns="0" bIns="0" rtlCol="0">
            <a:spAutoFit/>
          </a:bodyPr>
          <a:lstStyle/>
          <a:p>
            <a:pPr marL="81280">
              <a:lnSpc>
                <a:spcPct val="100000"/>
              </a:lnSpc>
              <a:spcBef>
                <a:spcPts val="505"/>
              </a:spcBef>
            </a:pPr>
            <a:r>
              <a:rPr lang="es-DO" spc="-35" dirty="0"/>
              <a:t>17</a:t>
            </a:r>
            <a:endParaRPr spc="-35" dirty="0"/>
          </a:p>
        </p:txBody>
      </p:sp>
      <p:sp>
        <p:nvSpPr>
          <p:cNvPr id="14" name="object 5">
            <a:extLst>
              <a:ext uri="{FF2B5EF4-FFF2-40B4-BE49-F238E27FC236}">
                <a16:creationId xmlns:a16="http://schemas.microsoft.com/office/drawing/2014/main" id="{9ED03A11-B9DB-4543-A0DB-EFFBFCEAFFF7}"/>
              </a:ext>
            </a:extLst>
          </p:cNvPr>
          <p:cNvSpPr txBox="1">
            <a:spLocks noGrp="1"/>
          </p:cNvSpPr>
          <p:nvPr>
            <p:ph type="title"/>
          </p:nvPr>
        </p:nvSpPr>
        <p:spPr>
          <a:xfrm>
            <a:off x="2081238" y="601860"/>
            <a:ext cx="3394023" cy="535403"/>
          </a:xfrm>
          <a:prstGeom prst="rect">
            <a:avLst/>
          </a:prstGeom>
        </p:spPr>
        <p:txBody>
          <a:bodyPr vert="horz" wrap="square" lIns="0" tIns="12065" rIns="0" bIns="0" rtlCol="0">
            <a:spAutoFit/>
          </a:bodyPr>
          <a:lstStyle/>
          <a:p>
            <a:pPr marL="12700">
              <a:lnSpc>
                <a:spcPct val="100000"/>
              </a:lnSpc>
              <a:spcBef>
                <a:spcPts val="95"/>
              </a:spcBef>
            </a:pPr>
            <a:r>
              <a:rPr sz="3400" spc="105" dirty="0"/>
              <a:t>Contraportada</a:t>
            </a:r>
            <a:endParaRPr sz="3400" dirty="0"/>
          </a:p>
        </p:txBody>
      </p:sp>
      <p:sp>
        <p:nvSpPr>
          <p:cNvPr id="9" name="Freeform 18">
            <a:extLst>
              <a:ext uri="{FF2B5EF4-FFF2-40B4-BE49-F238E27FC236}">
                <a16:creationId xmlns:a16="http://schemas.microsoft.com/office/drawing/2014/main" id="{986DBEB9-09C8-465D-B734-ECE59C790725}"/>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74040" b="-74040"/>
            </a:stretch>
          </a:blipFill>
        </p:spPr>
      </p:sp>
      <p:sp>
        <p:nvSpPr>
          <p:cNvPr id="10" name="Freeform 19">
            <a:extLst>
              <a:ext uri="{FF2B5EF4-FFF2-40B4-BE49-F238E27FC236}">
                <a16:creationId xmlns:a16="http://schemas.microsoft.com/office/drawing/2014/main" id="{B0EDD99D-0524-4AE8-80F5-CD2D71B718A6}"/>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6">
              <a:alphaModFix amt="76000"/>
              <a:extLst>
                <a:ext uri="{96DAC541-7B7A-43D3-8B79-37D633B846F1}">
                  <asvg:svgBlip xmlns:asvg="http://schemas.microsoft.com/office/drawing/2016/SVG/main" xmlns="" r:embed="rId7"/>
                </a:ext>
              </a:extLst>
            </a:blip>
            <a:stretch>
              <a:fillRect t="-85396" b="-85396"/>
            </a:stretch>
          </a:blipFill>
        </p:spPr>
      </p:sp>
      <p:sp>
        <p:nvSpPr>
          <p:cNvPr id="12" name="Freeform 20">
            <a:extLst>
              <a:ext uri="{FF2B5EF4-FFF2-40B4-BE49-F238E27FC236}">
                <a16:creationId xmlns:a16="http://schemas.microsoft.com/office/drawing/2014/main" id="{B0CB6EAC-6702-45CC-A9A5-BA9D380675EB}"/>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6">
              <a:alphaModFix amt="76000"/>
              <a:extLst>
                <a:ext uri="{96DAC541-7B7A-43D3-8B79-37D633B846F1}">
                  <asvg:svgBlip xmlns:asvg="http://schemas.microsoft.com/office/drawing/2016/SVG/main" xmlns="" r:embed="rId7"/>
                </a:ext>
              </a:extLst>
            </a:blip>
            <a:stretch>
              <a:fillRect b="-1719900"/>
            </a:stretch>
          </a:blipFill>
        </p:spPr>
      </p:sp>
      <p:sp>
        <p:nvSpPr>
          <p:cNvPr id="13" name="Freeform 21">
            <a:extLst>
              <a:ext uri="{FF2B5EF4-FFF2-40B4-BE49-F238E27FC236}">
                <a16:creationId xmlns:a16="http://schemas.microsoft.com/office/drawing/2014/main" id="{7A663168-DD3A-438D-AF0A-1CC6CBFFE137}"/>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483188" b="-1035790"/>
            </a:stretch>
          </a:blipFill>
        </p:spPr>
      </p:sp>
      <p:sp>
        <p:nvSpPr>
          <p:cNvPr id="15" name="CuadroTexto 14">
            <a:extLst>
              <a:ext uri="{FF2B5EF4-FFF2-40B4-BE49-F238E27FC236}">
                <a16:creationId xmlns:a16="http://schemas.microsoft.com/office/drawing/2014/main" id="{B01B114E-35D6-4C7B-9F84-9F3246EF44E9}"/>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11</a:t>
            </a:r>
            <a:endParaRPr lang="es-DO" b="1" dirty="0">
              <a:solidFill>
                <a:srgbClr val="003775"/>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416" y="-24039"/>
            <a:ext cx="7555991" cy="10687591"/>
          </a:xfrm>
          <a:prstGeom prst="rect">
            <a:avLst/>
          </a:prstGeom>
        </p:spPr>
      </p:pic>
      <p:sp>
        <p:nvSpPr>
          <p:cNvPr id="5" name="object 5"/>
          <p:cNvSpPr txBox="1"/>
          <p:nvPr/>
        </p:nvSpPr>
        <p:spPr>
          <a:xfrm>
            <a:off x="1504147" y="2943544"/>
            <a:ext cx="4811395" cy="1980029"/>
          </a:xfrm>
          <a:prstGeom prst="rect">
            <a:avLst/>
          </a:prstGeom>
        </p:spPr>
        <p:txBody>
          <a:bodyPr vert="horz" wrap="square" lIns="0" tIns="25400" rIns="0" bIns="0" rtlCol="0">
            <a:spAutoFit/>
          </a:bodyPr>
          <a:lstStyle/>
          <a:p>
            <a:pPr marL="12700">
              <a:lnSpc>
                <a:spcPct val="100000"/>
              </a:lnSpc>
              <a:spcBef>
                <a:spcPts val="200"/>
              </a:spcBef>
            </a:pPr>
            <a:r>
              <a:rPr sz="1350" b="1" spc="10" dirty="0">
                <a:solidFill>
                  <a:srgbClr val="4C4747"/>
                </a:solidFill>
                <a:latin typeface="Tahoma"/>
                <a:cs typeface="Tahoma"/>
              </a:rPr>
              <a:t>J</a:t>
            </a:r>
            <a:r>
              <a:rPr sz="1350" b="1" spc="-10" dirty="0">
                <a:solidFill>
                  <a:srgbClr val="4C4747"/>
                </a:solidFill>
                <a:latin typeface="Tahoma"/>
                <a:cs typeface="Tahoma"/>
              </a:rPr>
              <a:t>o</a:t>
            </a:r>
            <a:r>
              <a:rPr lang="en-US" sz="1350" b="1" spc="-10" dirty="0">
                <a:solidFill>
                  <a:srgbClr val="4C4747"/>
                </a:solidFill>
                <a:latin typeface="Tahoma"/>
                <a:cs typeface="Tahoma"/>
              </a:rPr>
              <a:t>sé Ignacio Paliza</a:t>
            </a:r>
            <a:endParaRPr sz="1350" dirty="0">
              <a:solidFill>
                <a:srgbClr val="4C4747"/>
              </a:solidFill>
              <a:latin typeface="Tahoma"/>
              <a:cs typeface="Tahoma"/>
            </a:endParaRPr>
          </a:p>
          <a:p>
            <a:pPr marL="12700">
              <a:lnSpc>
                <a:spcPct val="100000"/>
              </a:lnSpc>
              <a:spcBef>
                <a:spcPts val="105"/>
              </a:spcBef>
            </a:pPr>
            <a:r>
              <a:rPr sz="1350" spc="170" dirty="0">
                <a:solidFill>
                  <a:srgbClr val="4C4747"/>
                </a:solidFill>
                <a:latin typeface="Tahoma"/>
                <a:cs typeface="Tahoma"/>
              </a:rPr>
              <a:t>M</a:t>
            </a:r>
            <a:r>
              <a:rPr sz="1350" spc="35" dirty="0">
                <a:solidFill>
                  <a:srgbClr val="4C4747"/>
                </a:solidFill>
                <a:latin typeface="Tahoma"/>
                <a:cs typeface="Tahoma"/>
              </a:rPr>
              <a:t>i</a:t>
            </a:r>
            <a:r>
              <a:rPr sz="1350" spc="105" dirty="0">
                <a:solidFill>
                  <a:srgbClr val="4C4747"/>
                </a:solidFill>
                <a:latin typeface="Tahoma"/>
                <a:cs typeface="Tahoma"/>
              </a:rPr>
              <a:t>n</a:t>
            </a:r>
            <a:r>
              <a:rPr sz="1350" spc="35" dirty="0">
                <a:solidFill>
                  <a:srgbClr val="4C4747"/>
                </a:solidFill>
                <a:latin typeface="Tahoma"/>
                <a:cs typeface="Tahoma"/>
              </a:rPr>
              <a:t>i</a:t>
            </a:r>
            <a:r>
              <a:rPr sz="1350" spc="-5" dirty="0">
                <a:solidFill>
                  <a:srgbClr val="4C4747"/>
                </a:solidFill>
                <a:latin typeface="Tahoma"/>
                <a:cs typeface="Tahoma"/>
              </a:rPr>
              <a:t>s</a:t>
            </a:r>
            <a:r>
              <a:rPr sz="1350" spc="60" dirty="0">
                <a:solidFill>
                  <a:srgbClr val="4C4747"/>
                </a:solidFill>
                <a:latin typeface="Tahoma"/>
                <a:cs typeface="Tahoma"/>
              </a:rPr>
              <a:t>t</a:t>
            </a:r>
            <a:r>
              <a:rPr sz="1350" spc="10" dirty="0">
                <a:solidFill>
                  <a:srgbClr val="4C4747"/>
                </a:solidFill>
                <a:latin typeface="Tahoma"/>
                <a:cs typeface="Tahoma"/>
              </a:rPr>
              <a:t>r</a:t>
            </a:r>
            <a:r>
              <a:rPr sz="1350" spc="110" dirty="0">
                <a:solidFill>
                  <a:srgbClr val="4C4747"/>
                </a:solidFill>
                <a:latin typeface="Tahoma"/>
                <a:cs typeface="Tahoma"/>
              </a:rPr>
              <a:t>o</a:t>
            </a:r>
            <a:r>
              <a:rPr sz="1350" spc="-145" dirty="0">
                <a:solidFill>
                  <a:srgbClr val="4C4747"/>
                </a:solidFill>
                <a:latin typeface="Tahoma"/>
                <a:cs typeface="Tahoma"/>
              </a:rPr>
              <a:t> </a:t>
            </a:r>
            <a:r>
              <a:rPr sz="1350" spc="135" dirty="0">
                <a:solidFill>
                  <a:srgbClr val="4C4747"/>
                </a:solidFill>
                <a:latin typeface="Tahoma"/>
                <a:cs typeface="Tahoma"/>
              </a:rPr>
              <a:t>d</a:t>
            </a:r>
            <a:r>
              <a:rPr sz="1350" spc="80" dirty="0">
                <a:solidFill>
                  <a:srgbClr val="4C4747"/>
                </a:solidFill>
                <a:latin typeface="Tahoma"/>
                <a:cs typeface="Tahoma"/>
              </a:rPr>
              <a:t>e</a:t>
            </a:r>
            <a:r>
              <a:rPr sz="1350" spc="-145" dirty="0">
                <a:solidFill>
                  <a:srgbClr val="4C4747"/>
                </a:solidFill>
                <a:latin typeface="Tahoma"/>
                <a:cs typeface="Tahoma"/>
              </a:rPr>
              <a:t> </a:t>
            </a:r>
            <a:r>
              <a:rPr sz="1350" spc="50" dirty="0">
                <a:solidFill>
                  <a:srgbClr val="4C4747"/>
                </a:solidFill>
                <a:latin typeface="Tahoma"/>
                <a:cs typeface="Tahoma"/>
              </a:rPr>
              <a:t>l</a:t>
            </a:r>
            <a:r>
              <a:rPr sz="1350" spc="80" dirty="0">
                <a:solidFill>
                  <a:srgbClr val="4C4747"/>
                </a:solidFill>
                <a:latin typeface="Tahoma"/>
                <a:cs typeface="Tahoma"/>
              </a:rPr>
              <a:t>a</a:t>
            </a:r>
            <a:r>
              <a:rPr sz="1350" spc="-145" dirty="0">
                <a:solidFill>
                  <a:srgbClr val="4C4747"/>
                </a:solidFill>
                <a:latin typeface="Tahoma"/>
                <a:cs typeface="Tahoma"/>
              </a:rPr>
              <a:t> </a:t>
            </a:r>
            <a:r>
              <a:rPr sz="1350" spc="125" dirty="0">
                <a:solidFill>
                  <a:srgbClr val="4C4747"/>
                </a:solidFill>
                <a:latin typeface="Tahoma"/>
                <a:cs typeface="Tahoma"/>
              </a:rPr>
              <a:t>P</a:t>
            </a:r>
            <a:r>
              <a:rPr sz="1350" spc="10" dirty="0">
                <a:solidFill>
                  <a:srgbClr val="4C4747"/>
                </a:solidFill>
                <a:latin typeface="Tahoma"/>
                <a:cs typeface="Tahoma"/>
              </a:rPr>
              <a:t>r</a:t>
            </a:r>
            <a:r>
              <a:rPr sz="1350" spc="45" dirty="0">
                <a:solidFill>
                  <a:srgbClr val="4C4747"/>
                </a:solidFill>
                <a:latin typeface="Tahoma"/>
                <a:cs typeface="Tahoma"/>
              </a:rPr>
              <a:t>e</a:t>
            </a:r>
            <a:r>
              <a:rPr sz="1350" spc="-5" dirty="0">
                <a:solidFill>
                  <a:srgbClr val="4C4747"/>
                </a:solidFill>
                <a:latin typeface="Tahoma"/>
                <a:cs typeface="Tahoma"/>
              </a:rPr>
              <a:t>s</a:t>
            </a:r>
            <a:r>
              <a:rPr sz="1350" spc="35" dirty="0">
                <a:solidFill>
                  <a:srgbClr val="4C4747"/>
                </a:solidFill>
                <a:latin typeface="Tahoma"/>
                <a:cs typeface="Tahoma"/>
              </a:rPr>
              <a:t>i</a:t>
            </a:r>
            <a:r>
              <a:rPr sz="1350" spc="135" dirty="0">
                <a:solidFill>
                  <a:srgbClr val="4C4747"/>
                </a:solidFill>
                <a:latin typeface="Tahoma"/>
                <a:cs typeface="Tahoma"/>
              </a:rPr>
              <a:t>d</a:t>
            </a:r>
            <a:r>
              <a:rPr sz="1350" spc="45" dirty="0">
                <a:solidFill>
                  <a:srgbClr val="4C4747"/>
                </a:solidFill>
                <a:latin typeface="Tahoma"/>
                <a:cs typeface="Tahoma"/>
              </a:rPr>
              <a:t>e</a:t>
            </a:r>
            <a:r>
              <a:rPr sz="1350" spc="105" dirty="0">
                <a:solidFill>
                  <a:srgbClr val="4C4747"/>
                </a:solidFill>
                <a:latin typeface="Tahoma"/>
                <a:cs typeface="Tahoma"/>
              </a:rPr>
              <a:t>n</a:t>
            </a:r>
            <a:r>
              <a:rPr sz="1350" spc="100" dirty="0">
                <a:solidFill>
                  <a:srgbClr val="4C4747"/>
                </a:solidFill>
                <a:latin typeface="Tahoma"/>
                <a:cs typeface="Tahoma"/>
              </a:rPr>
              <a:t>c</a:t>
            </a:r>
            <a:r>
              <a:rPr sz="1350" spc="35" dirty="0">
                <a:solidFill>
                  <a:srgbClr val="4C4747"/>
                </a:solidFill>
                <a:latin typeface="Tahoma"/>
                <a:cs typeface="Tahoma"/>
              </a:rPr>
              <a:t>i</a:t>
            </a:r>
            <a:r>
              <a:rPr sz="1350" spc="80" dirty="0">
                <a:solidFill>
                  <a:srgbClr val="4C4747"/>
                </a:solidFill>
                <a:latin typeface="Tahoma"/>
                <a:cs typeface="Tahoma"/>
              </a:rPr>
              <a:t>a</a:t>
            </a:r>
            <a:endParaRPr sz="1350" dirty="0">
              <a:solidFill>
                <a:srgbClr val="4C4747"/>
              </a:solidFill>
              <a:latin typeface="Tahoma"/>
              <a:cs typeface="Tahoma"/>
            </a:endParaRPr>
          </a:p>
          <a:p>
            <a:pPr>
              <a:lnSpc>
                <a:spcPct val="100000"/>
              </a:lnSpc>
              <a:spcBef>
                <a:spcPts val="15"/>
              </a:spcBef>
            </a:pPr>
            <a:endParaRPr sz="1500" dirty="0">
              <a:solidFill>
                <a:srgbClr val="4C4747"/>
              </a:solidFill>
              <a:latin typeface="Tahoma"/>
              <a:cs typeface="Tahoma"/>
            </a:endParaRPr>
          </a:p>
          <a:p>
            <a:pPr marL="12700">
              <a:lnSpc>
                <a:spcPct val="100000"/>
              </a:lnSpc>
            </a:pPr>
            <a:r>
              <a:rPr lang="en-US" sz="1350" b="1" spc="10" dirty="0">
                <a:solidFill>
                  <a:srgbClr val="4C4747"/>
                </a:solidFill>
                <a:latin typeface="Tahoma"/>
                <a:cs typeface="Tahoma"/>
              </a:rPr>
              <a:t>Luis Gregorio Madera Sued</a:t>
            </a:r>
            <a:endParaRPr sz="1350" dirty="0">
              <a:solidFill>
                <a:srgbClr val="4C4747"/>
              </a:solidFill>
              <a:latin typeface="Tahoma"/>
              <a:cs typeface="Tahoma"/>
            </a:endParaRPr>
          </a:p>
          <a:p>
            <a:pPr marL="12700">
              <a:lnSpc>
                <a:spcPct val="100000"/>
              </a:lnSpc>
              <a:spcBef>
                <a:spcPts val="105"/>
              </a:spcBef>
            </a:pPr>
            <a:r>
              <a:rPr sz="1350" spc="70" dirty="0">
                <a:solidFill>
                  <a:srgbClr val="4C4747"/>
                </a:solidFill>
                <a:latin typeface="Tahoma"/>
                <a:cs typeface="Tahoma"/>
              </a:rPr>
              <a:t>Viceministro</a:t>
            </a:r>
            <a:r>
              <a:rPr sz="1350" spc="-145" dirty="0">
                <a:solidFill>
                  <a:srgbClr val="4C4747"/>
                </a:solidFill>
                <a:latin typeface="Tahoma"/>
                <a:cs typeface="Tahoma"/>
              </a:rPr>
              <a:t> </a:t>
            </a:r>
            <a:r>
              <a:rPr sz="1350" spc="110" dirty="0">
                <a:solidFill>
                  <a:srgbClr val="4C4747"/>
                </a:solidFill>
                <a:latin typeface="Tahoma"/>
                <a:cs typeface="Tahoma"/>
              </a:rPr>
              <a:t>de</a:t>
            </a:r>
            <a:r>
              <a:rPr sz="1350" spc="-140" dirty="0">
                <a:solidFill>
                  <a:srgbClr val="4C4747"/>
                </a:solidFill>
                <a:latin typeface="Tahoma"/>
                <a:cs typeface="Tahoma"/>
              </a:rPr>
              <a:t> </a:t>
            </a:r>
            <a:r>
              <a:rPr sz="1350" spc="75" dirty="0">
                <a:solidFill>
                  <a:srgbClr val="4C4747"/>
                </a:solidFill>
                <a:latin typeface="Tahoma"/>
                <a:cs typeface="Tahoma"/>
              </a:rPr>
              <a:t>Monitoreo</a:t>
            </a:r>
            <a:r>
              <a:rPr sz="1350" spc="-145" dirty="0">
                <a:solidFill>
                  <a:srgbClr val="4C4747"/>
                </a:solidFill>
                <a:latin typeface="Tahoma"/>
                <a:cs typeface="Tahoma"/>
              </a:rPr>
              <a:t> </a:t>
            </a:r>
            <a:r>
              <a:rPr sz="1350" spc="40" dirty="0">
                <a:solidFill>
                  <a:srgbClr val="4C4747"/>
                </a:solidFill>
                <a:latin typeface="Tahoma"/>
                <a:cs typeface="Tahoma"/>
              </a:rPr>
              <a:t>y</a:t>
            </a:r>
            <a:r>
              <a:rPr sz="1350" spc="-140" dirty="0">
                <a:solidFill>
                  <a:srgbClr val="4C4747"/>
                </a:solidFill>
                <a:latin typeface="Tahoma"/>
                <a:cs typeface="Tahoma"/>
              </a:rPr>
              <a:t> </a:t>
            </a:r>
            <a:r>
              <a:rPr sz="1350" spc="75" dirty="0">
                <a:solidFill>
                  <a:srgbClr val="4C4747"/>
                </a:solidFill>
                <a:latin typeface="Tahoma"/>
                <a:cs typeface="Tahoma"/>
              </a:rPr>
              <a:t>Coordinación</a:t>
            </a:r>
            <a:r>
              <a:rPr sz="1350" spc="-145" dirty="0">
                <a:solidFill>
                  <a:srgbClr val="4C4747"/>
                </a:solidFill>
                <a:latin typeface="Tahoma"/>
                <a:cs typeface="Tahoma"/>
              </a:rPr>
              <a:t> </a:t>
            </a:r>
            <a:r>
              <a:rPr sz="1350" spc="85" dirty="0">
                <a:solidFill>
                  <a:srgbClr val="4C4747"/>
                </a:solidFill>
                <a:latin typeface="Tahoma"/>
                <a:cs typeface="Tahoma"/>
              </a:rPr>
              <a:t>Gubernamental</a:t>
            </a:r>
            <a:endParaRPr sz="1350" dirty="0">
              <a:solidFill>
                <a:srgbClr val="4C4747"/>
              </a:solidFill>
              <a:latin typeface="Tahoma"/>
              <a:cs typeface="Tahoma"/>
            </a:endParaRPr>
          </a:p>
          <a:p>
            <a:pPr>
              <a:lnSpc>
                <a:spcPct val="100000"/>
              </a:lnSpc>
              <a:spcBef>
                <a:spcPts val="15"/>
              </a:spcBef>
            </a:pPr>
            <a:endParaRPr sz="1350" b="1" spc="-40" dirty="0">
              <a:solidFill>
                <a:srgbClr val="4C4747"/>
              </a:solidFill>
              <a:latin typeface="Tahoma"/>
              <a:cs typeface="Tahoma"/>
            </a:endParaRPr>
          </a:p>
          <a:p>
            <a:pPr marL="12700">
              <a:lnSpc>
                <a:spcPct val="100000"/>
              </a:lnSpc>
            </a:pPr>
            <a:r>
              <a:rPr sz="1350" b="1" spc="-40" dirty="0">
                <a:solidFill>
                  <a:srgbClr val="4C4747"/>
                </a:solidFill>
                <a:latin typeface="Tahoma"/>
                <a:cs typeface="Tahoma"/>
              </a:rPr>
              <a:t>Sandra Guzmán Cruz</a:t>
            </a:r>
          </a:p>
          <a:p>
            <a:pPr marL="12700">
              <a:lnSpc>
                <a:spcPct val="100000"/>
              </a:lnSpc>
              <a:spcBef>
                <a:spcPts val="105"/>
              </a:spcBef>
            </a:pPr>
            <a:r>
              <a:rPr sz="1350" spc="90" dirty="0">
                <a:solidFill>
                  <a:srgbClr val="4C4747"/>
                </a:solidFill>
                <a:latin typeface="Tahoma"/>
                <a:cs typeface="Tahoma"/>
              </a:rPr>
              <a:t>Directora de </a:t>
            </a:r>
            <a:r>
              <a:rPr lang="es-DO" sz="1350" spc="90" dirty="0">
                <a:solidFill>
                  <a:srgbClr val="4C4747"/>
                </a:solidFill>
                <a:latin typeface="Tahoma"/>
                <a:cs typeface="Tahoma"/>
              </a:rPr>
              <a:t>Monitoreo</a:t>
            </a:r>
            <a:r>
              <a:rPr lang="en-US" sz="1350" spc="90" dirty="0">
                <a:solidFill>
                  <a:srgbClr val="4C4747"/>
                </a:solidFill>
                <a:latin typeface="Tahoma"/>
                <a:cs typeface="Tahoma"/>
              </a:rPr>
              <a:t> y </a:t>
            </a:r>
            <a:r>
              <a:rPr sz="1350" spc="90" dirty="0">
                <a:solidFill>
                  <a:srgbClr val="4C4747"/>
                </a:solidFill>
                <a:latin typeface="Tahoma"/>
                <a:cs typeface="Tahoma"/>
              </a:rPr>
              <a:t>Medición </a:t>
            </a:r>
            <a:r>
              <a:rPr sz="1350" spc="110" dirty="0">
                <a:solidFill>
                  <a:srgbClr val="4C4747"/>
                </a:solidFill>
                <a:latin typeface="Tahoma"/>
                <a:cs typeface="Tahoma"/>
              </a:rPr>
              <a:t>de</a:t>
            </a:r>
            <a:r>
              <a:rPr sz="1350" spc="-140" dirty="0">
                <a:solidFill>
                  <a:srgbClr val="4C4747"/>
                </a:solidFill>
                <a:latin typeface="Tahoma"/>
                <a:cs typeface="Tahoma"/>
              </a:rPr>
              <a:t> </a:t>
            </a:r>
            <a:r>
              <a:rPr sz="1350" spc="65" dirty="0">
                <a:solidFill>
                  <a:srgbClr val="4C4747"/>
                </a:solidFill>
                <a:latin typeface="Tahoma"/>
                <a:cs typeface="Tahoma"/>
              </a:rPr>
              <a:t>la</a:t>
            </a:r>
            <a:r>
              <a:rPr sz="1350" spc="-145" dirty="0">
                <a:solidFill>
                  <a:srgbClr val="4C4747"/>
                </a:solidFill>
                <a:latin typeface="Tahoma"/>
                <a:cs typeface="Tahoma"/>
              </a:rPr>
              <a:t> </a:t>
            </a:r>
            <a:r>
              <a:rPr sz="1350" spc="60" dirty="0">
                <a:solidFill>
                  <a:srgbClr val="4C4747"/>
                </a:solidFill>
                <a:latin typeface="Tahoma"/>
                <a:cs typeface="Tahoma"/>
              </a:rPr>
              <a:t>Gestión</a:t>
            </a:r>
            <a:r>
              <a:rPr sz="1350" spc="-140" dirty="0">
                <a:solidFill>
                  <a:srgbClr val="4C4747"/>
                </a:solidFill>
                <a:latin typeface="Tahoma"/>
                <a:cs typeface="Tahoma"/>
              </a:rPr>
              <a:t> </a:t>
            </a:r>
            <a:r>
              <a:rPr sz="1350" spc="90" dirty="0">
                <a:solidFill>
                  <a:srgbClr val="4C4747"/>
                </a:solidFill>
                <a:latin typeface="Tahoma"/>
                <a:cs typeface="Tahoma"/>
              </a:rPr>
              <a:t>Pública</a:t>
            </a:r>
            <a:endParaRPr sz="1350" dirty="0">
              <a:solidFill>
                <a:srgbClr val="4C4747"/>
              </a:solidFill>
              <a:latin typeface="Tahoma"/>
              <a:cs typeface="Tahoma"/>
            </a:endParaRPr>
          </a:p>
          <a:p>
            <a:pPr>
              <a:lnSpc>
                <a:spcPct val="100000"/>
              </a:lnSpc>
              <a:spcBef>
                <a:spcPts val="15"/>
              </a:spcBef>
            </a:pPr>
            <a:endParaRPr lang="es-DO" sz="1500" dirty="0">
              <a:latin typeface="Tahoma"/>
              <a:cs typeface="Tahoma"/>
            </a:endParaRPr>
          </a:p>
        </p:txBody>
      </p:sp>
      <p:sp>
        <p:nvSpPr>
          <p:cNvPr id="6" name="object 6"/>
          <p:cNvSpPr txBox="1"/>
          <p:nvPr/>
        </p:nvSpPr>
        <p:spPr>
          <a:xfrm>
            <a:off x="1504147" y="7818304"/>
            <a:ext cx="3524885" cy="1104900"/>
          </a:xfrm>
          <a:prstGeom prst="rect">
            <a:avLst/>
          </a:prstGeom>
        </p:spPr>
        <p:txBody>
          <a:bodyPr vert="horz" wrap="square" lIns="0" tIns="12065" rIns="0" bIns="0" rtlCol="0">
            <a:spAutoFit/>
          </a:bodyPr>
          <a:lstStyle/>
          <a:p>
            <a:pPr marL="12700">
              <a:lnSpc>
                <a:spcPct val="100000"/>
              </a:lnSpc>
              <a:spcBef>
                <a:spcPts val="95"/>
              </a:spcBef>
            </a:pPr>
            <a:r>
              <a:rPr sz="1150" spc="145" dirty="0">
                <a:solidFill>
                  <a:srgbClr val="4C4747"/>
                </a:solidFill>
                <a:latin typeface="Tahoma"/>
                <a:cs typeface="Tahoma"/>
              </a:rPr>
              <a:t>M</a:t>
            </a:r>
            <a:r>
              <a:rPr sz="1150" spc="30" dirty="0">
                <a:solidFill>
                  <a:srgbClr val="4C4747"/>
                </a:solidFill>
                <a:latin typeface="Tahoma"/>
                <a:cs typeface="Tahoma"/>
              </a:rPr>
              <a:t>i</a:t>
            </a:r>
            <a:r>
              <a:rPr sz="1150" spc="90" dirty="0">
                <a:solidFill>
                  <a:srgbClr val="4C4747"/>
                </a:solidFill>
                <a:latin typeface="Tahoma"/>
                <a:cs typeface="Tahoma"/>
              </a:rPr>
              <a:t>n</a:t>
            </a:r>
            <a:r>
              <a:rPr sz="1150" spc="30" dirty="0">
                <a:solidFill>
                  <a:srgbClr val="4C4747"/>
                </a:solidFill>
                <a:latin typeface="Tahoma"/>
                <a:cs typeface="Tahoma"/>
              </a:rPr>
              <a:t>i</a:t>
            </a:r>
            <a:r>
              <a:rPr sz="1150" spc="-5" dirty="0">
                <a:solidFill>
                  <a:srgbClr val="4C4747"/>
                </a:solidFill>
                <a:latin typeface="Tahoma"/>
                <a:cs typeface="Tahoma"/>
              </a:rPr>
              <a:t>s</a:t>
            </a:r>
            <a:r>
              <a:rPr sz="1150" spc="50" dirty="0">
                <a:solidFill>
                  <a:srgbClr val="4C4747"/>
                </a:solidFill>
                <a:latin typeface="Tahoma"/>
                <a:cs typeface="Tahoma"/>
              </a:rPr>
              <a:t>t</a:t>
            </a:r>
            <a:r>
              <a:rPr sz="1150" spc="40" dirty="0">
                <a:solidFill>
                  <a:srgbClr val="4C4747"/>
                </a:solidFill>
                <a:latin typeface="Tahoma"/>
                <a:cs typeface="Tahoma"/>
              </a:rPr>
              <a:t>e</a:t>
            </a:r>
            <a:r>
              <a:rPr sz="1150" spc="5" dirty="0">
                <a:solidFill>
                  <a:srgbClr val="4C4747"/>
                </a:solidFill>
                <a:latin typeface="Tahoma"/>
                <a:cs typeface="Tahoma"/>
              </a:rPr>
              <a:t>r</a:t>
            </a:r>
            <a:r>
              <a:rPr sz="1150" spc="30" dirty="0">
                <a:solidFill>
                  <a:srgbClr val="4C4747"/>
                </a:solidFill>
                <a:latin typeface="Tahoma"/>
                <a:cs typeface="Tahoma"/>
              </a:rPr>
              <a:t>i</a:t>
            </a:r>
            <a:r>
              <a:rPr sz="1150" spc="90" dirty="0">
                <a:solidFill>
                  <a:srgbClr val="4C4747"/>
                </a:solidFill>
                <a:latin typeface="Tahoma"/>
                <a:cs typeface="Tahoma"/>
              </a:rPr>
              <a:t>o</a:t>
            </a:r>
            <a:r>
              <a:rPr sz="1150" spc="-125" dirty="0">
                <a:solidFill>
                  <a:srgbClr val="4C4747"/>
                </a:solidFill>
                <a:latin typeface="Tahoma"/>
                <a:cs typeface="Tahoma"/>
              </a:rPr>
              <a:t> </a:t>
            </a:r>
            <a:r>
              <a:rPr sz="1150" spc="114" dirty="0">
                <a:solidFill>
                  <a:srgbClr val="4C4747"/>
                </a:solidFill>
                <a:latin typeface="Tahoma"/>
                <a:cs typeface="Tahoma"/>
              </a:rPr>
              <a:t>d</a:t>
            </a:r>
            <a:r>
              <a:rPr sz="1150" spc="70" dirty="0">
                <a:solidFill>
                  <a:srgbClr val="4C4747"/>
                </a:solidFill>
                <a:latin typeface="Tahoma"/>
                <a:cs typeface="Tahoma"/>
              </a:rPr>
              <a:t>e</a:t>
            </a:r>
            <a:r>
              <a:rPr sz="1150" spc="-125" dirty="0">
                <a:solidFill>
                  <a:srgbClr val="4C4747"/>
                </a:solidFill>
                <a:latin typeface="Tahoma"/>
                <a:cs typeface="Tahoma"/>
              </a:rPr>
              <a:t> </a:t>
            </a:r>
            <a:r>
              <a:rPr sz="1150" spc="45" dirty="0">
                <a:solidFill>
                  <a:srgbClr val="4C4747"/>
                </a:solidFill>
                <a:latin typeface="Tahoma"/>
                <a:cs typeface="Tahoma"/>
              </a:rPr>
              <a:t>l</a:t>
            </a:r>
            <a:r>
              <a:rPr sz="1150" spc="65" dirty="0">
                <a:solidFill>
                  <a:srgbClr val="4C4747"/>
                </a:solidFill>
                <a:latin typeface="Tahoma"/>
                <a:cs typeface="Tahoma"/>
              </a:rPr>
              <a:t>a</a:t>
            </a:r>
            <a:r>
              <a:rPr sz="1150" spc="-125" dirty="0">
                <a:solidFill>
                  <a:srgbClr val="4C4747"/>
                </a:solidFill>
                <a:latin typeface="Tahoma"/>
                <a:cs typeface="Tahoma"/>
              </a:rPr>
              <a:t> </a:t>
            </a:r>
            <a:r>
              <a:rPr sz="1150" spc="105" dirty="0">
                <a:solidFill>
                  <a:srgbClr val="4C4747"/>
                </a:solidFill>
                <a:latin typeface="Tahoma"/>
                <a:cs typeface="Tahoma"/>
              </a:rPr>
              <a:t>P</a:t>
            </a:r>
            <a:r>
              <a:rPr sz="1150" spc="5" dirty="0">
                <a:solidFill>
                  <a:srgbClr val="4C4747"/>
                </a:solidFill>
                <a:latin typeface="Tahoma"/>
                <a:cs typeface="Tahoma"/>
              </a:rPr>
              <a:t>r</a:t>
            </a:r>
            <a:r>
              <a:rPr sz="1150" spc="40" dirty="0">
                <a:solidFill>
                  <a:srgbClr val="4C4747"/>
                </a:solidFill>
                <a:latin typeface="Tahoma"/>
                <a:cs typeface="Tahoma"/>
              </a:rPr>
              <a:t>e</a:t>
            </a:r>
            <a:r>
              <a:rPr sz="1150" spc="-5" dirty="0">
                <a:solidFill>
                  <a:srgbClr val="4C4747"/>
                </a:solidFill>
                <a:latin typeface="Tahoma"/>
                <a:cs typeface="Tahoma"/>
              </a:rPr>
              <a:t>s</a:t>
            </a:r>
            <a:r>
              <a:rPr sz="1150" spc="30" dirty="0">
                <a:solidFill>
                  <a:srgbClr val="4C4747"/>
                </a:solidFill>
                <a:latin typeface="Tahoma"/>
                <a:cs typeface="Tahoma"/>
              </a:rPr>
              <a:t>i</a:t>
            </a:r>
            <a:r>
              <a:rPr sz="1150" spc="114" dirty="0">
                <a:solidFill>
                  <a:srgbClr val="4C4747"/>
                </a:solidFill>
                <a:latin typeface="Tahoma"/>
                <a:cs typeface="Tahoma"/>
              </a:rPr>
              <a:t>d</a:t>
            </a:r>
            <a:r>
              <a:rPr sz="1150" spc="40" dirty="0">
                <a:solidFill>
                  <a:srgbClr val="4C4747"/>
                </a:solidFill>
                <a:latin typeface="Tahoma"/>
                <a:cs typeface="Tahoma"/>
              </a:rPr>
              <a:t>e</a:t>
            </a:r>
            <a:r>
              <a:rPr sz="1150" spc="90" dirty="0">
                <a:solidFill>
                  <a:srgbClr val="4C4747"/>
                </a:solidFill>
                <a:latin typeface="Tahoma"/>
                <a:cs typeface="Tahoma"/>
              </a:rPr>
              <a:t>n</a:t>
            </a:r>
            <a:r>
              <a:rPr sz="1150" spc="85" dirty="0">
                <a:solidFill>
                  <a:srgbClr val="4C4747"/>
                </a:solidFill>
                <a:latin typeface="Tahoma"/>
                <a:cs typeface="Tahoma"/>
              </a:rPr>
              <a:t>c</a:t>
            </a:r>
            <a:r>
              <a:rPr sz="1150" spc="30" dirty="0">
                <a:solidFill>
                  <a:srgbClr val="4C4747"/>
                </a:solidFill>
                <a:latin typeface="Tahoma"/>
                <a:cs typeface="Tahoma"/>
              </a:rPr>
              <a:t>i</a:t>
            </a:r>
            <a:r>
              <a:rPr sz="1150" spc="65" dirty="0">
                <a:solidFill>
                  <a:srgbClr val="4C4747"/>
                </a:solidFill>
                <a:latin typeface="Tahoma"/>
                <a:cs typeface="Tahoma"/>
              </a:rPr>
              <a:t>a</a:t>
            </a:r>
            <a:endParaRPr sz="1150" dirty="0">
              <a:solidFill>
                <a:srgbClr val="4C4747"/>
              </a:solidFill>
              <a:latin typeface="Tahoma"/>
              <a:cs typeface="Tahoma"/>
            </a:endParaRPr>
          </a:p>
          <a:p>
            <a:pPr marL="12700" marR="5080">
              <a:lnSpc>
                <a:spcPct val="103200"/>
              </a:lnSpc>
            </a:pPr>
            <a:r>
              <a:rPr sz="1150" spc="10" dirty="0">
                <a:solidFill>
                  <a:srgbClr val="4C4747"/>
                </a:solidFill>
                <a:latin typeface="Tahoma"/>
                <a:cs typeface="Tahoma"/>
              </a:rPr>
              <a:t>Av.</a:t>
            </a:r>
            <a:r>
              <a:rPr sz="1150" spc="-125" dirty="0">
                <a:solidFill>
                  <a:srgbClr val="4C4747"/>
                </a:solidFill>
                <a:latin typeface="Tahoma"/>
                <a:cs typeface="Tahoma"/>
              </a:rPr>
              <a:t> </a:t>
            </a:r>
            <a:r>
              <a:rPr sz="1150" spc="70" dirty="0">
                <a:solidFill>
                  <a:srgbClr val="4C4747"/>
                </a:solidFill>
                <a:latin typeface="Tahoma"/>
                <a:cs typeface="Tahoma"/>
              </a:rPr>
              <a:t>México</a:t>
            </a:r>
            <a:r>
              <a:rPr sz="1150" spc="-120" dirty="0">
                <a:solidFill>
                  <a:srgbClr val="4C4747"/>
                </a:solidFill>
                <a:latin typeface="Tahoma"/>
                <a:cs typeface="Tahoma"/>
              </a:rPr>
              <a:t> </a:t>
            </a:r>
            <a:r>
              <a:rPr sz="1150" spc="10" dirty="0">
                <a:solidFill>
                  <a:srgbClr val="4C4747"/>
                </a:solidFill>
                <a:latin typeface="Tahoma"/>
                <a:cs typeface="Tahoma"/>
              </a:rPr>
              <a:t>esq.</a:t>
            </a:r>
            <a:r>
              <a:rPr sz="1150" spc="-125" dirty="0">
                <a:solidFill>
                  <a:srgbClr val="4C4747"/>
                </a:solidFill>
                <a:latin typeface="Tahoma"/>
                <a:cs typeface="Tahoma"/>
              </a:rPr>
              <a:t> </a:t>
            </a:r>
            <a:r>
              <a:rPr sz="1150" spc="55" dirty="0">
                <a:solidFill>
                  <a:srgbClr val="4C4747"/>
                </a:solidFill>
                <a:latin typeface="Tahoma"/>
                <a:cs typeface="Tahoma"/>
              </a:rPr>
              <a:t>Calle</a:t>
            </a:r>
            <a:r>
              <a:rPr sz="1150" spc="-120" dirty="0">
                <a:solidFill>
                  <a:srgbClr val="4C4747"/>
                </a:solidFill>
                <a:latin typeface="Tahoma"/>
                <a:cs typeface="Tahoma"/>
              </a:rPr>
              <a:t> </a:t>
            </a:r>
            <a:r>
              <a:rPr sz="1150" spc="-5" dirty="0">
                <a:solidFill>
                  <a:srgbClr val="4C4747"/>
                </a:solidFill>
                <a:latin typeface="Tahoma"/>
                <a:cs typeface="Tahoma"/>
              </a:rPr>
              <a:t>Dr.</a:t>
            </a:r>
            <a:r>
              <a:rPr sz="1150" spc="-125" dirty="0">
                <a:solidFill>
                  <a:srgbClr val="4C4747"/>
                </a:solidFill>
                <a:latin typeface="Tahoma"/>
                <a:cs typeface="Tahoma"/>
              </a:rPr>
              <a:t> </a:t>
            </a:r>
            <a:r>
              <a:rPr sz="1150" spc="40" dirty="0">
                <a:solidFill>
                  <a:srgbClr val="4C4747"/>
                </a:solidFill>
                <a:latin typeface="Tahoma"/>
                <a:cs typeface="Tahoma"/>
              </a:rPr>
              <a:t>Delgado,</a:t>
            </a:r>
            <a:r>
              <a:rPr sz="1150" spc="-120" dirty="0">
                <a:solidFill>
                  <a:srgbClr val="4C4747"/>
                </a:solidFill>
                <a:latin typeface="Tahoma"/>
                <a:cs typeface="Tahoma"/>
              </a:rPr>
              <a:t> </a:t>
            </a:r>
            <a:r>
              <a:rPr sz="1150" spc="60" dirty="0">
                <a:solidFill>
                  <a:srgbClr val="4C4747"/>
                </a:solidFill>
                <a:latin typeface="Tahoma"/>
                <a:cs typeface="Tahoma"/>
              </a:rPr>
              <a:t>Palacio</a:t>
            </a:r>
            <a:r>
              <a:rPr sz="1150" spc="-120" dirty="0">
                <a:solidFill>
                  <a:srgbClr val="4C4747"/>
                </a:solidFill>
                <a:latin typeface="Tahoma"/>
                <a:cs typeface="Tahoma"/>
              </a:rPr>
              <a:t> </a:t>
            </a:r>
            <a:r>
              <a:rPr sz="1150" spc="45" dirty="0">
                <a:solidFill>
                  <a:srgbClr val="4C4747"/>
                </a:solidFill>
                <a:latin typeface="Tahoma"/>
                <a:cs typeface="Tahoma"/>
              </a:rPr>
              <a:t>Nacional. </a:t>
            </a:r>
            <a:r>
              <a:rPr sz="1150" spc="-345" dirty="0">
                <a:solidFill>
                  <a:srgbClr val="4C4747"/>
                </a:solidFill>
                <a:latin typeface="Tahoma"/>
                <a:cs typeface="Tahoma"/>
              </a:rPr>
              <a:t> </a:t>
            </a:r>
            <a:r>
              <a:rPr sz="1150" spc="60" dirty="0">
                <a:solidFill>
                  <a:srgbClr val="4C4747"/>
                </a:solidFill>
                <a:latin typeface="Tahoma"/>
                <a:cs typeface="Tahoma"/>
              </a:rPr>
              <a:t>8</a:t>
            </a:r>
            <a:r>
              <a:rPr sz="1150" spc="135" dirty="0">
                <a:solidFill>
                  <a:srgbClr val="4C4747"/>
                </a:solidFill>
                <a:latin typeface="Tahoma"/>
                <a:cs typeface="Tahoma"/>
              </a:rPr>
              <a:t>0</a:t>
            </a:r>
            <a:r>
              <a:rPr sz="1150" spc="45" dirty="0">
                <a:solidFill>
                  <a:srgbClr val="4C4747"/>
                </a:solidFill>
                <a:latin typeface="Tahoma"/>
                <a:cs typeface="Tahoma"/>
              </a:rPr>
              <a:t>9</a:t>
            </a:r>
            <a:r>
              <a:rPr sz="1150" spc="-25" dirty="0">
                <a:solidFill>
                  <a:srgbClr val="4C4747"/>
                </a:solidFill>
                <a:latin typeface="Tahoma"/>
                <a:cs typeface="Tahoma"/>
              </a:rPr>
              <a:t>-</a:t>
            </a:r>
            <a:r>
              <a:rPr sz="1150" spc="45" dirty="0">
                <a:solidFill>
                  <a:srgbClr val="4C4747"/>
                </a:solidFill>
                <a:latin typeface="Tahoma"/>
                <a:cs typeface="Tahoma"/>
              </a:rPr>
              <a:t>69</a:t>
            </a:r>
            <a:r>
              <a:rPr sz="1150" spc="5" dirty="0">
                <a:solidFill>
                  <a:srgbClr val="4C4747"/>
                </a:solidFill>
                <a:latin typeface="Tahoma"/>
                <a:cs typeface="Tahoma"/>
              </a:rPr>
              <a:t>5</a:t>
            </a:r>
            <a:r>
              <a:rPr sz="1150" spc="-25" dirty="0">
                <a:solidFill>
                  <a:srgbClr val="4C4747"/>
                </a:solidFill>
                <a:latin typeface="Tahoma"/>
                <a:cs typeface="Tahoma"/>
              </a:rPr>
              <a:t>-</a:t>
            </a:r>
            <a:r>
              <a:rPr sz="1150" spc="60" dirty="0">
                <a:solidFill>
                  <a:srgbClr val="4C4747"/>
                </a:solidFill>
                <a:latin typeface="Tahoma"/>
                <a:cs typeface="Tahoma"/>
              </a:rPr>
              <a:t>8</a:t>
            </a:r>
            <a:r>
              <a:rPr sz="1150" spc="135" dirty="0">
                <a:solidFill>
                  <a:srgbClr val="4C4747"/>
                </a:solidFill>
                <a:latin typeface="Tahoma"/>
                <a:cs typeface="Tahoma"/>
              </a:rPr>
              <a:t>00</a:t>
            </a:r>
            <a:r>
              <a:rPr sz="1150" spc="165" dirty="0">
                <a:solidFill>
                  <a:srgbClr val="4C4747"/>
                </a:solidFill>
                <a:latin typeface="Tahoma"/>
                <a:cs typeface="Tahoma"/>
              </a:rPr>
              <a:t>0</a:t>
            </a:r>
            <a:r>
              <a:rPr sz="1150" spc="-125" dirty="0">
                <a:solidFill>
                  <a:srgbClr val="4C4747"/>
                </a:solidFill>
                <a:latin typeface="Tahoma"/>
                <a:cs typeface="Tahoma"/>
              </a:rPr>
              <a:t> </a:t>
            </a:r>
            <a:r>
              <a:rPr sz="1150" spc="75" dirty="0">
                <a:solidFill>
                  <a:srgbClr val="4C4747"/>
                </a:solidFill>
                <a:latin typeface="Tahoma"/>
                <a:cs typeface="Tahoma"/>
              </a:rPr>
              <a:t>E</a:t>
            </a:r>
            <a:r>
              <a:rPr sz="1150" spc="95" dirty="0">
                <a:solidFill>
                  <a:srgbClr val="4C4747"/>
                </a:solidFill>
                <a:latin typeface="Tahoma"/>
                <a:cs typeface="Tahoma"/>
              </a:rPr>
              <a:t>X</a:t>
            </a:r>
            <a:r>
              <a:rPr sz="1150" spc="-40" dirty="0">
                <a:solidFill>
                  <a:srgbClr val="4C4747"/>
                </a:solidFill>
                <a:latin typeface="Tahoma"/>
                <a:cs typeface="Tahoma"/>
              </a:rPr>
              <a:t>T</a:t>
            </a:r>
            <a:r>
              <a:rPr sz="1150" spc="-100" dirty="0">
                <a:solidFill>
                  <a:srgbClr val="4C4747"/>
                </a:solidFill>
                <a:latin typeface="Tahoma"/>
                <a:cs typeface="Tahoma"/>
              </a:rPr>
              <a:t>.</a:t>
            </a:r>
            <a:r>
              <a:rPr sz="1150" spc="-125" dirty="0">
                <a:solidFill>
                  <a:srgbClr val="4C4747"/>
                </a:solidFill>
                <a:latin typeface="Tahoma"/>
                <a:cs typeface="Tahoma"/>
              </a:rPr>
              <a:t> </a:t>
            </a:r>
            <a:r>
              <a:rPr sz="1150" spc="15" dirty="0">
                <a:solidFill>
                  <a:srgbClr val="4C4747"/>
                </a:solidFill>
                <a:latin typeface="Tahoma"/>
                <a:cs typeface="Tahoma"/>
              </a:rPr>
              <a:t>2</a:t>
            </a:r>
            <a:r>
              <a:rPr sz="1150" spc="135" dirty="0">
                <a:solidFill>
                  <a:srgbClr val="4C4747"/>
                </a:solidFill>
                <a:latin typeface="Tahoma"/>
                <a:cs typeface="Tahoma"/>
              </a:rPr>
              <a:t>0</a:t>
            </a:r>
            <a:r>
              <a:rPr sz="1150" spc="-215" dirty="0">
                <a:solidFill>
                  <a:srgbClr val="4C4747"/>
                </a:solidFill>
                <a:latin typeface="Tahoma"/>
                <a:cs typeface="Tahoma"/>
              </a:rPr>
              <a:t>1</a:t>
            </a:r>
            <a:r>
              <a:rPr sz="1150" spc="-10" dirty="0">
                <a:solidFill>
                  <a:srgbClr val="4C4747"/>
                </a:solidFill>
                <a:latin typeface="Tahoma"/>
                <a:cs typeface="Tahoma"/>
              </a:rPr>
              <a:t>3</a:t>
            </a:r>
            <a:endParaRPr sz="1150" dirty="0">
              <a:solidFill>
                <a:srgbClr val="4C4747"/>
              </a:solidFill>
              <a:latin typeface="Tahoma"/>
              <a:cs typeface="Tahoma"/>
            </a:endParaRPr>
          </a:p>
          <a:p>
            <a:pPr marL="12700" marR="1358265">
              <a:lnSpc>
                <a:spcPct val="103200"/>
              </a:lnSpc>
            </a:pPr>
            <a:r>
              <a:rPr sz="1150" spc="55" dirty="0">
                <a:solidFill>
                  <a:srgbClr val="4C4747"/>
                </a:solidFill>
                <a:latin typeface="Tahoma"/>
                <a:cs typeface="Tahoma"/>
                <a:hlinkClick r:id="rId3">
                  <a:extLst>
                    <a:ext uri="{A12FA001-AC4F-418D-AE19-62706E023703}">
                      <ahyp:hlinkClr xmlns:ahyp="http://schemas.microsoft.com/office/drawing/2018/hyperlinkcolor" xmlns="" val="tx"/>
                    </a:ext>
                  </a:extLst>
                </a:hlinkClick>
              </a:rPr>
              <a:t>www.minpre.gob.do </a:t>
            </a:r>
            <a:r>
              <a:rPr sz="1150" spc="60" dirty="0">
                <a:solidFill>
                  <a:srgbClr val="4C4747"/>
                </a:solidFill>
                <a:latin typeface="Tahoma"/>
                <a:cs typeface="Tahoma"/>
              </a:rPr>
              <a:t> </a:t>
            </a:r>
            <a:r>
              <a:rPr sz="1150" spc="145"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M</a:t>
            </a:r>
            <a:r>
              <a:rPr sz="1150" spc="4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e</a:t>
            </a:r>
            <a:r>
              <a:rPr sz="1150" spc="20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m</a:t>
            </a:r>
            <a:r>
              <a:rPr sz="1150" spc="6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o</a:t>
            </a:r>
            <a:r>
              <a:rPr sz="1150" spc="5"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r</a:t>
            </a:r>
            <a:r>
              <a:rPr sz="1150" spc="3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i</a:t>
            </a:r>
            <a:r>
              <a:rPr sz="1150" spc="35"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a</a:t>
            </a:r>
            <a:r>
              <a:rPr sz="1150" spc="-5"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s</a:t>
            </a:r>
            <a:r>
              <a:rPr sz="1150" spc="4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a:t>
            </a:r>
            <a:r>
              <a:rPr sz="1150" spc="114"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p</a:t>
            </a:r>
            <a:r>
              <a:rPr sz="1150" spc="5"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r</a:t>
            </a:r>
            <a:r>
              <a:rPr sz="1150" spc="4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e</a:t>
            </a:r>
            <a:r>
              <a:rPr sz="1150" spc="-5"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s</a:t>
            </a:r>
            <a:r>
              <a:rPr sz="1150" spc="3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i</a:t>
            </a:r>
            <a:r>
              <a:rPr sz="1150" spc="114"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d</a:t>
            </a:r>
            <a:r>
              <a:rPr sz="1150" spc="4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e</a:t>
            </a:r>
            <a:r>
              <a:rPr sz="1150" spc="9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n</a:t>
            </a:r>
            <a:r>
              <a:rPr sz="1150" spc="85"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c</a:t>
            </a:r>
            <a:r>
              <a:rPr sz="1150" spc="3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i</a:t>
            </a:r>
            <a:r>
              <a:rPr sz="1150" spc="35"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a</a:t>
            </a:r>
            <a:r>
              <a:rPr sz="1150" spc="-13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a:t>
            </a:r>
            <a:r>
              <a:rPr sz="1150" spc="65"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g</a:t>
            </a:r>
            <a:r>
              <a:rPr sz="1150" spc="6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o</a:t>
            </a:r>
            <a:r>
              <a:rPr sz="1150" spc="114"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b</a:t>
            </a:r>
            <a:r>
              <a:rPr sz="1150" spc="-13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a:t>
            </a:r>
            <a:r>
              <a:rPr sz="1150" spc="114"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d</a:t>
            </a:r>
            <a:r>
              <a:rPr sz="1150" spc="90" dirty="0">
                <a:solidFill>
                  <a:srgbClr val="4C4747"/>
                </a:solidFill>
                <a:latin typeface="Tahoma"/>
                <a:cs typeface="Tahoma"/>
                <a:hlinkClick r:id="rId4">
                  <a:extLst>
                    <a:ext uri="{A12FA001-AC4F-418D-AE19-62706E023703}">
                      <ahyp:hlinkClr xmlns:ahyp="http://schemas.microsoft.com/office/drawing/2018/hyperlinkcolor" xmlns="" val="tx"/>
                    </a:ext>
                  </a:extLst>
                </a:hlinkClick>
              </a:rPr>
              <a:t>o</a:t>
            </a:r>
            <a:endParaRPr sz="1150" dirty="0">
              <a:solidFill>
                <a:srgbClr val="4C4747"/>
              </a:solidFill>
              <a:latin typeface="Tahoma"/>
              <a:cs typeface="Tahoma"/>
            </a:endParaRPr>
          </a:p>
          <a:p>
            <a:pPr marL="12700">
              <a:lnSpc>
                <a:spcPct val="100000"/>
              </a:lnSpc>
              <a:spcBef>
                <a:spcPts val="45"/>
              </a:spcBef>
            </a:pPr>
            <a:r>
              <a:rPr sz="1150" spc="60" dirty="0">
                <a:solidFill>
                  <a:srgbClr val="4C4747"/>
                </a:solidFill>
                <a:latin typeface="Tahoma"/>
                <a:cs typeface="Tahoma"/>
              </a:rPr>
              <a:t>Santo</a:t>
            </a:r>
            <a:r>
              <a:rPr sz="1150" spc="-120" dirty="0">
                <a:solidFill>
                  <a:srgbClr val="4C4747"/>
                </a:solidFill>
                <a:latin typeface="Tahoma"/>
                <a:cs typeface="Tahoma"/>
              </a:rPr>
              <a:t> </a:t>
            </a:r>
            <a:r>
              <a:rPr sz="1150" spc="60" dirty="0">
                <a:solidFill>
                  <a:srgbClr val="4C4747"/>
                </a:solidFill>
                <a:latin typeface="Tahoma"/>
                <a:cs typeface="Tahoma"/>
              </a:rPr>
              <a:t>Domingo,</a:t>
            </a:r>
            <a:r>
              <a:rPr sz="1150" spc="-120" dirty="0">
                <a:solidFill>
                  <a:srgbClr val="4C4747"/>
                </a:solidFill>
                <a:latin typeface="Tahoma"/>
                <a:cs typeface="Tahoma"/>
              </a:rPr>
              <a:t> </a:t>
            </a:r>
            <a:r>
              <a:rPr sz="1150" spc="70" dirty="0">
                <a:solidFill>
                  <a:srgbClr val="4C4747"/>
                </a:solidFill>
                <a:latin typeface="Tahoma"/>
                <a:cs typeface="Tahoma"/>
              </a:rPr>
              <a:t>República</a:t>
            </a:r>
            <a:r>
              <a:rPr sz="1150" spc="-120" dirty="0">
                <a:solidFill>
                  <a:srgbClr val="4C4747"/>
                </a:solidFill>
                <a:latin typeface="Tahoma"/>
                <a:cs typeface="Tahoma"/>
              </a:rPr>
              <a:t> </a:t>
            </a:r>
            <a:r>
              <a:rPr sz="1150" spc="75" dirty="0">
                <a:solidFill>
                  <a:srgbClr val="4C4747"/>
                </a:solidFill>
                <a:latin typeface="Tahoma"/>
                <a:cs typeface="Tahoma"/>
              </a:rPr>
              <a:t>Dominicana</a:t>
            </a:r>
            <a:endParaRPr sz="1150" dirty="0">
              <a:solidFill>
                <a:srgbClr val="4C4747"/>
              </a:solidFill>
              <a:latin typeface="Tahoma"/>
              <a:cs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2373813" y="489023"/>
            <a:ext cx="3184612" cy="1058623"/>
          </a:xfrm>
          <a:prstGeom prst="rect">
            <a:avLst/>
          </a:prstGeom>
        </p:spPr>
        <p:txBody>
          <a:bodyPr vert="horz" wrap="square" lIns="0" tIns="12065" rIns="0" bIns="0" rtlCol="0">
            <a:spAutoFit/>
          </a:bodyPr>
          <a:lstStyle/>
          <a:p>
            <a:pPr marL="12700">
              <a:lnSpc>
                <a:spcPct val="100000"/>
              </a:lnSpc>
              <a:spcBef>
                <a:spcPts val="95"/>
              </a:spcBef>
            </a:pPr>
            <a:r>
              <a:rPr lang="es-DO" sz="3400" spc="114" dirty="0" smtClean="0"/>
              <a:t>Presentación</a:t>
            </a:r>
            <a:r>
              <a:rPr lang="es-DO" sz="3400" spc="114" dirty="0"/>
              <a:t/>
            </a:r>
            <a:br>
              <a:rPr lang="es-DO" sz="3400" spc="114" dirty="0"/>
            </a:br>
            <a:r>
              <a:rPr sz="3400" spc="155" dirty="0"/>
              <a:t>de</a:t>
            </a:r>
            <a:r>
              <a:rPr sz="3400" spc="-40" dirty="0"/>
              <a:t> </a:t>
            </a:r>
            <a:r>
              <a:rPr sz="3400" spc="80" dirty="0"/>
              <a:t>los</a:t>
            </a:r>
            <a:r>
              <a:rPr lang="es-DO" sz="3400" spc="80" dirty="0"/>
              <a:t> </a:t>
            </a:r>
            <a:r>
              <a:rPr lang="es-DO" sz="3400" spc="80" dirty="0" smtClean="0"/>
              <a:t>textos</a:t>
            </a:r>
            <a:r>
              <a:rPr lang="en-US" sz="3400" spc="80" dirty="0" smtClean="0"/>
              <a:t> </a:t>
            </a:r>
            <a:endParaRPr sz="3400" dirty="0"/>
          </a:p>
        </p:txBody>
      </p:sp>
      <p:sp>
        <p:nvSpPr>
          <p:cNvPr id="23" name="Freeform 18">
            <a:extLst>
              <a:ext uri="{FF2B5EF4-FFF2-40B4-BE49-F238E27FC236}">
                <a16:creationId xmlns:a16="http://schemas.microsoft.com/office/drawing/2014/main" id="{71F5ECB7-83EB-4730-A4CA-8CA9B3E426AE}"/>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4"/>
                </a:ext>
              </a:extLst>
            </a:blip>
            <a:stretch>
              <a:fillRect t="-74040" b="-74040"/>
            </a:stretch>
          </a:blipFill>
        </p:spPr>
      </p:sp>
      <p:sp>
        <p:nvSpPr>
          <p:cNvPr id="24" name="Freeform 19">
            <a:extLst>
              <a:ext uri="{FF2B5EF4-FFF2-40B4-BE49-F238E27FC236}">
                <a16:creationId xmlns:a16="http://schemas.microsoft.com/office/drawing/2014/main" id="{63784506-D0FC-42F6-886B-AC2B73066772}"/>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t="-85396" b="-85396"/>
            </a:stretch>
          </a:blipFill>
        </p:spPr>
      </p:sp>
      <p:sp>
        <p:nvSpPr>
          <p:cNvPr id="25" name="Freeform 20">
            <a:extLst>
              <a:ext uri="{FF2B5EF4-FFF2-40B4-BE49-F238E27FC236}">
                <a16:creationId xmlns:a16="http://schemas.microsoft.com/office/drawing/2014/main" id="{DD8E9D72-E1E2-492C-A251-344ABA985E2E}"/>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b="-1719900"/>
            </a:stretch>
          </a:blipFill>
        </p:spPr>
      </p:sp>
      <p:sp>
        <p:nvSpPr>
          <p:cNvPr id="26" name="Freeform 21">
            <a:extLst>
              <a:ext uri="{FF2B5EF4-FFF2-40B4-BE49-F238E27FC236}">
                <a16:creationId xmlns:a16="http://schemas.microsoft.com/office/drawing/2014/main" id="{4A2F5F79-4B56-4F7A-95AB-EF681CA80CCD}"/>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4"/>
                </a:ext>
              </a:extLst>
            </a:blip>
            <a:stretch>
              <a:fillRect t="-483188" b="-1035790"/>
            </a:stretch>
          </a:blipFill>
        </p:spPr>
      </p:sp>
      <p:sp>
        <p:nvSpPr>
          <p:cNvPr id="31" name="CuadroTexto 30">
            <a:extLst>
              <a:ext uri="{FF2B5EF4-FFF2-40B4-BE49-F238E27FC236}">
                <a16:creationId xmlns:a16="http://schemas.microsoft.com/office/drawing/2014/main" id="{BC9FE666-81E7-4885-99FE-76631F168ADB}"/>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12</a:t>
            </a:r>
            <a:endParaRPr lang="es-DO" b="1" dirty="0">
              <a:solidFill>
                <a:srgbClr val="003775"/>
              </a:solidFill>
            </a:endParaRPr>
          </a:p>
        </p:txBody>
      </p:sp>
      <p:grpSp>
        <p:nvGrpSpPr>
          <p:cNvPr id="44" name="object 3"/>
          <p:cNvGrpSpPr/>
          <p:nvPr/>
        </p:nvGrpSpPr>
        <p:grpSpPr>
          <a:xfrm>
            <a:off x="714730" y="1710691"/>
            <a:ext cx="4704715" cy="8287384"/>
            <a:chOff x="714730" y="1272615"/>
            <a:chExt cx="4704715" cy="8287384"/>
          </a:xfrm>
        </p:grpSpPr>
        <p:sp>
          <p:nvSpPr>
            <p:cNvPr id="45" name="object 4"/>
            <p:cNvSpPr/>
            <p:nvPr/>
          </p:nvSpPr>
          <p:spPr>
            <a:xfrm>
              <a:off x="714730" y="1272615"/>
              <a:ext cx="4704715" cy="8287384"/>
            </a:xfrm>
            <a:custGeom>
              <a:avLst/>
              <a:gdLst/>
              <a:ahLst/>
              <a:cxnLst/>
              <a:rect l="l" t="t" r="r" b="b"/>
              <a:pathLst>
                <a:path w="4704715" h="8287384">
                  <a:moveTo>
                    <a:pt x="4704245" y="236093"/>
                  </a:moveTo>
                  <a:lnTo>
                    <a:pt x="4462767" y="236093"/>
                  </a:lnTo>
                  <a:lnTo>
                    <a:pt x="4462767" y="8045234"/>
                  </a:lnTo>
                  <a:lnTo>
                    <a:pt x="4704245" y="8045234"/>
                  </a:lnTo>
                  <a:lnTo>
                    <a:pt x="4704245" y="236093"/>
                  </a:lnTo>
                  <a:close/>
                </a:path>
                <a:path w="4704715" h="8287384">
                  <a:moveTo>
                    <a:pt x="4704245" y="0"/>
                  </a:moveTo>
                  <a:lnTo>
                    <a:pt x="0" y="0"/>
                  </a:lnTo>
                  <a:lnTo>
                    <a:pt x="0" y="236042"/>
                  </a:lnTo>
                  <a:lnTo>
                    <a:pt x="0" y="8045831"/>
                  </a:lnTo>
                  <a:lnTo>
                    <a:pt x="0" y="8286953"/>
                  </a:lnTo>
                  <a:lnTo>
                    <a:pt x="4704245" y="8286953"/>
                  </a:lnTo>
                  <a:lnTo>
                    <a:pt x="4704245" y="8045831"/>
                  </a:lnTo>
                  <a:lnTo>
                    <a:pt x="236435" y="8045831"/>
                  </a:lnTo>
                  <a:lnTo>
                    <a:pt x="236435" y="236042"/>
                  </a:lnTo>
                  <a:lnTo>
                    <a:pt x="4704245" y="236042"/>
                  </a:lnTo>
                  <a:lnTo>
                    <a:pt x="4704245" y="0"/>
                  </a:lnTo>
                  <a:close/>
                </a:path>
              </a:pathLst>
            </a:custGeom>
            <a:solidFill>
              <a:srgbClr val="ECE7DE"/>
            </a:solidFill>
          </p:spPr>
          <p:txBody>
            <a:bodyPr wrap="square" lIns="0" tIns="0" rIns="0" bIns="0" rtlCol="0"/>
            <a:lstStyle/>
            <a:p>
              <a:endParaRPr/>
            </a:p>
          </p:txBody>
        </p:sp>
        <p:sp>
          <p:nvSpPr>
            <p:cNvPr id="53" name="object 12"/>
            <p:cNvSpPr/>
            <p:nvPr/>
          </p:nvSpPr>
          <p:spPr>
            <a:xfrm>
              <a:off x="2798178" y="2574738"/>
              <a:ext cx="648335" cy="0"/>
            </a:xfrm>
            <a:custGeom>
              <a:avLst/>
              <a:gdLst/>
              <a:ahLst/>
              <a:cxnLst/>
              <a:rect l="l" t="t" r="r" b="b"/>
              <a:pathLst>
                <a:path w="648335">
                  <a:moveTo>
                    <a:pt x="0" y="0"/>
                  </a:moveTo>
                  <a:lnTo>
                    <a:pt x="648141" y="0"/>
                  </a:lnTo>
                </a:path>
              </a:pathLst>
            </a:custGeom>
            <a:ln w="57197">
              <a:solidFill>
                <a:srgbClr val="D10303"/>
              </a:solidFill>
            </a:ln>
          </p:spPr>
          <p:txBody>
            <a:bodyPr wrap="square" lIns="0" tIns="0" rIns="0" bIns="0" rtlCol="0"/>
            <a:lstStyle/>
            <a:p>
              <a:endParaRPr/>
            </a:p>
          </p:txBody>
        </p:sp>
      </p:grpSp>
      <p:sp>
        <p:nvSpPr>
          <p:cNvPr id="56" name="object 15"/>
          <p:cNvSpPr txBox="1"/>
          <p:nvPr/>
        </p:nvSpPr>
        <p:spPr>
          <a:xfrm>
            <a:off x="1460235" y="4048511"/>
            <a:ext cx="3353435" cy="1093470"/>
          </a:xfrm>
          <a:prstGeom prst="rect">
            <a:avLst/>
          </a:prstGeom>
        </p:spPr>
        <p:txBody>
          <a:bodyPr vert="horz" wrap="square" lIns="0" tIns="11430" rIns="0" bIns="0" rtlCol="0">
            <a:spAutoFit/>
          </a:bodyPr>
          <a:lstStyle/>
          <a:p>
            <a:pPr marR="5080" algn="just">
              <a:lnSpc>
                <a:spcPct val="116799"/>
              </a:lnSpc>
              <a:spcBef>
                <a:spcPts val="90"/>
              </a:spcBef>
            </a:pPr>
            <a:r>
              <a:rPr sz="1500" spc="15" dirty="0">
                <a:solidFill>
                  <a:srgbClr val="737373"/>
                </a:solidFill>
                <a:latin typeface="Times New Roman"/>
                <a:cs typeface="Times New Roman"/>
              </a:rPr>
              <a:t>Lorem </a:t>
            </a:r>
            <a:r>
              <a:rPr sz="1500" spc="10" dirty="0">
                <a:solidFill>
                  <a:srgbClr val="737373"/>
                </a:solidFill>
                <a:latin typeface="Times New Roman"/>
                <a:cs typeface="Times New Roman"/>
              </a:rPr>
              <a:t>ipsum dolor </a:t>
            </a:r>
            <a:r>
              <a:rPr sz="1500" spc="5" dirty="0">
                <a:solidFill>
                  <a:srgbClr val="737373"/>
                </a:solidFill>
                <a:latin typeface="Times New Roman"/>
                <a:cs typeface="Times New Roman"/>
              </a:rPr>
              <a:t>sit </a:t>
            </a:r>
            <a:r>
              <a:rPr sz="1500" spc="10" dirty="0">
                <a:solidFill>
                  <a:srgbClr val="737373"/>
                </a:solidFill>
                <a:latin typeface="Times New Roman"/>
                <a:cs typeface="Times New Roman"/>
              </a:rPr>
              <a:t>amet,consectetuer </a:t>
            </a:r>
            <a:r>
              <a:rPr sz="1500" spc="15" dirty="0">
                <a:solidFill>
                  <a:srgbClr val="737373"/>
                </a:solidFill>
                <a:latin typeface="Times New Roman"/>
                <a:cs typeface="Times New Roman"/>
              </a:rPr>
              <a:t> </a:t>
            </a:r>
            <a:r>
              <a:rPr sz="1500" spc="10" dirty="0">
                <a:solidFill>
                  <a:srgbClr val="737373"/>
                </a:solidFill>
                <a:latin typeface="Times New Roman"/>
                <a:cs typeface="Times New Roman"/>
              </a:rPr>
              <a:t>adipiscing </a:t>
            </a:r>
            <a:r>
              <a:rPr sz="1500" spc="5" dirty="0">
                <a:solidFill>
                  <a:srgbClr val="737373"/>
                </a:solidFill>
                <a:latin typeface="Times New Roman"/>
                <a:cs typeface="Times New Roman"/>
              </a:rPr>
              <a:t>elit, </a:t>
            </a:r>
            <a:r>
              <a:rPr sz="1500" spc="10" dirty="0">
                <a:solidFill>
                  <a:srgbClr val="737373"/>
                </a:solidFill>
                <a:latin typeface="Times New Roman"/>
                <a:cs typeface="Times New Roman"/>
              </a:rPr>
              <a:t>sed diam </a:t>
            </a:r>
            <a:r>
              <a:rPr sz="1500" spc="15" dirty="0">
                <a:solidFill>
                  <a:srgbClr val="737373"/>
                </a:solidFill>
                <a:latin typeface="Times New Roman"/>
                <a:cs typeface="Times New Roman"/>
              </a:rPr>
              <a:t>nonummy </a:t>
            </a:r>
            <a:r>
              <a:rPr sz="1500" spc="10" dirty="0">
                <a:solidFill>
                  <a:srgbClr val="737373"/>
                </a:solidFill>
                <a:latin typeface="Times New Roman"/>
                <a:cs typeface="Times New Roman"/>
              </a:rPr>
              <a:t>nibh </a:t>
            </a:r>
            <a:r>
              <a:rPr sz="1500" spc="15" dirty="0">
                <a:solidFill>
                  <a:srgbClr val="737373"/>
                </a:solidFill>
                <a:latin typeface="Times New Roman"/>
                <a:cs typeface="Times New Roman"/>
              </a:rPr>
              <a:t> </a:t>
            </a:r>
            <a:r>
              <a:rPr sz="1500" spc="10" dirty="0">
                <a:solidFill>
                  <a:srgbClr val="737373"/>
                </a:solidFill>
                <a:latin typeface="Times New Roman"/>
                <a:cs typeface="Times New Roman"/>
              </a:rPr>
              <a:t>euismod </a:t>
            </a:r>
            <a:r>
              <a:rPr sz="1500" spc="5" dirty="0">
                <a:solidFill>
                  <a:srgbClr val="737373"/>
                </a:solidFill>
                <a:latin typeface="Times New Roman"/>
                <a:cs typeface="Times New Roman"/>
              </a:rPr>
              <a:t>tincidunt </a:t>
            </a:r>
            <a:r>
              <a:rPr sz="1500" spc="10" dirty="0">
                <a:solidFill>
                  <a:srgbClr val="737373"/>
                </a:solidFill>
                <a:latin typeface="Times New Roman"/>
                <a:cs typeface="Times New Roman"/>
              </a:rPr>
              <a:t>ut </a:t>
            </a:r>
            <a:r>
              <a:rPr sz="1500" spc="5" dirty="0">
                <a:solidFill>
                  <a:srgbClr val="737373"/>
                </a:solidFill>
                <a:latin typeface="Times New Roman"/>
                <a:cs typeface="Times New Roman"/>
              </a:rPr>
              <a:t>laoreet </a:t>
            </a:r>
            <a:r>
              <a:rPr sz="1500" spc="10" dirty="0">
                <a:solidFill>
                  <a:srgbClr val="737373"/>
                </a:solidFill>
                <a:latin typeface="Times New Roman"/>
                <a:cs typeface="Times New Roman"/>
              </a:rPr>
              <a:t>dolore </a:t>
            </a:r>
            <a:r>
              <a:rPr sz="1500" spc="15" dirty="0">
                <a:solidFill>
                  <a:srgbClr val="737373"/>
                </a:solidFill>
                <a:latin typeface="Times New Roman"/>
                <a:cs typeface="Times New Roman"/>
              </a:rPr>
              <a:t>magna </a:t>
            </a:r>
            <a:r>
              <a:rPr sz="1500" spc="20" dirty="0">
                <a:solidFill>
                  <a:srgbClr val="737373"/>
                </a:solidFill>
                <a:latin typeface="Times New Roman"/>
                <a:cs typeface="Times New Roman"/>
              </a:rPr>
              <a:t> </a:t>
            </a:r>
            <a:r>
              <a:rPr sz="1500" spc="10" dirty="0">
                <a:solidFill>
                  <a:srgbClr val="737373"/>
                </a:solidFill>
                <a:latin typeface="Times New Roman"/>
                <a:cs typeface="Times New Roman"/>
              </a:rPr>
              <a:t>aliquam</a:t>
            </a:r>
            <a:r>
              <a:rPr sz="1500" dirty="0">
                <a:solidFill>
                  <a:srgbClr val="737373"/>
                </a:solidFill>
                <a:latin typeface="Times New Roman"/>
                <a:cs typeface="Times New Roman"/>
              </a:rPr>
              <a:t> </a:t>
            </a:r>
            <a:r>
              <a:rPr sz="1500" spc="5" dirty="0">
                <a:solidFill>
                  <a:srgbClr val="737373"/>
                </a:solidFill>
                <a:latin typeface="Times New Roman"/>
                <a:cs typeface="Times New Roman"/>
              </a:rPr>
              <a:t>erat volutpat.</a:t>
            </a:r>
            <a:endParaRPr sz="1500">
              <a:latin typeface="Times New Roman"/>
              <a:cs typeface="Times New Roman"/>
            </a:endParaRPr>
          </a:p>
        </p:txBody>
      </p:sp>
      <p:sp>
        <p:nvSpPr>
          <p:cNvPr id="57" name="object 16"/>
          <p:cNvSpPr txBox="1"/>
          <p:nvPr/>
        </p:nvSpPr>
        <p:spPr>
          <a:xfrm>
            <a:off x="1460235" y="5383130"/>
            <a:ext cx="3352165" cy="1093470"/>
          </a:xfrm>
          <a:prstGeom prst="rect">
            <a:avLst/>
          </a:prstGeom>
        </p:spPr>
        <p:txBody>
          <a:bodyPr vert="horz" wrap="square" lIns="0" tIns="11430" rIns="0" bIns="0" rtlCol="0">
            <a:spAutoFit/>
          </a:bodyPr>
          <a:lstStyle/>
          <a:p>
            <a:pPr marR="5080" algn="just">
              <a:lnSpc>
                <a:spcPct val="116799"/>
              </a:lnSpc>
              <a:spcBef>
                <a:spcPts val="90"/>
              </a:spcBef>
            </a:pPr>
            <a:r>
              <a:rPr sz="1500" spc="15" dirty="0">
                <a:solidFill>
                  <a:srgbClr val="737373"/>
                </a:solidFill>
                <a:latin typeface="Times New Roman"/>
                <a:cs typeface="Times New Roman"/>
              </a:rPr>
              <a:t>Ut</a:t>
            </a:r>
            <a:r>
              <a:rPr sz="1500" spc="20" dirty="0">
                <a:solidFill>
                  <a:srgbClr val="737373"/>
                </a:solidFill>
                <a:latin typeface="Times New Roman"/>
                <a:cs typeface="Times New Roman"/>
              </a:rPr>
              <a:t> </a:t>
            </a:r>
            <a:r>
              <a:rPr sz="1500" spc="10" dirty="0">
                <a:solidFill>
                  <a:srgbClr val="737373"/>
                </a:solidFill>
                <a:latin typeface="Times New Roman"/>
                <a:cs typeface="Times New Roman"/>
              </a:rPr>
              <a:t>wisi</a:t>
            </a:r>
            <a:r>
              <a:rPr sz="1500" spc="15" dirty="0">
                <a:solidFill>
                  <a:srgbClr val="737373"/>
                </a:solidFill>
                <a:latin typeface="Times New Roman"/>
                <a:cs typeface="Times New Roman"/>
              </a:rPr>
              <a:t> </a:t>
            </a:r>
            <a:r>
              <a:rPr sz="1500" spc="10" dirty="0">
                <a:solidFill>
                  <a:srgbClr val="737373"/>
                </a:solidFill>
                <a:latin typeface="Times New Roman"/>
                <a:cs typeface="Times New Roman"/>
              </a:rPr>
              <a:t>enim</a:t>
            </a:r>
            <a:r>
              <a:rPr sz="1500" spc="15" dirty="0">
                <a:solidFill>
                  <a:srgbClr val="737373"/>
                </a:solidFill>
                <a:latin typeface="Times New Roman"/>
                <a:cs typeface="Times New Roman"/>
              </a:rPr>
              <a:t> </a:t>
            </a:r>
            <a:r>
              <a:rPr sz="1500" spc="10" dirty="0">
                <a:solidFill>
                  <a:srgbClr val="737373"/>
                </a:solidFill>
                <a:latin typeface="Times New Roman"/>
                <a:cs typeface="Times New Roman"/>
              </a:rPr>
              <a:t>ad</a:t>
            </a:r>
            <a:r>
              <a:rPr sz="1500" spc="15" dirty="0">
                <a:solidFill>
                  <a:srgbClr val="737373"/>
                </a:solidFill>
                <a:latin typeface="Times New Roman"/>
                <a:cs typeface="Times New Roman"/>
              </a:rPr>
              <a:t> </a:t>
            </a:r>
            <a:r>
              <a:rPr sz="1500" spc="10" dirty="0">
                <a:solidFill>
                  <a:srgbClr val="737373"/>
                </a:solidFill>
                <a:latin typeface="Times New Roman"/>
                <a:cs typeface="Times New Roman"/>
              </a:rPr>
              <a:t>minim</a:t>
            </a:r>
            <a:r>
              <a:rPr sz="1500" spc="15" dirty="0">
                <a:solidFill>
                  <a:srgbClr val="737373"/>
                </a:solidFill>
                <a:latin typeface="Times New Roman"/>
                <a:cs typeface="Times New Roman"/>
              </a:rPr>
              <a:t> </a:t>
            </a:r>
            <a:r>
              <a:rPr sz="1500" spc="10" dirty="0">
                <a:solidFill>
                  <a:srgbClr val="737373"/>
                </a:solidFill>
                <a:latin typeface="Times New Roman"/>
                <a:cs typeface="Times New Roman"/>
              </a:rPr>
              <a:t>veniam,</a:t>
            </a:r>
            <a:r>
              <a:rPr sz="1500" spc="15" dirty="0">
                <a:solidFill>
                  <a:srgbClr val="737373"/>
                </a:solidFill>
                <a:latin typeface="Times New Roman"/>
                <a:cs typeface="Times New Roman"/>
              </a:rPr>
              <a:t> </a:t>
            </a:r>
            <a:r>
              <a:rPr sz="1500" spc="10" dirty="0">
                <a:solidFill>
                  <a:srgbClr val="737373"/>
                </a:solidFill>
                <a:latin typeface="Times New Roman"/>
                <a:cs typeface="Times New Roman"/>
              </a:rPr>
              <a:t>quis </a:t>
            </a:r>
            <a:r>
              <a:rPr sz="1500" spc="15" dirty="0">
                <a:solidFill>
                  <a:srgbClr val="737373"/>
                </a:solidFill>
                <a:latin typeface="Times New Roman"/>
                <a:cs typeface="Times New Roman"/>
              </a:rPr>
              <a:t> </a:t>
            </a:r>
            <a:r>
              <a:rPr sz="1500" spc="10" dirty="0">
                <a:solidFill>
                  <a:srgbClr val="737373"/>
                </a:solidFill>
                <a:latin typeface="Times New Roman"/>
                <a:cs typeface="Times New Roman"/>
              </a:rPr>
              <a:t>nostrud exerci </a:t>
            </a:r>
            <a:r>
              <a:rPr sz="1500" spc="5" dirty="0">
                <a:solidFill>
                  <a:srgbClr val="737373"/>
                </a:solidFill>
                <a:latin typeface="Times New Roman"/>
                <a:cs typeface="Times New Roman"/>
              </a:rPr>
              <a:t>tation </a:t>
            </a:r>
            <a:r>
              <a:rPr sz="1500" spc="10" dirty="0">
                <a:solidFill>
                  <a:srgbClr val="737373"/>
                </a:solidFill>
                <a:latin typeface="Times New Roman"/>
                <a:cs typeface="Times New Roman"/>
              </a:rPr>
              <a:t>ullamcorper </a:t>
            </a:r>
            <a:r>
              <a:rPr sz="1500" spc="5" dirty="0">
                <a:solidFill>
                  <a:srgbClr val="737373"/>
                </a:solidFill>
                <a:latin typeface="Times New Roman"/>
                <a:cs typeface="Times New Roman"/>
              </a:rPr>
              <a:t>suscipit </a:t>
            </a:r>
            <a:r>
              <a:rPr sz="1500" spc="10" dirty="0">
                <a:solidFill>
                  <a:srgbClr val="737373"/>
                </a:solidFill>
                <a:latin typeface="Times New Roman"/>
                <a:cs typeface="Times New Roman"/>
              </a:rPr>
              <a:t> </a:t>
            </a:r>
            <a:r>
              <a:rPr sz="1500" spc="5" dirty="0">
                <a:solidFill>
                  <a:srgbClr val="737373"/>
                </a:solidFill>
                <a:latin typeface="Times New Roman"/>
                <a:cs typeface="Times New Roman"/>
              </a:rPr>
              <a:t>lobortis</a:t>
            </a:r>
            <a:r>
              <a:rPr sz="1500" spc="10" dirty="0">
                <a:solidFill>
                  <a:srgbClr val="737373"/>
                </a:solidFill>
                <a:latin typeface="Times New Roman"/>
                <a:cs typeface="Times New Roman"/>
              </a:rPr>
              <a:t> </a:t>
            </a:r>
            <a:r>
              <a:rPr sz="1500" spc="5" dirty="0">
                <a:solidFill>
                  <a:srgbClr val="737373"/>
                </a:solidFill>
                <a:latin typeface="Times New Roman"/>
                <a:cs typeface="Times New Roman"/>
              </a:rPr>
              <a:t>nisl</a:t>
            </a:r>
            <a:r>
              <a:rPr sz="1500" spc="10" dirty="0">
                <a:solidFill>
                  <a:srgbClr val="737373"/>
                </a:solidFill>
                <a:latin typeface="Times New Roman"/>
                <a:cs typeface="Times New Roman"/>
              </a:rPr>
              <a:t> ut</a:t>
            </a:r>
            <a:r>
              <a:rPr sz="1500" spc="15" dirty="0">
                <a:solidFill>
                  <a:srgbClr val="737373"/>
                </a:solidFill>
                <a:latin typeface="Times New Roman"/>
                <a:cs typeface="Times New Roman"/>
              </a:rPr>
              <a:t> </a:t>
            </a:r>
            <a:r>
              <a:rPr sz="1500" spc="10" dirty="0">
                <a:solidFill>
                  <a:srgbClr val="737373"/>
                </a:solidFill>
                <a:latin typeface="Times New Roman"/>
                <a:cs typeface="Times New Roman"/>
              </a:rPr>
              <a:t>aliquip</a:t>
            </a:r>
            <a:r>
              <a:rPr sz="1500" spc="15" dirty="0">
                <a:solidFill>
                  <a:srgbClr val="737373"/>
                </a:solidFill>
                <a:latin typeface="Times New Roman"/>
                <a:cs typeface="Times New Roman"/>
              </a:rPr>
              <a:t> </a:t>
            </a:r>
            <a:r>
              <a:rPr sz="1500" spc="10" dirty="0">
                <a:solidFill>
                  <a:srgbClr val="737373"/>
                </a:solidFill>
                <a:latin typeface="Times New Roman"/>
                <a:cs typeface="Times New Roman"/>
              </a:rPr>
              <a:t>ex</a:t>
            </a:r>
            <a:r>
              <a:rPr sz="1500" spc="15" dirty="0">
                <a:solidFill>
                  <a:srgbClr val="737373"/>
                </a:solidFill>
                <a:latin typeface="Times New Roman"/>
                <a:cs typeface="Times New Roman"/>
              </a:rPr>
              <a:t> </a:t>
            </a:r>
            <a:r>
              <a:rPr sz="1500" spc="10" dirty="0">
                <a:solidFill>
                  <a:srgbClr val="737373"/>
                </a:solidFill>
                <a:latin typeface="Times New Roman"/>
                <a:cs typeface="Times New Roman"/>
              </a:rPr>
              <a:t>ea</a:t>
            </a:r>
            <a:r>
              <a:rPr sz="1500" spc="15" dirty="0">
                <a:solidFill>
                  <a:srgbClr val="737373"/>
                </a:solidFill>
                <a:latin typeface="Times New Roman"/>
                <a:cs typeface="Times New Roman"/>
              </a:rPr>
              <a:t> commodo </a:t>
            </a:r>
            <a:r>
              <a:rPr sz="1500" spc="20" dirty="0">
                <a:solidFill>
                  <a:srgbClr val="737373"/>
                </a:solidFill>
                <a:latin typeface="Times New Roman"/>
                <a:cs typeface="Times New Roman"/>
              </a:rPr>
              <a:t> </a:t>
            </a:r>
            <a:r>
              <a:rPr sz="1500" spc="10" dirty="0">
                <a:solidFill>
                  <a:srgbClr val="737373"/>
                </a:solidFill>
                <a:latin typeface="Times New Roman"/>
                <a:cs typeface="Times New Roman"/>
              </a:rPr>
              <a:t>consequat.</a:t>
            </a:r>
            <a:endParaRPr sz="1500">
              <a:latin typeface="Times New Roman"/>
              <a:cs typeface="Times New Roman"/>
            </a:endParaRPr>
          </a:p>
        </p:txBody>
      </p:sp>
      <p:sp>
        <p:nvSpPr>
          <p:cNvPr id="58" name="object 17"/>
          <p:cNvSpPr txBox="1"/>
          <p:nvPr/>
        </p:nvSpPr>
        <p:spPr>
          <a:xfrm>
            <a:off x="2267269" y="2421366"/>
            <a:ext cx="1602740" cy="972185"/>
          </a:xfrm>
          <a:prstGeom prst="rect">
            <a:avLst/>
          </a:prstGeom>
        </p:spPr>
        <p:txBody>
          <a:bodyPr vert="horz" wrap="square" lIns="0" tIns="17145" rIns="0" bIns="0" rtlCol="0">
            <a:spAutoFit/>
          </a:bodyPr>
          <a:lstStyle/>
          <a:p>
            <a:pPr marR="5080" algn="ctr">
              <a:lnSpc>
                <a:spcPct val="100000"/>
              </a:lnSpc>
              <a:spcBef>
                <a:spcPts val="135"/>
              </a:spcBef>
            </a:pPr>
            <a:r>
              <a:rPr sz="2300" spc="15" dirty="0">
                <a:solidFill>
                  <a:srgbClr val="737373"/>
                </a:solidFill>
                <a:latin typeface="Times New Roman"/>
                <a:cs typeface="Times New Roman"/>
              </a:rPr>
              <a:t>Lorem</a:t>
            </a:r>
            <a:r>
              <a:rPr sz="2300" spc="-30" dirty="0">
                <a:solidFill>
                  <a:srgbClr val="737373"/>
                </a:solidFill>
                <a:latin typeface="Times New Roman"/>
                <a:cs typeface="Times New Roman"/>
              </a:rPr>
              <a:t> </a:t>
            </a:r>
            <a:r>
              <a:rPr sz="2300" spc="10" dirty="0">
                <a:solidFill>
                  <a:srgbClr val="737373"/>
                </a:solidFill>
                <a:latin typeface="Times New Roman"/>
                <a:cs typeface="Times New Roman"/>
              </a:rPr>
              <a:t>ipsum</a:t>
            </a:r>
            <a:endParaRPr sz="2300" dirty="0">
              <a:latin typeface="Times New Roman"/>
              <a:cs typeface="Times New Roman"/>
            </a:endParaRPr>
          </a:p>
          <a:p>
            <a:pPr>
              <a:lnSpc>
                <a:spcPct val="100000"/>
              </a:lnSpc>
              <a:spcBef>
                <a:spcPts val="30"/>
              </a:spcBef>
            </a:pPr>
            <a:endParaRPr sz="2450" dirty="0">
              <a:latin typeface="Times New Roman"/>
              <a:cs typeface="Times New Roman"/>
            </a:endParaRPr>
          </a:p>
          <a:p>
            <a:pPr marR="5080" algn="ctr">
              <a:lnSpc>
                <a:spcPct val="100000"/>
              </a:lnSpc>
              <a:spcBef>
                <a:spcPts val="5"/>
              </a:spcBef>
            </a:pPr>
            <a:r>
              <a:rPr sz="1500" spc="15" dirty="0">
                <a:solidFill>
                  <a:srgbClr val="737373"/>
                </a:solidFill>
                <a:latin typeface="Times New Roman"/>
                <a:cs typeface="Times New Roman"/>
              </a:rPr>
              <a:t>Lorem</a:t>
            </a:r>
            <a:r>
              <a:rPr sz="1500" spc="-30" dirty="0">
                <a:solidFill>
                  <a:srgbClr val="737373"/>
                </a:solidFill>
                <a:latin typeface="Times New Roman"/>
                <a:cs typeface="Times New Roman"/>
              </a:rPr>
              <a:t> </a:t>
            </a:r>
            <a:r>
              <a:rPr sz="1500" spc="10" dirty="0">
                <a:solidFill>
                  <a:srgbClr val="737373"/>
                </a:solidFill>
                <a:latin typeface="Times New Roman"/>
                <a:cs typeface="Times New Roman"/>
              </a:rPr>
              <a:t>ipsum</a:t>
            </a:r>
            <a:endParaRPr sz="1500" dirty="0">
              <a:latin typeface="Times New Roman"/>
              <a:cs typeface="Times New Roman"/>
            </a:endParaRPr>
          </a:p>
        </p:txBody>
      </p:sp>
      <p:pic>
        <p:nvPicPr>
          <p:cNvPr id="59" name="object 19"/>
          <p:cNvPicPr/>
          <p:nvPr/>
        </p:nvPicPr>
        <p:blipFill>
          <a:blip r:embed="rId7" cstate="print"/>
          <a:stretch>
            <a:fillRect/>
          </a:stretch>
        </p:blipFill>
        <p:spPr>
          <a:xfrm>
            <a:off x="3113183" y="9086168"/>
            <a:ext cx="352129" cy="323578"/>
          </a:xfrm>
          <a:prstGeom prst="rect">
            <a:avLst/>
          </a:prstGeom>
        </p:spPr>
      </p:pic>
      <p:sp>
        <p:nvSpPr>
          <p:cNvPr id="60" name="object 20"/>
          <p:cNvSpPr/>
          <p:nvPr/>
        </p:nvSpPr>
        <p:spPr>
          <a:xfrm>
            <a:off x="2137078" y="9408073"/>
            <a:ext cx="762000" cy="0"/>
          </a:xfrm>
          <a:custGeom>
            <a:avLst/>
            <a:gdLst/>
            <a:ahLst/>
            <a:cxnLst/>
            <a:rect l="l" t="t" r="r" b="b"/>
            <a:pathLst>
              <a:path w="762000">
                <a:moveTo>
                  <a:pt x="0" y="0"/>
                </a:moveTo>
                <a:lnTo>
                  <a:pt x="761441" y="0"/>
                </a:lnTo>
              </a:path>
            </a:pathLst>
          </a:custGeom>
          <a:ln w="9517">
            <a:solidFill>
              <a:srgbClr val="D10303"/>
            </a:solidFill>
          </a:ln>
        </p:spPr>
        <p:txBody>
          <a:bodyPr wrap="square" lIns="0" tIns="0" rIns="0" bIns="0" rtlCol="0"/>
          <a:lstStyle/>
          <a:p>
            <a:endParaRPr/>
          </a:p>
        </p:txBody>
      </p:sp>
      <p:sp>
        <p:nvSpPr>
          <p:cNvPr id="61" name="object 21"/>
          <p:cNvSpPr/>
          <p:nvPr/>
        </p:nvSpPr>
        <p:spPr>
          <a:xfrm>
            <a:off x="3625850" y="9398557"/>
            <a:ext cx="762000" cy="0"/>
          </a:xfrm>
          <a:custGeom>
            <a:avLst/>
            <a:gdLst/>
            <a:ahLst/>
            <a:cxnLst/>
            <a:rect l="l" t="t" r="r" b="b"/>
            <a:pathLst>
              <a:path w="762000">
                <a:moveTo>
                  <a:pt x="0" y="0"/>
                </a:moveTo>
                <a:lnTo>
                  <a:pt x="761441" y="0"/>
                </a:lnTo>
              </a:path>
            </a:pathLst>
          </a:custGeom>
          <a:ln w="9517">
            <a:solidFill>
              <a:srgbClr val="D10303"/>
            </a:solidFill>
          </a:ln>
        </p:spPr>
        <p:txBody>
          <a:bodyPr wrap="square" lIns="0" tIns="0" rIns="0" bIns="0" rtlCol="0"/>
          <a:lstStyle/>
          <a:p>
            <a:endParaRPr/>
          </a:p>
        </p:txBody>
      </p:sp>
      <p:sp>
        <p:nvSpPr>
          <p:cNvPr id="62" name="object 22"/>
          <p:cNvSpPr txBox="1"/>
          <p:nvPr/>
        </p:nvSpPr>
        <p:spPr>
          <a:xfrm>
            <a:off x="3240969" y="9468215"/>
            <a:ext cx="101600" cy="116839"/>
          </a:xfrm>
          <a:prstGeom prst="rect">
            <a:avLst/>
          </a:prstGeom>
        </p:spPr>
        <p:txBody>
          <a:bodyPr vert="horz" wrap="square" lIns="0" tIns="12700" rIns="0" bIns="0" rtlCol="0">
            <a:spAutoFit/>
          </a:bodyPr>
          <a:lstStyle/>
          <a:p>
            <a:pPr marL="12700">
              <a:lnSpc>
                <a:spcPct val="100000"/>
              </a:lnSpc>
              <a:spcBef>
                <a:spcPts val="100"/>
              </a:spcBef>
            </a:pPr>
            <a:r>
              <a:rPr sz="600" dirty="0">
                <a:solidFill>
                  <a:srgbClr val="414141"/>
                </a:solidFill>
                <a:latin typeface="SimSun"/>
                <a:cs typeface="SimSun"/>
              </a:rPr>
              <a:t>12</a:t>
            </a:r>
            <a:endParaRPr sz="600">
              <a:latin typeface="SimSun"/>
              <a:cs typeface="SimSun"/>
            </a:endParaRPr>
          </a:p>
        </p:txBody>
      </p:sp>
      <p:sp>
        <p:nvSpPr>
          <p:cNvPr id="63" name="object 17"/>
          <p:cNvSpPr txBox="1"/>
          <p:nvPr/>
        </p:nvSpPr>
        <p:spPr>
          <a:xfrm>
            <a:off x="5509233" y="1999006"/>
            <a:ext cx="1774217" cy="1499770"/>
          </a:xfrm>
          <a:prstGeom prst="rect">
            <a:avLst/>
          </a:prstGeom>
        </p:spPr>
        <p:txBody>
          <a:bodyPr vert="horz" wrap="square" lIns="0" tIns="12065" rIns="0" bIns="0" rtlCol="0">
            <a:spAutoFit/>
          </a:bodyPr>
          <a:lstStyle/>
          <a:p>
            <a:pPr marL="12700">
              <a:lnSpc>
                <a:spcPts val="1185"/>
              </a:lnSpc>
              <a:spcBef>
                <a:spcPts val="95"/>
              </a:spcBef>
            </a:pP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Tamaño</a:t>
            </a:r>
            <a:r>
              <a:rPr lang="en-U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 de </a:t>
            </a: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letra</a:t>
            </a:r>
          </a:p>
          <a:p>
            <a:pPr marL="12700">
              <a:lnSpc>
                <a:spcPts val="1185"/>
              </a:lnSpc>
              <a:spcBef>
                <a:spcPts val="95"/>
              </a:spcBef>
            </a:pP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Títulos</a:t>
            </a:r>
            <a:r>
              <a:rPr lang="en-U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 14 </a:t>
            </a:r>
          </a:p>
          <a:p>
            <a:pPr marL="12700">
              <a:lnSpc>
                <a:spcPts val="1185"/>
              </a:lnSpc>
              <a:spcBef>
                <a:spcPts val="95"/>
              </a:spcBef>
            </a:pP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Subtítulos: </a:t>
            </a:r>
            <a:r>
              <a:rPr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12</a:t>
            </a:r>
            <a:endPar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a:lnSpc>
                <a:spcPts val="1185"/>
              </a:lnSpc>
              <a:spcBef>
                <a:spcPts val="95"/>
              </a:spcBef>
            </a:pPr>
            <a:endParaRPr lang="en-US"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a:lnSpc>
                <a:spcPts val="1185"/>
              </a:lnSpc>
              <a:spcBef>
                <a:spcPts val="95"/>
              </a:spcBef>
            </a:pP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Centralizados</a:t>
            </a:r>
            <a:r>
              <a:rPr lang="en-U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endParaRPr lang="en-US"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a:lnSpc>
                <a:spcPts val="1185"/>
              </a:lnSpc>
              <a:spcBef>
                <a:spcPts val="95"/>
              </a:spcBef>
            </a:pP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Línea roja debajo </a:t>
            </a:r>
            <a:endPar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a:lnSpc>
                <a:spcPts val="1185"/>
              </a:lnSpc>
              <a:spcBef>
                <a:spcPts val="95"/>
              </a:spcBef>
            </a:pP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del título. </a:t>
            </a:r>
          </a:p>
          <a:p>
            <a:pPr marL="12700" marR="5080">
              <a:lnSpc>
                <a:spcPts val="1185"/>
              </a:lnSpc>
              <a:spcBef>
                <a:spcPts val="95"/>
              </a:spcBef>
            </a:pP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Letra</a:t>
            </a:r>
            <a:r>
              <a:rPr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dirty="0">
                <a:solidFill>
                  <a:srgbClr val="4C4747"/>
                </a:solidFill>
                <a:latin typeface="Tahoma" panose="020B0604030504040204" pitchFamily="34" charset="0"/>
                <a:ea typeface="Tahoma" panose="020B0604030504040204" pitchFamily="34" charset="0"/>
                <a:cs typeface="Tahoma" panose="020B0604030504040204" pitchFamily="34" charset="0"/>
              </a:rPr>
              <a:t>Times New Roman  </a:t>
            </a:r>
            <a:endPar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5080">
              <a:lnSpc>
                <a:spcPts val="1185"/>
              </a:lnSpc>
              <a:spcBef>
                <a:spcPts val="95"/>
              </a:spcBef>
            </a:pPr>
            <a:r>
              <a:rPr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Color</a:t>
            </a:r>
            <a:r>
              <a:rPr sz="1200" dirty="0">
                <a:solidFill>
                  <a:srgbClr val="4C4747"/>
                </a:solidFill>
                <a:latin typeface="Tahoma" panose="020B0604030504040204" pitchFamily="34" charset="0"/>
                <a:ea typeface="Tahoma" panose="020B0604030504040204" pitchFamily="34" charset="0"/>
                <a:cs typeface="Tahoma" panose="020B0604030504040204" pitchFamily="34" charset="0"/>
              </a:rPr>
              <a:t>: Gris #767171</a:t>
            </a:r>
          </a:p>
        </p:txBody>
      </p:sp>
      <p:sp>
        <p:nvSpPr>
          <p:cNvPr id="64" name="object 17">
            <a:extLst>
              <a:ext uri="{FF2B5EF4-FFF2-40B4-BE49-F238E27FC236}">
                <a16:creationId xmlns:a16="http://schemas.microsoft.com/office/drawing/2014/main" id="{20C788F4-642F-42F9-B595-9A1302401257}"/>
              </a:ext>
            </a:extLst>
          </p:cNvPr>
          <p:cNvSpPr txBox="1"/>
          <p:nvPr/>
        </p:nvSpPr>
        <p:spPr>
          <a:xfrm>
            <a:off x="5464240" y="4776326"/>
            <a:ext cx="1918005" cy="986809"/>
          </a:xfrm>
          <a:prstGeom prst="rect">
            <a:avLst/>
          </a:prstGeom>
        </p:spPr>
        <p:txBody>
          <a:bodyPr vert="horz" wrap="square" lIns="0" tIns="12065" rIns="0" bIns="0" rtlCol="0">
            <a:spAutoFit/>
          </a:bodyPr>
          <a:lstStyle/>
          <a:p>
            <a:pPr marL="12700">
              <a:lnSpc>
                <a:spcPts val="1185"/>
              </a:lnSpc>
              <a:spcBef>
                <a:spcPts val="95"/>
              </a:spcBef>
            </a:pPr>
            <a:r>
              <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rPr>
              <a:t>Interlineado: 1.5</a:t>
            </a:r>
          </a:p>
          <a:p>
            <a:pPr marL="12700" marR="5080">
              <a:lnSpc>
                <a:spcPts val="1185"/>
              </a:lnSpc>
              <a:spcBef>
                <a:spcPts val="95"/>
              </a:spcBef>
            </a:pPr>
            <a:r>
              <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rPr>
              <a:t>Márgenes 1.5 </a:t>
            </a: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pulgadas </a:t>
            </a:r>
          </a:p>
          <a:p>
            <a:pPr marL="12700" marR="5080">
              <a:lnSpc>
                <a:spcPts val="1185"/>
              </a:lnSpc>
              <a:spcBef>
                <a:spcPts val="95"/>
              </a:spcBef>
            </a:pP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rPr>
              <a:t>cada </a:t>
            </a: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lado.</a:t>
            </a:r>
          </a:p>
          <a:p>
            <a:pPr marL="12700" marR="5080">
              <a:lnSpc>
                <a:spcPts val="1185"/>
              </a:lnSpc>
              <a:spcBef>
                <a:spcPts val="95"/>
              </a:spcBef>
            </a:pP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Tamaño </a:t>
            </a:r>
            <a:r>
              <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rPr>
              <a:t>de letra: 12</a:t>
            </a:r>
          </a:p>
          <a:p>
            <a:pPr marL="12700" marR="502284">
              <a:lnSpc>
                <a:spcPts val="1185"/>
              </a:lnSpc>
              <a:spcBef>
                <a:spcPts val="95"/>
              </a:spcBef>
            </a:pPr>
            <a:r>
              <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rPr>
              <a:t>Tipo de letra:  Times New </a:t>
            </a:r>
            <a:r>
              <a:rPr lang="en-U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Roman</a:t>
            </a:r>
            <a:endParaRPr lang="en-US"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65" name="object 17">
            <a:extLst>
              <a:ext uri="{FF2B5EF4-FFF2-40B4-BE49-F238E27FC236}">
                <a16:creationId xmlns:a16="http://schemas.microsoft.com/office/drawing/2014/main" id="{519D36B1-DFA0-4E8E-9133-8EE7E2167DFF}"/>
              </a:ext>
            </a:extLst>
          </p:cNvPr>
          <p:cNvSpPr txBox="1"/>
          <p:nvPr/>
        </p:nvSpPr>
        <p:spPr>
          <a:xfrm>
            <a:off x="5526437" y="7990674"/>
            <a:ext cx="1528414" cy="999633"/>
          </a:xfrm>
          <a:prstGeom prst="rect">
            <a:avLst/>
          </a:prstGeom>
        </p:spPr>
        <p:txBody>
          <a:bodyPr vert="horz" wrap="square" lIns="0" tIns="12065" rIns="0" bIns="0" rtlCol="0">
            <a:spAutoFit/>
          </a:bodyPr>
          <a:lstStyle/>
          <a:p>
            <a:pPr marL="12700">
              <a:lnSpc>
                <a:spcPts val="1185"/>
              </a:lnSpc>
              <a:spcBef>
                <a:spcPts val="95"/>
              </a:spcBef>
            </a:pPr>
            <a:r>
              <a:rPr lang="en-US" sz="1200" dirty="0">
                <a:solidFill>
                  <a:srgbClr val="4C4747"/>
                </a:solidFill>
                <a:latin typeface="Tahoma" panose="020B0604030504040204" pitchFamily="34" charset="0"/>
                <a:ea typeface="Tahoma" panose="020B0604030504040204" pitchFamily="34" charset="0"/>
                <a:cs typeface="Tahoma" panose="020B0604030504040204" pitchFamily="34" charset="0"/>
              </a:rPr>
              <a:t>Pie de </a:t>
            </a: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página</a:t>
            </a:r>
            <a:r>
              <a:rPr lang="en-U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a:lnSpc>
                <a:spcPts val="1185"/>
              </a:lnSpc>
              <a:spcBef>
                <a:spcPts val="95"/>
              </a:spcBef>
            </a:pP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Cúpula</a:t>
            </a:r>
            <a:r>
              <a:rPr lang="en-U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n-US" sz="1200" dirty="0">
                <a:solidFill>
                  <a:srgbClr val="4C4747"/>
                </a:solidFill>
                <a:latin typeface="Tahoma" panose="020B0604030504040204" pitchFamily="34" charset="0"/>
                <a:ea typeface="Tahoma" panose="020B0604030504040204" pitchFamily="34" charset="0"/>
                <a:cs typeface="Tahoma" panose="020B0604030504040204" pitchFamily="34" charset="0"/>
              </a:rPr>
              <a:t>en el </a:t>
            </a: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centro</a:t>
            </a:r>
          </a:p>
          <a:p>
            <a:pPr marL="12700">
              <a:lnSpc>
                <a:spcPts val="1185"/>
              </a:lnSpc>
              <a:spcBef>
                <a:spcPts val="95"/>
              </a:spcBef>
            </a:pPr>
            <a:r>
              <a:rPr lang="en-U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entre </a:t>
            </a: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líneas</a:t>
            </a:r>
            <a:r>
              <a:rPr lang="en-U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rojas</a:t>
            </a:r>
            <a:r>
              <a:rPr lang="en-U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a:lnSpc>
                <a:spcPts val="1185"/>
              </a:lnSpc>
              <a:spcBef>
                <a:spcPts val="95"/>
              </a:spcBef>
            </a:pPr>
            <a:r>
              <a:rPr lang="en-US" sz="1200" dirty="0">
                <a:solidFill>
                  <a:srgbClr val="4C4747"/>
                </a:solidFill>
                <a:latin typeface="Tahoma" panose="020B0604030504040204" pitchFamily="34" charset="0"/>
                <a:ea typeface="Tahoma" panose="020B0604030504040204" pitchFamily="34" charset="0"/>
                <a:cs typeface="Tahoma" panose="020B0604030504040204" pitchFamily="34" charset="0"/>
              </a:rPr>
              <a:t>Color </a:t>
            </a: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numeración</a:t>
            </a:r>
            <a:r>
              <a:rPr lang="en-U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p>
          <a:p>
            <a:pPr marL="12700">
              <a:lnSpc>
                <a:spcPts val="1185"/>
              </a:lnSpc>
              <a:spcBef>
                <a:spcPts val="95"/>
              </a:spcBef>
            </a:pPr>
            <a:r>
              <a:rPr lang="en-U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páginas</a:t>
            </a:r>
            <a:r>
              <a:rPr lang="en-U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a:lnSpc>
                <a:spcPts val="1185"/>
              </a:lnSpc>
              <a:spcBef>
                <a:spcPts val="95"/>
              </a:spcBef>
            </a:pPr>
            <a:r>
              <a:rPr lang="en-US" sz="1200" dirty="0">
                <a:solidFill>
                  <a:srgbClr val="4C4747"/>
                </a:solidFill>
                <a:latin typeface="Tahoma" panose="020B0604030504040204" pitchFamily="34" charset="0"/>
                <a:ea typeface="Tahoma" panose="020B0604030504040204" pitchFamily="34" charset="0"/>
                <a:cs typeface="Tahoma" panose="020B0604030504040204" pitchFamily="34" charset="0"/>
              </a:rPr>
              <a:t>Gris Código #767171</a:t>
            </a:r>
            <a:endPar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cxnSp>
        <p:nvCxnSpPr>
          <p:cNvPr id="73" name="Straight Connector 72"/>
          <p:cNvCxnSpPr/>
          <p:nvPr/>
        </p:nvCxnSpPr>
        <p:spPr>
          <a:xfrm>
            <a:off x="723748" y="3902075"/>
            <a:ext cx="63311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14730" y="6873875"/>
            <a:ext cx="63311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442877"/>
            <a:ext cx="7555991" cy="6644627"/>
          </a:xfrm>
          <a:prstGeom prst="rect">
            <a:avLst/>
          </a:prstGeom>
        </p:spPr>
      </p:pic>
      <p:sp>
        <p:nvSpPr>
          <p:cNvPr id="3" name="object 3"/>
          <p:cNvSpPr txBox="1"/>
          <p:nvPr/>
        </p:nvSpPr>
        <p:spPr>
          <a:xfrm>
            <a:off x="2342070" y="372219"/>
            <a:ext cx="3261106" cy="1225977"/>
          </a:xfrm>
          <a:prstGeom prst="rect">
            <a:avLst/>
          </a:prstGeom>
        </p:spPr>
        <p:txBody>
          <a:bodyPr vert="horz" wrap="square" lIns="0" tIns="88900" rIns="0" bIns="0" rtlCol="0">
            <a:spAutoFit/>
          </a:bodyPr>
          <a:lstStyle/>
          <a:p>
            <a:pPr marL="1185545" marR="5080" indent="-1173480">
              <a:spcBef>
                <a:spcPts val="700"/>
              </a:spcBef>
            </a:pPr>
            <a:r>
              <a:rPr sz="3400" b="1" spc="114" dirty="0" err="1">
                <a:solidFill>
                  <a:srgbClr val="003775"/>
                </a:solidFill>
                <a:latin typeface="Tahoma"/>
                <a:cs typeface="Tahoma"/>
              </a:rPr>
              <a:t>Presentación</a:t>
            </a:r>
            <a:r>
              <a:rPr sz="3400" b="1" spc="-45" dirty="0">
                <a:solidFill>
                  <a:srgbClr val="003775"/>
                </a:solidFill>
                <a:latin typeface="Tahoma"/>
                <a:cs typeface="Tahoma"/>
              </a:rPr>
              <a:t> </a:t>
            </a:r>
            <a:endParaRPr lang="en-US" sz="3400" b="1" spc="-45" dirty="0">
              <a:solidFill>
                <a:srgbClr val="003775"/>
              </a:solidFill>
              <a:latin typeface="Tahoma"/>
              <a:cs typeface="Tahoma"/>
            </a:endParaRPr>
          </a:p>
          <a:p>
            <a:pPr marL="1185545" marR="5080" indent="-1173480">
              <a:spcBef>
                <a:spcPts val="700"/>
              </a:spcBef>
            </a:pPr>
            <a:r>
              <a:rPr sz="3400" b="1" spc="155" dirty="0">
                <a:solidFill>
                  <a:srgbClr val="003775"/>
                </a:solidFill>
                <a:latin typeface="Tahoma"/>
                <a:cs typeface="Tahoma"/>
              </a:rPr>
              <a:t>de</a:t>
            </a:r>
            <a:r>
              <a:rPr sz="3400" b="1" spc="-45" dirty="0">
                <a:solidFill>
                  <a:srgbClr val="003775"/>
                </a:solidFill>
                <a:latin typeface="Tahoma"/>
                <a:cs typeface="Tahoma"/>
              </a:rPr>
              <a:t> </a:t>
            </a:r>
            <a:r>
              <a:rPr sz="3400" b="1" spc="80" dirty="0">
                <a:solidFill>
                  <a:srgbClr val="003775"/>
                </a:solidFill>
                <a:latin typeface="Tahoma"/>
                <a:cs typeface="Tahoma"/>
              </a:rPr>
              <a:t>los </a:t>
            </a:r>
            <a:r>
              <a:rPr sz="3400" b="1" spc="-775" dirty="0">
                <a:solidFill>
                  <a:srgbClr val="003775"/>
                </a:solidFill>
                <a:latin typeface="Tahoma"/>
                <a:cs typeface="Tahoma"/>
              </a:rPr>
              <a:t> </a:t>
            </a:r>
            <a:r>
              <a:rPr sz="3400" b="1" spc="90" dirty="0">
                <a:solidFill>
                  <a:srgbClr val="003775"/>
                </a:solidFill>
                <a:latin typeface="Tahoma"/>
                <a:cs typeface="Tahoma"/>
              </a:rPr>
              <a:t>textos</a:t>
            </a:r>
            <a:endParaRPr sz="3400" dirty="0">
              <a:latin typeface="Tahoma"/>
              <a:cs typeface="Tahoma"/>
            </a:endParaRPr>
          </a:p>
        </p:txBody>
      </p:sp>
      <p:sp>
        <p:nvSpPr>
          <p:cNvPr id="4" name="object 4"/>
          <p:cNvSpPr txBox="1"/>
          <p:nvPr/>
        </p:nvSpPr>
        <p:spPr>
          <a:xfrm rot="1680000">
            <a:off x="4304346" y="7244282"/>
            <a:ext cx="108664" cy="76200"/>
          </a:xfrm>
          <a:prstGeom prst="rect">
            <a:avLst/>
          </a:prstGeom>
        </p:spPr>
        <p:txBody>
          <a:bodyPr vert="horz" wrap="square" lIns="0" tIns="0" rIns="0" bIns="0" rtlCol="0">
            <a:spAutoFit/>
          </a:bodyPr>
          <a:lstStyle/>
          <a:p>
            <a:pPr>
              <a:lnSpc>
                <a:spcPts val="600"/>
              </a:lnSpc>
            </a:pPr>
            <a:r>
              <a:rPr sz="600" spc="-10" dirty="0">
                <a:solidFill>
                  <a:srgbClr val="414141"/>
                </a:solidFill>
                <a:latin typeface="SimSun"/>
                <a:cs typeface="SimSun"/>
              </a:rPr>
              <a:t>1</a:t>
            </a:r>
            <a:r>
              <a:rPr sz="600" dirty="0">
                <a:solidFill>
                  <a:srgbClr val="414141"/>
                </a:solidFill>
                <a:latin typeface="SimSun"/>
                <a:cs typeface="SimSun"/>
              </a:rPr>
              <a:t>1</a:t>
            </a:r>
            <a:endParaRPr sz="600">
              <a:latin typeface="SimSun"/>
              <a:cs typeface="SimSun"/>
            </a:endParaRPr>
          </a:p>
        </p:txBody>
      </p:sp>
      <p:sp>
        <p:nvSpPr>
          <p:cNvPr id="5" name="object 5"/>
          <p:cNvSpPr txBox="1"/>
          <p:nvPr/>
        </p:nvSpPr>
        <p:spPr>
          <a:xfrm rot="1800000">
            <a:off x="815469" y="5899932"/>
            <a:ext cx="108213" cy="76200"/>
          </a:xfrm>
          <a:prstGeom prst="rect">
            <a:avLst/>
          </a:prstGeom>
        </p:spPr>
        <p:txBody>
          <a:bodyPr vert="horz" wrap="square" lIns="0" tIns="0" rIns="0" bIns="0" rtlCol="0">
            <a:spAutoFit/>
          </a:bodyPr>
          <a:lstStyle/>
          <a:p>
            <a:pPr>
              <a:lnSpc>
                <a:spcPts val="600"/>
              </a:lnSpc>
            </a:pPr>
            <a:r>
              <a:rPr sz="600" spc="-5" dirty="0">
                <a:solidFill>
                  <a:srgbClr val="414141"/>
                </a:solidFill>
                <a:latin typeface="SimSun"/>
                <a:cs typeface="SimSun"/>
              </a:rPr>
              <a:t>1</a:t>
            </a:r>
            <a:r>
              <a:rPr sz="600" dirty="0">
                <a:solidFill>
                  <a:srgbClr val="414141"/>
                </a:solidFill>
                <a:latin typeface="SimSun"/>
                <a:cs typeface="SimSun"/>
              </a:rPr>
              <a:t>0</a:t>
            </a:r>
            <a:endParaRPr sz="600">
              <a:latin typeface="SimSun"/>
              <a:cs typeface="SimSun"/>
            </a:endParaRPr>
          </a:p>
        </p:txBody>
      </p:sp>
      <p:sp>
        <p:nvSpPr>
          <p:cNvPr id="6" name="Freeform 18">
            <a:extLst>
              <a:ext uri="{FF2B5EF4-FFF2-40B4-BE49-F238E27FC236}">
                <a16:creationId xmlns:a16="http://schemas.microsoft.com/office/drawing/2014/main" id="{6D3D8732-7D53-4062-816D-A74EC2503F57}"/>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3">
              <a:alphaModFix amt="76000"/>
              <a:extLst>
                <a:ext uri="{96DAC541-7B7A-43D3-8B79-37D633B846F1}">
                  <asvg:svgBlip xmlns:asvg="http://schemas.microsoft.com/office/drawing/2016/SVG/main" xmlns="" r:embed="rId4"/>
                </a:ext>
              </a:extLst>
            </a:blip>
            <a:stretch>
              <a:fillRect t="-74040" b="-74040"/>
            </a:stretch>
          </a:blipFill>
        </p:spPr>
      </p:sp>
      <p:sp>
        <p:nvSpPr>
          <p:cNvPr id="7" name="Freeform 19">
            <a:extLst>
              <a:ext uri="{FF2B5EF4-FFF2-40B4-BE49-F238E27FC236}">
                <a16:creationId xmlns:a16="http://schemas.microsoft.com/office/drawing/2014/main" id="{34121C86-AE8F-41FC-B063-9DD5D0948295}"/>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t="-85396" b="-85396"/>
            </a:stretch>
          </a:blipFill>
        </p:spPr>
      </p:sp>
      <p:sp>
        <p:nvSpPr>
          <p:cNvPr id="8" name="Freeform 20">
            <a:extLst>
              <a:ext uri="{FF2B5EF4-FFF2-40B4-BE49-F238E27FC236}">
                <a16:creationId xmlns:a16="http://schemas.microsoft.com/office/drawing/2014/main" id="{D9CBC0AF-B17C-4D0F-80D4-1CE96B4D6A1C}"/>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b="-1719900"/>
            </a:stretch>
          </a:blipFill>
        </p:spPr>
      </p:sp>
      <p:sp>
        <p:nvSpPr>
          <p:cNvPr id="9" name="Freeform 21">
            <a:extLst>
              <a:ext uri="{FF2B5EF4-FFF2-40B4-BE49-F238E27FC236}">
                <a16:creationId xmlns:a16="http://schemas.microsoft.com/office/drawing/2014/main" id="{060C50A4-5B54-4947-B3A4-8A8CA7E61F51}"/>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3">
              <a:alphaModFix amt="76000"/>
              <a:extLst>
                <a:ext uri="{96DAC541-7B7A-43D3-8B79-37D633B846F1}">
                  <asvg:svgBlip xmlns:asvg="http://schemas.microsoft.com/office/drawing/2016/SVG/main" xmlns="" r:embed="rId4"/>
                </a:ext>
              </a:extLst>
            </a:blip>
            <a:stretch>
              <a:fillRect t="-483188" b="-1035790"/>
            </a:stretch>
          </a:blipFill>
        </p:spPr>
      </p:sp>
      <p:sp>
        <p:nvSpPr>
          <p:cNvPr id="12" name="CuadroTexto 11">
            <a:extLst>
              <a:ext uri="{FF2B5EF4-FFF2-40B4-BE49-F238E27FC236}">
                <a16:creationId xmlns:a16="http://schemas.microsoft.com/office/drawing/2014/main" id="{D34C2787-3502-4F44-971A-8B3250660B88}"/>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13</a:t>
            </a:r>
            <a:endParaRPr lang="es-DO" b="1" dirty="0">
              <a:solidFill>
                <a:srgbClr val="00377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D425D"/>
        </a:solidFill>
        <a:effectLst/>
      </p:bgPr>
    </p:bg>
    <p:spTree>
      <p:nvGrpSpPr>
        <p:cNvPr id="1" name=""/>
        <p:cNvGrpSpPr/>
        <p:nvPr/>
      </p:nvGrpSpPr>
      <p:grpSpPr>
        <a:xfrm>
          <a:off x="0" y="0"/>
          <a:ext cx="0" cy="0"/>
          <a:chOff x="0" y="0"/>
          <a:chExt cx="0" cy="0"/>
        </a:xfrm>
      </p:grpSpPr>
      <p:sp>
        <p:nvSpPr>
          <p:cNvPr id="2" name="Freeform 2"/>
          <p:cNvSpPr/>
          <p:nvPr/>
        </p:nvSpPr>
        <p:spPr>
          <a:xfrm rot="-817969">
            <a:off x="-840747" y="7522601"/>
            <a:ext cx="10518993" cy="4240152"/>
          </a:xfrm>
          <a:custGeom>
            <a:avLst/>
            <a:gdLst/>
            <a:ahLst/>
            <a:cxnLst/>
            <a:rect l="l" t="t" r="r" b="b"/>
            <a:pathLst>
              <a:path w="10512750" h="4237636">
                <a:moveTo>
                  <a:pt x="0" y="0"/>
                </a:moveTo>
                <a:lnTo>
                  <a:pt x="10512749" y="0"/>
                </a:lnTo>
                <a:lnTo>
                  <a:pt x="10512749" y="4237636"/>
                </a:lnTo>
                <a:lnTo>
                  <a:pt x="0" y="4237636"/>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3" name="Freeform 3"/>
          <p:cNvSpPr/>
          <p:nvPr/>
        </p:nvSpPr>
        <p:spPr>
          <a:xfrm rot="2700000">
            <a:off x="-5004670" y="7865607"/>
            <a:ext cx="10518993" cy="3884512"/>
          </a:xfrm>
          <a:custGeom>
            <a:avLst/>
            <a:gdLst/>
            <a:ahLst/>
            <a:cxnLst/>
            <a:rect l="l" t="t" r="r" b="b"/>
            <a:pathLst>
              <a:path w="10512750" h="3882207">
                <a:moveTo>
                  <a:pt x="0" y="0"/>
                </a:moveTo>
                <a:lnTo>
                  <a:pt x="10512750" y="0"/>
                </a:lnTo>
                <a:lnTo>
                  <a:pt x="10512750" y="3882206"/>
                </a:lnTo>
                <a:lnTo>
                  <a:pt x="0" y="388220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4" name="Freeform 4"/>
          <p:cNvSpPr/>
          <p:nvPr/>
        </p:nvSpPr>
        <p:spPr>
          <a:xfrm rot="2700000">
            <a:off x="2432527" y="-541660"/>
            <a:ext cx="10518993" cy="3884512"/>
          </a:xfrm>
          <a:custGeom>
            <a:avLst/>
            <a:gdLst/>
            <a:ahLst/>
            <a:cxnLst/>
            <a:rect l="l" t="t" r="r" b="b"/>
            <a:pathLst>
              <a:path w="10512750" h="3882207">
                <a:moveTo>
                  <a:pt x="0" y="0"/>
                </a:moveTo>
                <a:lnTo>
                  <a:pt x="10512750" y="0"/>
                </a:lnTo>
                <a:lnTo>
                  <a:pt x="10512750" y="3882207"/>
                </a:lnTo>
                <a:lnTo>
                  <a:pt x="0" y="3882207"/>
                </a:lnTo>
                <a:lnTo>
                  <a:pt x="0" y="0"/>
                </a:lnTo>
                <a:close/>
              </a:path>
            </a:pathLst>
          </a:custGeom>
          <a:blipFill>
            <a:blip r:embed="rId2">
              <a:alphaModFix amt="70000"/>
              <a:extLst>
                <a:ext uri="{96DAC541-7B7A-43D3-8B79-37D633B846F1}">
                  <asvg:svgBlip xmlns:asvg="http://schemas.microsoft.com/office/drawing/2016/SVG/main" xmlns="" r:embed="rId3"/>
                </a:ext>
              </a:extLst>
            </a:blip>
            <a:stretch>
              <a:fillRect t="-85396" b="-85396"/>
            </a:stretch>
          </a:blipFill>
        </p:spPr>
      </p:sp>
      <p:sp>
        <p:nvSpPr>
          <p:cNvPr id="6" name="TextBox 6"/>
          <p:cNvSpPr txBox="1"/>
          <p:nvPr/>
        </p:nvSpPr>
        <p:spPr>
          <a:xfrm>
            <a:off x="-471990" y="2404575"/>
            <a:ext cx="5505081" cy="176500"/>
          </a:xfrm>
          <a:prstGeom prst="rect">
            <a:avLst/>
          </a:prstGeom>
        </p:spPr>
        <p:txBody>
          <a:bodyPr lIns="0" tIns="0" rIns="0" bIns="0" rtlCol="0" anchor="t">
            <a:spAutoFit/>
          </a:bodyPr>
          <a:lstStyle/>
          <a:p>
            <a:pPr marL="0" marR="0" lvl="0" indent="0" algn="r" defTabSz="914949" rtl="0" eaLnBrk="1" fontAlgn="auto" latinLnBrk="0" hangingPunct="1">
              <a:lnSpc>
                <a:spcPts val="1182"/>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592337">
            <a:off x="-2659880" y="-3016916"/>
            <a:ext cx="10518993" cy="3884512"/>
          </a:xfrm>
          <a:custGeom>
            <a:avLst/>
            <a:gdLst/>
            <a:ahLst/>
            <a:cxnLst/>
            <a:rect l="l" t="t" r="r" b="b"/>
            <a:pathLst>
              <a:path w="10512750" h="3882207">
                <a:moveTo>
                  <a:pt x="0" y="0"/>
                </a:moveTo>
                <a:lnTo>
                  <a:pt x="10512749" y="0"/>
                </a:lnTo>
                <a:lnTo>
                  <a:pt x="10512749" y="3882207"/>
                </a:lnTo>
                <a:lnTo>
                  <a:pt x="0" y="3882207"/>
                </a:lnTo>
                <a:lnTo>
                  <a:pt x="0" y="0"/>
                </a:lnTo>
                <a:close/>
              </a:path>
            </a:pathLst>
          </a:custGeom>
          <a:blipFill>
            <a:blip r:embed="rId6">
              <a:alphaModFix amt="70000"/>
              <a:extLst>
                <a:ext uri="{96DAC541-7B7A-43D3-8B79-37D633B846F1}">
                  <asvg:svgBlip xmlns:asvg="http://schemas.microsoft.com/office/drawing/2016/SVG/main" xmlns="" r:embed="rId7"/>
                </a:ext>
              </a:extLst>
            </a:blip>
            <a:stretch>
              <a:fillRect t="-85396" b="-85396"/>
            </a:stretch>
          </a:blipFill>
        </p:spPr>
      </p:sp>
      <p:grpSp>
        <p:nvGrpSpPr>
          <p:cNvPr id="12" name="Group 7">
            <a:extLst>
              <a:ext uri="{FF2B5EF4-FFF2-40B4-BE49-F238E27FC236}">
                <a16:creationId xmlns:a16="http://schemas.microsoft.com/office/drawing/2014/main" id="{2FF7968A-F7AB-469A-B70E-2CC99280144A}"/>
              </a:ext>
            </a:extLst>
          </p:cNvPr>
          <p:cNvGrpSpPr/>
          <p:nvPr/>
        </p:nvGrpSpPr>
        <p:grpSpPr>
          <a:xfrm rot="5400000">
            <a:off x="3775987" y="5215232"/>
            <a:ext cx="14056" cy="772718"/>
            <a:chOff x="0" y="0"/>
            <a:chExt cx="12543" cy="689528"/>
          </a:xfrm>
        </p:grpSpPr>
        <p:sp>
          <p:nvSpPr>
            <p:cNvPr id="13" name="Freeform 8">
              <a:extLst>
                <a:ext uri="{FF2B5EF4-FFF2-40B4-BE49-F238E27FC236}">
                  <a16:creationId xmlns:a16="http://schemas.microsoft.com/office/drawing/2014/main" id="{4262CD2E-5726-4F66-9905-000BE1738B17}"/>
                </a:ext>
              </a:extLst>
            </p:cNvPr>
            <p:cNvSpPr/>
            <p:nvPr/>
          </p:nvSpPr>
          <p:spPr>
            <a:xfrm>
              <a:off x="0" y="0"/>
              <a:ext cx="12543" cy="689528"/>
            </a:xfrm>
            <a:custGeom>
              <a:avLst/>
              <a:gdLst/>
              <a:ahLst/>
              <a:cxnLst/>
              <a:rect l="l" t="t" r="r" b="b"/>
              <a:pathLst>
                <a:path w="12543" h="689528">
                  <a:moveTo>
                    <a:pt x="0" y="0"/>
                  </a:moveTo>
                  <a:lnTo>
                    <a:pt x="12543" y="0"/>
                  </a:lnTo>
                  <a:lnTo>
                    <a:pt x="12543" y="689528"/>
                  </a:lnTo>
                  <a:lnTo>
                    <a:pt x="0" y="689528"/>
                  </a:lnTo>
                  <a:close/>
                </a:path>
              </a:pathLst>
            </a:custGeom>
            <a:solidFill>
              <a:srgbClr val="FFFFFF"/>
            </a:solidFill>
          </p:spPr>
        </p:sp>
        <p:sp>
          <p:nvSpPr>
            <p:cNvPr id="14" name="TextBox 9">
              <a:extLst>
                <a:ext uri="{FF2B5EF4-FFF2-40B4-BE49-F238E27FC236}">
                  <a16:creationId xmlns:a16="http://schemas.microsoft.com/office/drawing/2014/main" id="{F00752EB-1CB7-4205-AECE-BCC6D06FBAC1}"/>
                </a:ext>
              </a:extLst>
            </p:cNvPr>
            <p:cNvSpPr txBox="1"/>
            <p:nvPr/>
          </p:nvSpPr>
          <p:spPr>
            <a:xfrm>
              <a:off x="0" y="0"/>
              <a:ext cx="12543" cy="689528"/>
            </a:xfrm>
            <a:prstGeom prst="rect">
              <a:avLst/>
            </a:prstGeom>
          </p:spPr>
          <p:txBody>
            <a:bodyPr lIns="20993" tIns="20993" rIns="20993" bIns="20993" rtlCol="0" anchor="ctr"/>
            <a:lstStyle/>
            <a:p>
              <a:pPr marL="0" marR="0" lvl="0" indent="0" algn="ctr" defTabSz="914949" rtl="0" eaLnBrk="1" fontAlgn="auto" latinLnBrk="0" hangingPunct="1">
                <a:lnSpc>
                  <a:spcPts val="1182"/>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0">
            <a:extLst>
              <a:ext uri="{FF2B5EF4-FFF2-40B4-BE49-F238E27FC236}">
                <a16:creationId xmlns:a16="http://schemas.microsoft.com/office/drawing/2014/main" id="{F58B0E78-3D20-4EEE-B9C9-DCE0B45159B4}"/>
              </a:ext>
            </a:extLst>
          </p:cNvPr>
          <p:cNvSpPr/>
          <p:nvPr/>
        </p:nvSpPr>
        <p:spPr>
          <a:xfrm>
            <a:off x="3459410" y="4972381"/>
            <a:ext cx="647212" cy="638806"/>
          </a:xfrm>
          <a:custGeom>
            <a:avLst/>
            <a:gdLst/>
            <a:ahLst/>
            <a:cxnLst/>
            <a:rect l="l" t="t" r="r" b="b"/>
            <a:pathLst>
              <a:path w="646828" h="638427">
                <a:moveTo>
                  <a:pt x="0" y="0"/>
                </a:moveTo>
                <a:lnTo>
                  <a:pt x="646827" y="0"/>
                </a:lnTo>
                <a:lnTo>
                  <a:pt x="646827" y="638428"/>
                </a:lnTo>
                <a:lnTo>
                  <a:pt x="0" y="638428"/>
                </a:lnTo>
                <a:lnTo>
                  <a:pt x="0" y="0"/>
                </a:lnTo>
                <a:close/>
              </a:path>
            </a:pathLst>
          </a:custGeom>
          <a:blipFill>
            <a:blip r:embed="rId8"/>
            <a:stretch>
              <a:fillRect l="-29763" t="-23851" r="-29680" b="-37690"/>
            </a:stretch>
          </a:blipFill>
        </p:spPr>
      </p:sp>
      <p:sp>
        <p:nvSpPr>
          <p:cNvPr id="17" name="TextBox 11">
            <a:extLst>
              <a:ext uri="{FF2B5EF4-FFF2-40B4-BE49-F238E27FC236}">
                <a16:creationId xmlns:a16="http://schemas.microsoft.com/office/drawing/2014/main" id="{F615B126-71B6-48D4-AACD-6560A80D446D}"/>
              </a:ext>
            </a:extLst>
          </p:cNvPr>
          <p:cNvSpPr txBox="1"/>
          <p:nvPr/>
        </p:nvSpPr>
        <p:spPr>
          <a:xfrm>
            <a:off x="1082075" y="5694777"/>
            <a:ext cx="5392349" cy="384949"/>
          </a:xfrm>
          <a:prstGeom prst="rect">
            <a:avLst/>
          </a:prstGeom>
        </p:spPr>
        <p:txBody>
          <a:bodyPr lIns="0" tIns="0" rIns="0" bIns="0" rtlCol="0" anchor="t">
            <a:spAutoFit/>
          </a:bodyPr>
          <a:lstStyle/>
          <a:p>
            <a:pPr algn="ctr" defTabSz="914949">
              <a:lnSpc>
                <a:spcPts val="3001"/>
              </a:lnSpc>
            </a:pPr>
            <a:r>
              <a:rPr lang="en-US" sz="2500" b="1" spc="24" dirty="0">
                <a:solidFill>
                  <a:srgbClr val="F8FBFD"/>
                </a:solidFill>
                <a:latin typeface="Montserrat Classic Bold"/>
                <a:ea typeface="Montserrat Classic Bold"/>
                <a:cs typeface="Montserrat Classic Bold"/>
                <a:sym typeface="Montserrat Classic Bold"/>
              </a:rPr>
              <a:t>ESTILOS Y FORMATOS</a:t>
            </a:r>
          </a:p>
        </p:txBody>
      </p:sp>
    </p:spTree>
    <p:extLst>
      <p:ext uri="{BB962C8B-B14F-4D97-AF65-F5344CB8AC3E}">
        <p14:creationId xmlns:p14="http://schemas.microsoft.com/office/powerpoint/2010/main" val="3472475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14"/>
          <p:cNvSpPr txBox="1">
            <a:spLocks noGrp="1"/>
          </p:cNvSpPr>
          <p:nvPr>
            <p:ph type="title"/>
          </p:nvPr>
        </p:nvSpPr>
        <p:spPr>
          <a:xfrm>
            <a:off x="1871248" y="794124"/>
            <a:ext cx="4053576" cy="601176"/>
          </a:xfrm>
          <a:prstGeom prst="rect">
            <a:avLst/>
          </a:prstGeom>
        </p:spPr>
        <p:txBody>
          <a:bodyPr vert="horz" wrap="square" lIns="0" tIns="116064" rIns="0" bIns="0" rtlCol="0">
            <a:spAutoFit/>
          </a:bodyPr>
          <a:lstStyle/>
          <a:p>
            <a:pPr marL="12347" marR="4939" indent="111740">
              <a:lnSpc>
                <a:spcPts val="4083"/>
              </a:lnSpc>
              <a:spcBef>
                <a:spcPts val="914"/>
              </a:spcBef>
            </a:pPr>
            <a:r>
              <a:rPr sz="3403" spc="-49" dirty="0">
                <a:latin typeface="Tahoma" panose="020B0604030504040204" pitchFamily="34" charset="0"/>
                <a:ea typeface="Tahoma" panose="020B0604030504040204" pitchFamily="34" charset="0"/>
                <a:cs typeface="Tahoma" panose="020B0604030504040204" pitchFamily="34" charset="0"/>
              </a:rPr>
              <a:t>E</a:t>
            </a:r>
            <a:r>
              <a:rPr sz="3403" spc="-190" dirty="0">
                <a:latin typeface="Tahoma" panose="020B0604030504040204" pitchFamily="34" charset="0"/>
                <a:ea typeface="Tahoma" panose="020B0604030504040204" pitchFamily="34" charset="0"/>
                <a:cs typeface="Tahoma" panose="020B0604030504040204" pitchFamily="34" charset="0"/>
              </a:rPr>
              <a:t>s</a:t>
            </a:r>
            <a:r>
              <a:rPr sz="3403" spc="-39" dirty="0">
                <a:latin typeface="Tahoma" panose="020B0604030504040204" pitchFamily="34" charset="0"/>
                <a:ea typeface="Tahoma" panose="020B0604030504040204" pitchFamily="34" charset="0"/>
                <a:cs typeface="Tahoma" panose="020B0604030504040204" pitchFamily="34" charset="0"/>
              </a:rPr>
              <a:t>t</a:t>
            </a:r>
            <a:r>
              <a:rPr sz="3403" spc="-107" dirty="0">
                <a:latin typeface="Tahoma" panose="020B0604030504040204" pitchFamily="34" charset="0"/>
                <a:ea typeface="Tahoma" panose="020B0604030504040204" pitchFamily="34" charset="0"/>
                <a:cs typeface="Tahoma" panose="020B0604030504040204" pitchFamily="34" charset="0"/>
              </a:rPr>
              <a:t>ilo</a:t>
            </a:r>
            <a:r>
              <a:rPr sz="3403" spc="-190" dirty="0">
                <a:latin typeface="Tahoma" panose="020B0604030504040204" pitchFamily="34" charset="0"/>
                <a:ea typeface="Tahoma" panose="020B0604030504040204" pitchFamily="34" charset="0"/>
                <a:cs typeface="Tahoma" panose="020B0604030504040204" pitchFamily="34" charset="0"/>
              </a:rPr>
              <a:t>s</a:t>
            </a:r>
            <a:r>
              <a:rPr sz="3403" spc="-209" dirty="0">
                <a:latin typeface="Tahoma" panose="020B0604030504040204" pitchFamily="34" charset="0"/>
                <a:ea typeface="Tahoma" panose="020B0604030504040204" pitchFamily="34" charset="0"/>
                <a:cs typeface="Tahoma" panose="020B0604030504040204" pitchFamily="34" charset="0"/>
              </a:rPr>
              <a:t> </a:t>
            </a:r>
            <a:r>
              <a:rPr sz="3403" spc="-87" dirty="0">
                <a:latin typeface="Tahoma" panose="020B0604030504040204" pitchFamily="34" charset="0"/>
                <a:ea typeface="Tahoma" panose="020B0604030504040204" pitchFamily="34" charset="0"/>
                <a:cs typeface="Tahoma" panose="020B0604030504040204" pitchFamily="34" charset="0"/>
              </a:rPr>
              <a:t>y </a:t>
            </a:r>
            <a:r>
              <a:rPr lang="es-DO" sz="3403" spc="-87" dirty="0">
                <a:latin typeface="Tahoma" panose="020B0604030504040204" pitchFamily="34" charset="0"/>
                <a:ea typeface="Tahoma" panose="020B0604030504040204" pitchFamily="34" charset="0"/>
                <a:cs typeface="Tahoma" panose="020B0604030504040204" pitchFamily="34" charset="0"/>
              </a:rPr>
              <a:t>f</a:t>
            </a:r>
            <a:r>
              <a:rPr lang="es-DO" sz="3403" spc="-68" dirty="0">
                <a:latin typeface="Tahoma" panose="020B0604030504040204" pitchFamily="34" charset="0"/>
                <a:ea typeface="Tahoma" panose="020B0604030504040204" pitchFamily="34" charset="0"/>
                <a:cs typeface="Tahoma" panose="020B0604030504040204" pitchFamily="34" charset="0"/>
              </a:rPr>
              <a:t>ormatos</a:t>
            </a:r>
            <a:endParaRPr sz="3403" dirty="0">
              <a:latin typeface="Tahoma" panose="020B0604030504040204" pitchFamily="34" charset="0"/>
              <a:ea typeface="Tahoma" panose="020B0604030504040204" pitchFamily="34" charset="0"/>
              <a:cs typeface="Tahoma" panose="020B0604030504040204" pitchFamily="34" charset="0"/>
            </a:endParaRPr>
          </a:p>
        </p:txBody>
      </p:sp>
      <p:sp>
        <p:nvSpPr>
          <p:cNvPr id="26" name="object 3"/>
          <p:cNvSpPr txBox="1"/>
          <p:nvPr/>
        </p:nvSpPr>
        <p:spPr>
          <a:xfrm>
            <a:off x="1380304" y="2197429"/>
            <a:ext cx="5120640" cy="6053930"/>
          </a:xfrm>
          <a:prstGeom prst="rect">
            <a:avLst/>
          </a:prstGeom>
        </p:spPr>
        <p:txBody>
          <a:bodyPr vert="horz" wrap="square" lIns="0" tIns="12347" rIns="0" bIns="0" rtlCol="0">
            <a:spAutoFit/>
          </a:bodyPr>
          <a:lstStyle/>
          <a:p>
            <a:pPr marL="12347">
              <a:spcBef>
                <a:spcPts val="958"/>
              </a:spcBef>
            </a:pPr>
            <a:r>
              <a:rPr lang="es-DO" sz="1750" spc="117" dirty="0">
                <a:solidFill>
                  <a:srgbClr val="132E61"/>
                </a:solidFill>
                <a:latin typeface="Tahoma" panose="020B0604030504040204" pitchFamily="34" charset="0"/>
                <a:ea typeface="Tahoma" panose="020B0604030504040204" pitchFamily="34" charset="0"/>
                <a:cs typeface="Tahoma" panose="020B0604030504040204" pitchFamily="34" charset="0"/>
              </a:rPr>
              <a:t>Elaboración</a:t>
            </a:r>
          </a:p>
          <a:p>
            <a:pPr marL="17903" marR="4939" algn="just">
              <a:lnSpc>
                <a:spcPct val="150000"/>
              </a:lnSpc>
              <a:spcBef>
                <a:spcPts val="87"/>
              </a:spcBef>
            </a:pPr>
            <a:endParaRPr lang="es-DO" sz="1200" spc="117" dirty="0">
              <a:solidFill>
                <a:srgbClr val="737373"/>
              </a:solidFill>
              <a:latin typeface="Tahoma"/>
              <a:cs typeface="Tahoma"/>
            </a:endParaRPr>
          </a:p>
          <a:p>
            <a:pPr marL="17903" marR="4939" algn="just">
              <a:lnSpc>
                <a:spcPct val="150000"/>
              </a:lnSpc>
              <a:spcBef>
                <a:spcPts val="87"/>
              </a:spcBef>
            </a:pPr>
            <a:r>
              <a:rPr lang="es-DO" sz="1200" spc="117" dirty="0">
                <a:solidFill>
                  <a:srgbClr val="737373"/>
                </a:solidFill>
                <a:latin typeface="Tahoma"/>
                <a:cs typeface="Tahoma"/>
              </a:rPr>
              <a:t>Se recomienda el uso de la plantilla en MS Word disponible en el Sistema de Administración de Memorias.  Sin embargo, si prefiere puede diagramar en otro  programa, siempre que los textos mantengan el  criterio de usabilidad </a:t>
            </a:r>
            <a:r>
              <a:rPr lang="es-DO" sz="1200" spc="117" dirty="0" smtClean="0">
                <a:solidFill>
                  <a:srgbClr val="737373"/>
                </a:solidFill>
                <a:latin typeface="Tahoma"/>
                <a:cs typeface="Tahoma"/>
              </a:rPr>
              <a:t>del contenido.</a:t>
            </a:r>
          </a:p>
          <a:p>
            <a:pPr marL="17903" marR="4939" algn="just">
              <a:lnSpc>
                <a:spcPct val="150000"/>
              </a:lnSpc>
              <a:spcBef>
                <a:spcPts val="87"/>
              </a:spcBef>
            </a:pPr>
            <a:endParaRPr lang="es-DO" sz="1200" spc="117" dirty="0">
              <a:solidFill>
                <a:srgbClr val="737373"/>
              </a:solidFill>
              <a:latin typeface="Tahoma"/>
              <a:cs typeface="Tahoma"/>
            </a:endParaRPr>
          </a:p>
          <a:p>
            <a:pPr marL="17903" marR="4939" algn="just">
              <a:lnSpc>
                <a:spcPct val="150000"/>
              </a:lnSpc>
              <a:spcBef>
                <a:spcPts val="87"/>
              </a:spcBef>
            </a:pPr>
            <a:r>
              <a:rPr lang="es-DO" sz="1200" spc="117" dirty="0" smtClean="0">
                <a:solidFill>
                  <a:srgbClr val="737373"/>
                </a:solidFill>
                <a:latin typeface="Tahoma"/>
                <a:cs typeface="Tahoma"/>
              </a:rPr>
              <a:t>Esta  </a:t>
            </a:r>
            <a:r>
              <a:rPr lang="es-DO" sz="1200" spc="117" dirty="0">
                <a:solidFill>
                  <a:srgbClr val="737373"/>
                </a:solidFill>
                <a:latin typeface="Tahoma"/>
                <a:cs typeface="Tahoma"/>
              </a:rPr>
              <a:t>información es de carácter pública y debe estar  disponible en formato abierto para ser reutilizado por los ciudadanos,  investigadores, instituciones  gubernamentales y otras organizaciones.</a:t>
            </a:r>
          </a:p>
          <a:p>
            <a:pPr marL="17903" marR="4939" algn="just">
              <a:lnSpc>
                <a:spcPct val="150000"/>
              </a:lnSpc>
              <a:spcBef>
                <a:spcPts val="87"/>
              </a:spcBef>
            </a:pPr>
            <a:endParaRPr lang="es-DO" sz="1200" spc="117" dirty="0">
              <a:solidFill>
                <a:srgbClr val="737373"/>
              </a:solidFill>
              <a:latin typeface="Tahoma"/>
              <a:cs typeface="Tahoma"/>
            </a:endParaRPr>
          </a:p>
          <a:p>
            <a:pPr marL="17903" marR="4939" algn="just">
              <a:lnSpc>
                <a:spcPct val="150000"/>
              </a:lnSpc>
              <a:spcBef>
                <a:spcPts val="87"/>
              </a:spcBef>
            </a:pPr>
            <a:r>
              <a:rPr lang="es-DO" sz="1200" spc="53" dirty="0">
                <a:solidFill>
                  <a:srgbClr val="737373"/>
                </a:solidFill>
                <a:latin typeface="Tahoma"/>
                <a:cs typeface="Tahoma"/>
              </a:rPr>
              <a:t>Para </a:t>
            </a:r>
            <a:r>
              <a:rPr lang="es-DO" sz="1200" spc="87" dirty="0">
                <a:solidFill>
                  <a:srgbClr val="737373"/>
                </a:solidFill>
                <a:latin typeface="Tahoma"/>
                <a:cs typeface="Tahoma"/>
              </a:rPr>
              <a:t>los</a:t>
            </a:r>
            <a:r>
              <a:rPr lang="es-DO" sz="1200" spc="92" dirty="0">
                <a:solidFill>
                  <a:srgbClr val="737373"/>
                </a:solidFill>
                <a:latin typeface="Tahoma"/>
                <a:cs typeface="Tahoma"/>
              </a:rPr>
              <a:t> </a:t>
            </a:r>
            <a:r>
              <a:rPr lang="es-DO" sz="1200" spc="111" dirty="0" smtClean="0">
                <a:solidFill>
                  <a:srgbClr val="737373"/>
                </a:solidFill>
                <a:latin typeface="Tahoma"/>
                <a:cs typeface="Tahoma"/>
              </a:rPr>
              <a:t>subtítulos </a:t>
            </a:r>
            <a:r>
              <a:rPr lang="es-DO" sz="1200" spc="146" dirty="0" smtClean="0">
                <a:solidFill>
                  <a:srgbClr val="737373"/>
                </a:solidFill>
                <a:latin typeface="Tahoma"/>
                <a:cs typeface="Tahoma"/>
              </a:rPr>
              <a:t>recomendamos </a:t>
            </a:r>
            <a:r>
              <a:rPr lang="es-DO" sz="1200" spc="136" dirty="0">
                <a:solidFill>
                  <a:srgbClr val="737373"/>
                </a:solidFill>
                <a:latin typeface="Tahoma"/>
                <a:cs typeface="Tahoma"/>
              </a:rPr>
              <a:t>no </a:t>
            </a:r>
            <a:r>
              <a:rPr lang="es-DO" sz="1200" spc="87" dirty="0">
                <a:solidFill>
                  <a:srgbClr val="737373"/>
                </a:solidFill>
                <a:latin typeface="Tahoma"/>
                <a:cs typeface="Tahoma"/>
              </a:rPr>
              <a:t>usar </a:t>
            </a:r>
            <a:r>
              <a:rPr lang="es-DO" sz="1200" spc="102" dirty="0">
                <a:solidFill>
                  <a:srgbClr val="737373"/>
                </a:solidFill>
                <a:latin typeface="Tahoma"/>
                <a:cs typeface="Tahoma"/>
              </a:rPr>
              <a:t>mayúsculas. </a:t>
            </a:r>
            <a:r>
              <a:rPr lang="es-DO" sz="1200" spc="97" dirty="0">
                <a:solidFill>
                  <a:srgbClr val="737373"/>
                </a:solidFill>
                <a:latin typeface="Tahoma"/>
                <a:cs typeface="Tahoma"/>
              </a:rPr>
              <a:t>Se </a:t>
            </a:r>
            <a:r>
              <a:rPr lang="es-DO" sz="1200" spc="141" dirty="0">
                <a:solidFill>
                  <a:srgbClr val="737373"/>
                </a:solidFill>
                <a:latin typeface="Tahoma"/>
                <a:cs typeface="Tahoma"/>
              </a:rPr>
              <a:t>pueden </a:t>
            </a:r>
            <a:r>
              <a:rPr lang="es-DO" sz="1200" spc="146" dirty="0">
                <a:solidFill>
                  <a:srgbClr val="737373"/>
                </a:solidFill>
                <a:latin typeface="Tahoma"/>
                <a:cs typeface="Tahoma"/>
              </a:rPr>
              <a:t> </a:t>
            </a:r>
            <a:r>
              <a:rPr lang="es-DO" sz="1200" spc="111" dirty="0">
                <a:solidFill>
                  <a:srgbClr val="737373"/>
                </a:solidFill>
                <a:latin typeface="Tahoma"/>
                <a:cs typeface="Tahoma"/>
              </a:rPr>
              <a:t>incorporar </a:t>
            </a:r>
            <a:r>
              <a:rPr lang="es-DO" sz="1200" spc="92" dirty="0">
                <a:solidFill>
                  <a:srgbClr val="737373"/>
                </a:solidFill>
                <a:latin typeface="Tahoma"/>
                <a:cs typeface="Tahoma"/>
              </a:rPr>
              <a:t>viñetas (bullets </a:t>
            </a:r>
            <a:r>
              <a:rPr lang="es-DO" sz="1200" spc="-34" dirty="0">
                <a:solidFill>
                  <a:srgbClr val="737373"/>
                </a:solidFill>
                <a:latin typeface="Tahoma"/>
                <a:cs typeface="Tahoma"/>
              </a:rPr>
              <a:t>)</a:t>
            </a:r>
            <a:r>
              <a:rPr lang="es-DO" sz="1200" spc="-29" dirty="0">
                <a:solidFill>
                  <a:srgbClr val="737373"/>
                </a:solidFill>
                <a:latin typeface="Tahoma"/>
                <a:cs typeface="Tahoma"/>
              </a:rPr>
              <a:t> </a:t>
            </a:r>
            <a:r>
              <a:rPr lang="es-DO" sz="1200" spc="122" dirty="0">
                <a:solidFill>
                  <a:srgbClr val="737373"/>
                </a:solidFill>
                <a:latin typeface="Tahoma"/>
                <a:cs typeface="Tahoma"/>
              </a:rPr>
              <a:t>en </a:t>
            </a:r>
            <a:r>
              <a:rPr lang="es-DO" sz="1200" spc="92" dirty="0">
                <a:solidFill>
                  <a:srgbClr val="737373"/>
                </a:solidFill>
                <a:latin typeface="Tahoma"/>
                <a:cs typeface="Tahoma"/>
              </a:rPr>
              <a:t>d</a:t>
            </a:r>
            <a:r>
              <a:rPr lang="es-DO" sz="1200" spc="102" dirty="0">
                <a:solidFill>
                  <a:srgbClr val="737373"/>
                </a:solidFill>
                <a:latin typeface="Tahoma"/>
                <a:cs typeface="Tahoma"/>
              </a:rPr>
              <a:t>esarrollo de  contenidos, para resaltar datos importantes en los  párrafos </a:t>
            </a:r>
            <a:r>
              <a:rPr lang="es-DO" sz="1200" spc="53" dirty="0">
                <a:solidFill>
                  <a:srgbClr val="737373"/>
                </a:solidFill>
                <a:latin typeface="Tahoma"/>
                <a:cs typeface="Tahoma"/>
              </a:rPr>
              <a:t>y</a:t>
            </a:r>
            <a:r>
              <a:rPr lang="es-DO" sz="1200" spc="-24" dirty="0">
                <a:solidFill>
                  <a:srgbClr val="737373"/>
                </a:solidFill>
                <a:latin typeface="Tahoma"/>
                <a:cs typeface="Tahoma"/>
              </a:rPr>
              <a:t> </a:t>
            </a:r>
            <a:r>
              <a:rPr lang="es-DO" sz="1200" spc="92" dirty="0">
                <a:solidFill>
                  <a:srgbClr val="737373"/>
                </a:solidFill>
                <a:latin typeface="Tahoma"/>
                <a:cs typeface="Tahoma"/>
              </a:rPr>
              <a:t>facilitar</a:t>
            </a:r>
            <a:r>
              <a:rPr lang="es-DO" sz="1200" spc="-24" dirty="0">
                <a:solidFill>
                  <a:srgbClr val="737373"/>
                </a:solidFill>
                <a:latin typeface="Tahoma"/>
                <a:cs typeface="Tahoma"/>
              </a:rPr>
              <a:t> </a:t>
            </a:r>
            <a:r>
              <a:rPr lang="es-DO" sz="1200" spc="92" dirty="0">
                <a:solidFill>
                  <a:srgbClr val="737373"/>
                </a:solidFill>
                <a:latin typeface="Tahoma"/>
                <a:cs typeface="Tahoma"/>
              </a:rPr>
              <a:t>la lectura y </a:t>
            </a:r>
            <a:r>
              <a:rPr lang="es-DO" sz="1200" spc="73" dirty="0">
                <a:solidFill>
                  <a:srgbClr val="737373"/>
                </a:solidFill>
                <a:latin typeface="Tahoma"/>
                <a:cs typeface="Tahoma"/>
              </a:rPr>
              <a:t>análisis.</a:t>
            </a:r>
          </a:p>
          <a:p>
            <a:pPr marL="17903" marR="4939" algn="just">
              <a:lnSpc>
                <a:spcPct val="150000"/>
              </a:lnSpc>
              <a:spcBef>
                <a:spcPts val="87"/>
              </a:spcBef>
            </a:pPr>
            <a:endParaRPr lang="es-DO" sz="1200" spc="117" dirty="0">
              <a:solidFill>
                <a:srgbClr val="737373"/>
              </a:solidFill>
              <a:latin typeface="Tahoma"/>
              <a:cs typeface="Tahoma"/>
            </a:endParaRPr>
          </a:p>
          <a:p>
            <a:pPr marL="12347" marR="45066" algn="just">
              <a:lnSpc>
                <a:spcPct val="122500"/>
              </a:lnSpc>
              <a:spcBef>
                <a:spcPts val="1026"/>
              </a:spcBef>
            </a:pPr>
            <a:r>
              <a:rPr lang="es-DO" sz="1750" spc="117" dirty="0">
                <a:solidFill>
                  <a:srgbClr val="132E61"/>
                </a:solidFill>
                <a:latin typeface="Tahoma" panose="020B0604030504040204" pitchFamily="34" charset="0"/>
                <a:ea typeface="Tahoma" panose="020B0604030504040204" pitchFamily="34" charset="0"/>
                <a:cs typeface="Tahoma" panose="020B0604030504040204" pitchFamily="34" charset="0"/>
              </a:rPr>
              <a:t>Formato de entrega</a:t>
            </a:r>
          </a:p>
          <a:p>
            <a:pPr marL="12347" marR="45066" algn="just">
              <a:lnSpc>
                <a:spcPct val="122500"/>
              </a:lnSpc>
              <a:spcBef>
                <a:spcPts val="1026"/>
              </a:spcBef>
            </a:pPr>
            <a:r>
              <a:rPr lang="es-DO" sz="1167" spc="122" dirty="0" smtClean="0">
                <a:solidFill>
                  <a:srgbClr val="737373"/>
                </a:solidFill>
                <a:latin typeface="Tahoma"/>
                <a:cs typeface="Tahoma"/>
              </a:rPr>
              <a:t>La memoria institucional sólo </a:t>
            </a:r>
            <a:r>
              <a:rPr lang="es-DO" sz="1167" spc="122" dirty="0">
                <a:solidFill>
                  <a:srgbClr val="737373"/>
                </a:solidFill>
                <a:latin typeface="Tahoma"/>
                <a:cs typeface="Tahoma"/>
              </a:rPr>
              <a:t>se entregará en versión digital a  través del portal </a:t>
            </a:r>
            <a:r>
              <a:rPr lang="es-DO" sz="1167" spc="122" dirty="0">
                <a:solidFill>
                  <a:srgbClr val="737373"/>
                </a:solidFill>
                <a:latin typeface="Tahoma"/>
                <a:cs typeface="Tahoma"/>
                <a:hlinkClick r:id="rId2">
                  <a:extLst>
                    <a:ext uri="{A12FA001-AC4F-418D-AE19-62706E023703}">
                      <ahyp:hlinkClr xmlns:ahyp="http://schemas.microsoft.com/office/drawing/2018/hyperlinkcolor" xmlns="" val="tx"/>
                    </a:ext>
                  </a:extLst>
                </a:hlinkClick>
              </a:rPr>
              <a:t>www.memorias.minpre.gob.do,</a:t>
            </a:r>
            <a:r>
              <a:rPr lang="es-DO" sz="1167" spc="122" dirty="0">
                <a:solidFill>
                  <a:srgbClr val="737373"/>
                </a:solidFill>
                <a:latin typeface="Tahoma"/>
                <a:cs typeface="Tahoma"/>
              </a:rPr>
              <a:t> en la  sección </a:t>
            </a:r>
            <a:r>
              <a:rPr lang="es-DO" sz="1167" spc="122" dirty="0" smtClean="0">
                <a:solidFill>
                  <a:srgbClr val="737373"/>
                </a:solidFill>
                <a:latin typeface="Tahoma"/>
                <a:cs typeface="Tahoma"/>
              </a:rPr>
              <a:t>“Documentos“ / seleccionar “Memorias Institucionales".</a:t>
            </a:r>
            <a:endParaRPr sz="1167" spc="122" dirty="0">
              <a:solidFill>
                <a:srgbClr val="737373"/>
              </a:solidFill>
              <a:latin typeface="Tahoma"/>
              <a:cs typeface="Tahoma"/>
            </a:endParaRPr>
          </a:p>
        </p:txBody>
      </p:sp>
      <p:sp>
        <p:nvSpPr>
          <p:cNvPr id="27" name="object 4"/>
          <p:cNvSpPr txBox="1"/>
          <p:nvPr/>
        </p:nvSpPr>
        <p:spPr>
          <a:xfrm>
            <a:off x="1220431" y="2315993"/>
            <a:ext cx="147196" cy="236888"/>
          </a:xfrm>
          <a:prstGeom prst="rect">
            <a:avLst/>
          </a:prstGeom>
        </p:spPr>
        <p:txBody>
          <a:bodyPr vert="horz" wrap="square" lIns="0" tIns="12347" rIns="0" bIns="0" rtlCol="0">
            <a:spAutoFit/>
          </a:bodyPr>
          <a:lstStyle/>
          <a:p>
            <a:pPr marL="12347">
              <a:spcBef>
                <a:spcPts val="97"/>
              </a:spcBef>
            </a:pPr>
            <a:r>
              <a:rPr sz="1458" spc="-311" dirty="0">
                <a:solidFill>
                  <a:srgbClr val="FFFFFF"/>
                </a:solidFill>
                <a:latin typeface="Lucida Sans Unicode"/>
                <a:cs typeface="Lucida Sans Unicode"/>
              </a:rPr>
              <a:t>1</a:t>
            </a:r>
            <a:endParaRPr sz="1458" dirty="0">
              <a:latin typeface="Lucida Sans Unicode"/>
              <a:cs typeface="Lucida Sans Unicode"/>
            </a:endParaRPr>
          </a:p>
        </p:txBody>
      </p:sp>
      <p:sp>
        <p:nvSpPr>
          <p:cNvPr id="30" name="object 8"/>
          <p:cNvSpPr txBox="1"/>
          <p:nvPr/>
        </p:nvSpPr>
        <p:spPr>
          <a:xfrm>
            <a:off x="1220431" y="4827010"/>
            <a:ext cx="129646" cy="233814"/>
          </a:xfrm>
          <a:prstGeom prst="rect">
            <a:avLst/>
          </a:prstGeom>
        </p:spPr>
        <p:txBody>
          <a:bodyPr vert="horz" wrap="square" lIns="0" tIns="16669" rIns="0" bIns="0" rtlCol="0">
            <a:spAutoFit/>
          </a:bodyPr>
          <a:lstStyle/>
          <a:p>
            <a:pPr marL="12347">
              <a:spcBef>
                <a:spcPts val="131"/>
              </a:spcBef>
            </a:pPr>
            <a:r>
              <a:rPr sz="1410" spc="-68" dirty="0">
                <a:solidFill>
                  <a:srgbClr val="FFFFFF"/>
                </a:solidFill>
                <a:latin typeface="Lucida Sans Unicode"/>
                <a:cs typeface="Lucida Sans Unicode"/>
              </a:rPr>
              <a:t>2</a:t>
            </a:r>
            <a:endParaRPr sz="1410" dirty="0">
              <a:latin typeface="Lucida Sans Unicode"/>
              <a:cs typeface="Lucida Sans Unicode"/>
            </a:endParaRPr>
          </a:p>
        </p:txBody>
      </p:sp>
      <p:sp>
        <p:nvSpPr>
          <p:cNvPr id="17" name="object 13"/>
          <p:cNvSpPr txBox="1"/>
          <p:nvPr/>
        </p:nvSpPr>
        <p:spPr>
          <a:xfrm>
            <a:off x="1634942" y="8964421"/>
            <a:ext cx="4611363" cy="479390"/>
          </a:xfrm>
          <a:prstGeom prst="rect">
            <a:avLst/>
          </a:prstGeom>
          <a:solidFill>
            <a:schemeClr val="accent1">
              <a:lumMod val="50000"/>
            </a:schemeClr>
          </a:solidFill>
        </p:spPr>
        <p:txBody>
          <a:bodyPr vert="horz" wrap="square" lIns="0" tIns="12347" rIns="0" bIns="0" rtlCol="0">
            <a:spAutoFit/>
          </a:bodyPr>
          <a:lstStyle/>
          <a:p>
            <a:pPr marL="12347" marR="4939" algn="just">
              <a:lnSpc>
                <a:spcPct val="120200"/>
              </a:lnSpc>
              <a:spcBef>
                <a:spcPts val="97"/>
              </a:spcBef>
            </a:pPr>
            <a:r>
              <a:rPr lang="es-DO" sz="1264" spc="92" dirty="0" smtClean="0">
                <a:solidFill>
                  <a:schemeClr val="bg1"/>
                </a:solidFill>
                <a:latin typeface="Tahoma"/>
                <a:cs typeface="Tahoma"/>
              </a:rPr>
              <a:t>Seguir</a:t>
            </a:r>
            <a:r>
              <a:rPr sz="1264" spc="97" dirty="0" smtClean="0">
                <a:solidFill>
                  <a:schemeClr val="bg1"/>
                </a:solidFill>
                <a:latin typeface="Tahoma"/>
                <a:cs typeface="Tahoma"/>
              </a:rPr>
              <a:t> </a:t>
            </a:r>
            <a:r>
              <a:rPr lang="es-DO" sz="1264" spc="78" dirty="0">
                <a:solidFill>
                  <a:schemeClr val="bg1"/>
                </a:solidFill>
                <a:latin typeface="Tahoma"/>
                <a:cs typeface="Tahoma"/>
              </a:rPr>
              <a:t>los</a:t>
            </a:r>
            <a:r>
              <a:rPr sz="1264" spc="83" dirty="0">
                <a:solidFill>
                  <a:schemeClr val="bg1"/>
                </a:solidFill>
                <a:latin typeface="Tahoma"/>
                <a:cs typeface="Tahoma"/>
              </a:rPr>
              <a:t> </a:t>
            </a:r>
            <a:r>
              <a:rPr sz="1264" spc="107" dirty="0">
                <a:solidFill>
                  <a:schemeClr val="bg1"/>
                </a:solidFill>
                <a:latin typeface="Tahoma"/>
                <a:cs typeface="Tahoma"/>
              </a:rPr>
              <a:t>requerimientos</a:t>
            </a:r>
            <a:r>
              <a:rPr sz="1264" spc="111" dirty="0">
                <a:solidFill>
                  <a:schemeClr val="bg1"/>
                </a:solidFill>
                <a:latin typeface="Tahoma"/>
                <a:cs typeface="Tahoma"/>
              </a:rPr>
              <a:t> </a:t>
            </a:r>
            <a:r>
              <a:rPr sz="1264" spc="126" dirty="0">
                <a:solidFill>
                  <a:schemeClr val="bg1"/>
                </a:solidFill>
                <a:latin typeface="Tahoma"/>
                <a:cs typeface="Tahoma"/>
              </a:rPr>
              <a:t>de</a:t>
            </a:r>
            <a:r>
              <a:rPr sz="1264" spc="131" dirty="0">
                <a:solidFill>
                  <a:schemeClr val="bg1"/>
                </a:solidFill>
                <a:latin typeface="Tahoma"/>
                <a:cs typeface="Tahoma"/>
              </a:rPr>
              <a:t> </a:t>
            </a:r>
            <a:r>
              <a:rPr sz="1264" spc="111" dirty="0">
                <a:solidFill>
                  <a:schemeClr val="bg1"/>
                </a:solidFill>
                <a:latin typeface="Tahoma"/>
                <a:cs typeface="Tahoma"/>
              </a:rPr>
              <a:t>formato</a:t>
            </a:r>
            <a:r>
              <a:rPr lang="es-DO" sz="1264" spc="111" dirty="0">
                <a:solidFill>
                  <a:schemeClr val="bg1"/>
                </a:solidFill>
                <a:latin typeface="Tahoma"/>
                <a:cs typeface="Tahoma"/>
              </a:rPr>
              <a:t>,</a:t>
            </a:r>
            <a:r>
              <a:rPr sz="1264" spc="111" dirty="0">
                <a:solidFill>
                  <a:schemeClr val="bg1"/>
                </a:solidFill>
                <a:latin typeface="Tahoma"/>
                <a:cs typeface="Tahoma"/>
              </a:rPr>
              <a:t> </a:t>
            </a:r>
            <a:r>
              <a:rPr sz="1264" spc="117" dirty="0">
                <a:solidFill>
                  <a:schemeClr val="bg1"/>
                </a:solidFill>
                <a:latin typeface="Tahoma"/>
                <a:cs typeface="Tahoma"/>
              </a:rPr>
              <a:t> </a:t>
            </a:r>
            <a:r>
              <a:rPr sz="1264" spc="97" dirty="0">
                <a:solidFill>
                  <a:schemeClr val="bg1"/>
                </a:solidFill>
                <a:latin typeface="Tahoma"/>
                <a:cs typeface="Tahoma"/>
              </a:rPr>
              <a:t>garantiza</a:t>
            </a:r>
            <a:r>
              <a:rPr sz="1264" spc="78" dirty="0">
                <a:solidFill>
                  <a:schemeClr val="bg1"/>
                </a:solidFill>
                <a:latin typeface="Tahoma"/>
                <a:cs typeface="Tahoma"/>
              </a:rPr>
              <a:t> </a:t>
            </a:r>
            <a:r>
              <a:rPr sz="1264" spc="131" dirty="0">
                <a:solidFill>
                  <a:schemeClr val="bg1"/>
                </a:solidFill>
                <a:latin typeface="Tahoma"/>
                <a:cs typeface="Tahoma"/>
              </a:rPr>
              <a:t>un</a:t>
            </a:r>
            <a:r>
              <a:rPr sz="1264" spc="78" dirty="0">
                <a:solidFill>
                  <a:schemeClr val="bg1"/>
                </a:solidFill>
                <a:latin typeface="Tahoma"/>
                <a:cs typeface="Tahoma"/>
              </a:rPr>
              <a:t> </a:t>
            </a:r>
            <a:r>
              <a:rPr lang="es-DO" sz="1264" spc="141" dirty="0" smtClean="0">
                <a:solidFill>
                  <a:schemeClr val="bg1"/>
                </a:solidFill>
                <a:latin typeface="Tahoma"/>
                <a:cs typeface="Tahoma"/>
              </a:rPr>
              <a:t>documento </a:t>
            </a:r>
            <a:r>
              <a:rPr lang="es-DO" sz="1264" spc="107" dirty="0" smtClean="0">
                <a:solidFill>
                  <a:schemeClr val="bg1"/>
                </a:solidFill>
                <a:latin typeface="Tahoma"/>
                <a:cs typeface="Tahoma"/>
              </a:rPr>
              <a:t>estandarizado </a:t>
            </a:r>
            <a:r>
              <a:rPr sz="1264" spc="39" dirty="0">
                <a:solidFill>
                  <a:schemeClr val="bg1"/>
                </a:solidFill>
                <a:latin typeface="Tahoma"/>
                <a:cs typeface="Tahoma"/>
              </a:rPr>
              <a:t>y</a:t>
            </a:r>
            <a:r>
              <a:rPr sz="1264" spc="83" dirty="0">
                <a:solidFill>
                  <a:schemeClr val="bg1"/>
                </a:solidFill>
                <a:latin typeface="Tahoma"/>
                <a:cs typeface="Tahoma"/>
              </a:rPr>
              <a:t> </a:t>
            </a:r>
            <a:r>
              <a:rPr sz="1264" spc="131" dirty="0">
                <a:solidFill>
                  <a:schemeClr val="bg1"/>
                </a:solidFill>
                <a:latin typeface="Tahoma"/>
                <a:cs typeface="Tahoma"/>
              </a:rPr>
              <a:t>con</a:t>
            </a:r>
            <a:r>
              <a:rPr sz="1264" spc="78" dirty="0">
                <a:solidFill>
                  <a:schemeClr val="bg1"/>
                </a:solidFill>
                <a:latin typeface="Tahoma"/>
                <a:cs typeface="Tahoma"/>
              </a:rPr>
              <a:t> </a:t>
            </a:r>
            <a:r>
              <a:rPr sz="1264" spc="87" dirty="0">
                <a:solidFill>
                  <a:schemeClr val="bg1"/>
                </a:solidFill>
                <a:latin typeface="Tahoma"/>
                <a:cs typeface="Tahoma"/>
              </a:rPr>
              <a:t>la </a:t>
            </a:r>
            <a:r>
              <a:rPr sz="1264" spc="-384" dirty="0">
                <a:solidFill>
                  <a:schemeClr val="bg1"/>
                </a:solidFill>
                <a:latin typeface="Tahoma"/>
                <a:cs typeface="Tahoma"/>
              </a:rPr>
              <a:t> </a:t>
            </a:r>
            <a:r>
              <a:rPr lang="es-DO" sz="1264" spc="92" dirty="0" smtClean="0">
                <a:solidFill>
                  <a:schemeClr val="bg1"/>
                </a:solidFill>
                <a:latin typeface="Tahoma"/>
                <a:cs typeface="Tahoma"/>
              </a:rPr>
              <a:t>estética</a:t>
            </a:r>
            <a:r>
              <a:rPr sz="1264" spc="-44" dirty="0" smtClean="0">
                <a:solidFill>
                  <a:schemeClr val="bg1"/>
                </a:solidFill>
                <a:latin typeface="Tahoma"/>
                <a:cs typeface="Tahoma"/>
              </a:rPr>
              <a:t> </a:t>
            </a:r>
            <a:r>
              <a:rPr lang="es-DO" sz="1264" spc="97" dirty="0" smtClean="0">
                <a:solidFill>
                  <a:schemeClr val="bg1"/>
                </a:solidFill>
                <a:latin typeface="Tahoma"/>
                <a:cs typeface="Tahoma"/>
              </a:rPr>
              <a:t>correcta</a:t>
            </a:r>
            <a:r>
              <a:rPr sz="1264" spc="97" dirty="0" smtClean="0">
                <a:solidFill>
                  <a:schemeClr val="bg1"/>
                </a:solidFill>
                <a:latin typeface="Tahoma"/>
                <a:cs typeface="Tahoma"/>
              </a:rPr>
              <a:t>.</a:t>
            </a:r>
            <a:endParaRPr sz="1264" dirty="0">
              <a:solidFill>
                <a:schemeClr val="bg1"/>
              </a:solidFill>
              <a:latin typeface="Tahoma"/>
              <a:cs typeface="Tahoma"/>
            </a:endParaRPr>
          </a:p>
        </p:txBody>
      </p:sp>
      <p:sp>
        <p:nvSpPr>
          <p:cNvPr id="2" name="Elipse 1">
            <a:extLst>
              <a:ext uri="{FF2B5EF4-FFF2-40B4-BE49-F238E27FC236}">
                <a16:creationId xmlns:a16="http://schemas.microsoft.com/office/drawing/2014/main" id="{E66070FF-773E-4AC6-8EDF-E7C7EA70FC38}"/>
              </a:ext>
            </a:extLst>
          </p:cNvPr>
          <p:cNvSpPr/>
          <p:nvPr/>
        </p:nvSpPr>
        <p:spPr>
          <a:xfrm>
            <a:off x="4692650" y="5959475"/>
            <a:ext cx="76200" cy="76200"/>
          </a:xfrm>
          <a:prstGeom prst="ellipse">
            <a:avLst/>
          </a:prstGeom>
          <a:solidFill>
            <a:srgbClr val="4C47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DO"/>
          </a:p>
        </p:txBody>
      </p:sp>
      <p:sp>
        <p:nvSpPr>
          <p:cNvPr id="8" name="Freeform 18">
            <a:extLst>
              <a:ext uri="{FF2B5EF4-FFF2-40B4-BE49-F238E27FC236}">
                <a16:creationId xmlns:a16="http://schemas.microsoft.com/office/drawing/2014/main" id="{38BB1DAA-D0FD-4657-A484-E7FBF99B053B}"/>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3">
              <a:alphaModFix amt="76000"/>
              <a:extLst>
                <a:ext uri="{96DAC541-7B7A-43D3-8B79-37D633B846F1}">
                  <asvg:svgBlip xmlns:asvg="http://schemas.microsoft.com/office/drawing/2016/SVG/main" xmlns="" r:embed="rId4"/>
                </a:ext>
              </a:extLst>
            </a:blip>
            <a:stretch>
              <a:fillRect t="-74040" b="-74040"/>
            </a:stretch>
          </a:blipFill>
        </p:spPr>
      </p:sp>
      <p:sp>
        <p:nvSpPr>
          <p:cNvPr id="9" name="Freeform 19">
            <a:extLst>
              <a:ext uri="{FF2B5EF4-FFF2-40B4-BE49-F238E27FC236}">
                <a16:creationId xmlns:a16="http://schemas.microsoft.com/office/drawing/2014/main" id="{E4FEA796-4128-4901-8636-62C02073E27C}"/>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t="-85396" b="-85396"/>
            </a:stretch>
          </a:blipFill>
        </p:spPr>
      </p:sp>
      <p:sp>
        <p:nvSpPr>
          <p:cNvPr id="10" name="Freeform 20">
            <a:extLst>
              <a:ext uri="{FF2B5EF4-FFF2-40B4-BE49-F238E27FC236}">
                <a16:creationId xmlns:a16="http://schemas.microsoft.com/office/drawing/2014/main" id="{7E0D84B8-85FA-4ED8-BECC-8A6563EA544E}"/>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b="-1719900"/>
            </a:stretch>
          </a:blipFill>
        </p:spPr>
      </p:sp>
      <p:sp>
        <p:nvSpPr>
          <p:cNvPr id="11" name="Freeform 21">
            <a:extLst>
              <a:ext uri="{FF2B5EF4-FFF2-40B4-BE49-F238E27FC236}">
                <a16:creationId xmlns:a16="http://schemas.microsoft.com/office/drawing/2014/main" id="{AFF521F5-75B2-4E90-8B64-24609BCF4E99}"/>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3">
              <a:alphaModFix amt="76000"/>
              <a:extLst>
                <a:ext uri="{96DAC541-7B7A-43D3-8B79-37D633B846F1}">
                  <asvg:svgBlip xmlns:asvg="http://schemas.microsoft.com/office/drawing/2016/SVG/main" xmlns="" r:embed="rId4"/>
                </a:ext>
              </a:extLst>
            </a:blip>
            <a:stretch>
              <a:fillRect t="-483188" b="-1035790"/>
            </a:stretch>
          </a:blipFill>
        </p:spPr>
      </p:sp>
      <p:sp>
        <p:nvSpPr>
          <p:cNvPr id="14" name="CuadroTexto 13">
            <a:extLst>
              <a:ext uri="{FF2B5EF4-FFF2-40B4-BE49-F238E27FC236}">
                <a16:creationId xmlns:a16="http://schemas.microsoft.com/office/drawing/2014/main" id="{4B56EC8E-9621-4553-AB9A-EC9D71D6B88C}"/>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14</a:t>
            </a:r>
            <a:endParaRPr lang="es-DO" b="1" dirty="0">
              <a:solidFill>
                <a:srgbClr val="003775"/>
              </a:solidFill>
            </a:endParaRPr>
          </a:p>
        </p:txBody>
      </p:sp>
    </p:spTree>
    <p:extLst>
      <p:ext uri="{BB962C8B-B14F-4D97-AF65-F5344CB8AC3E}">
        <p14:creationId xmlns:p14="http://schemas.microsoft.com/office/powerpoint/2010/main" val="2833909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a:spLocks noGrp="1"/>
          </p:cNvSpPr>
          <p:nvPr>
            <p:ph type="title"/>
          </p:nvPr>
        </p:nvSpPr>
        <p:spPr>
          <a:xfrm>
            <a:off x="1084500" y="897466"/>
            <a:ext cx="5731164" cy="460418"/>
          </a:xfrm>
          <a:prstGeom prst="rect">
            <a:avLst/>
          </a:prstGeom>
        </p:spPr>
        <p:txBody>
          <a:bodyPr vert="horz" wrap="square" lIns="0" tIns="87665" rIns="0" bIns="0" rtlCol="0">
            <a:spAutoFit/>
          </a:bodyPr>
          <a:lstStyle/>
          <a:p>
            <a:pPr marL="1100112" marR="4939" indent="-1088383">
              <a:lnSpc>
                <a:spcPts val="2917"/>
              </a:lnSpc>
              <a:spcBef>
                <a:spcPts val="690"/>
              </a:spcBef>
            </a:pPr>
            <a:r>
              <a:rPr sz="3400" spc="-190" dirty="0">
                <a:latin typeface="Tahoma" panose="020B0604030504040204" pitchFamily="34" charset="0"/>
                <a:ea typeface="Tahoma" panose="020B0604030504040204" pitchFamily="34" charset="0"/>
                <a:cs typeface="Tahoma" panose="020B0604030504040204" pitchFamily="34" charset="0"/>
              </a:rPr>
              <a:t>Requerimientos de  </a:t>
            </a:r>
            <a:r>
              <a:rPr lang="es-DO" sz="3400" spc="-190" dirty="0" smtClean="0">
                <a:latin typeface="Tahoma" panose="020B0604030504040204" pitchFamily="34" charset="0"/>
                <a:ea typeface="Tahoma" panose="020B0604030504040204" pitchFamily="34" charset="0"/>
                <a:cs typeface="Tahoma" panose="020B0604030504040204" pitchFamily="34" charset="0"/>
              </a:rPr>
              <a:t>formato</a:t>
            </a:r>
            <a:endParaRPr lang="es-DO" sz="3400" spc="-19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18" name="Tabla 42">
            <a:extLst>
              <a:ext uri="{FF2B5EF4-FFF2-40B4-BE49-F238E27FC236}">
                <a16:creationId xmlns:a16="http://schemas.microsoft.com/office/drawing/2014/main" id="{CE7527A6-183A-4D96-BFFC-520BC1C559AD}"/>
              </a:ext>
            </a:extLst>
          </p:cNvPr>
          <p:cNvGraphicFramePr>
            <a:graphicFrameLocks noGrp="1"/>
          </p:cNvGraphicFramePr>
          <p:nvPr>
            <p:extLst>
              <p:ext uri="{D42A27DB-BD31-4B8C-83A1-F6EECF244321}">
                <p14:modId xmlns:p14="http://schemas.microsoft.com/office/powerpoint/2010/main" val="3342804920"/>
              </p:ext>
            </p:extLst>
          </p:nvPr>
        </p:nvGraphicFramePr>
        <p:xfrm>
          <a:off x="1084502" y="1736746"/>
          <a:ext cx="5731165" cy="4067180"/>
        </p:xfrm>
        <a:graphic>
          <a:graphicData uri="http://schemas.openxmlformats.org/drawingml/2006/table">
            <a:tbl>
              <a:tblPr firstRow="1" bandRow="1">
                <a:tableStyleId>{6E25E649-3F16-4E02-A733-19D2CDBF48F0}</a:tableStyleId>
              </a:tblPr>
              <a:tblGrid>
                <a:gridCol w="5731165">
                  <a:extLst>
                    <a:ext uri="{9D8B030D-6E8A-4147-A177-3AD203B41FA5}">
                      <a16:colId xmlns:a16="http://schemas.microsoft.com/office/drawing/2014/main" val="3956152380"/>
                    </a:ext>
                  </a:extLst>
                </a:gridCol>
              </a:tblGrid>
              <a:tr h="2963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DO" sz="1400" spc="21" dirty="0">
                          <a:latin typeface="Tahoma" panose="020B0604030504040204" pitchFamily="34" charset="0"/>
                          <a:ea typeface="Tahoma" panose="020B0604030504040204" pitchFamily="34" charset="0"/>
                          <a:cs typeface="Tahoma" panose="020B0604030504040204" pitchFamily="34" charset="0"/>
                        </a:rPr>
                        <a:t>Formato </a:t>
                      </a:r>
                      <a:r>
                        <a:rPr lang="es-DO" sz="1400" spc="32" dirty="0">
                          <a:latin typeface="Tahoma" panose="020B0604030504040204" pitchFamily="34" charset="0"/>
                          <a:ea typeface="Tahoma" panose="020B0604030504040204" pitchFamily="34" charset="0"/>
                          <a:cs typeface="Tahoma" panose="020B0604030504040204" pitchFamily="34" charset="0"/>
                        </a:rPr>
                        <a:t>de </a:t>
                      </a:r>
                      <a:r>
                        <a:rPr lang="es-DO" sz="1400" spc="12" dirty="0">
                          <a:latin typeface="Tahoma" panose="020B0604030504040204" pitchFamily="34" charset="0"/>
                          <a:ea typeface="Tahoma" panose="020B0604030504040204" pitchFamily="34" charset="0"/>
                          <a:cs typeface="Tahoma" panose="020B0604030504040204" pitchFamily="34" charset="0"/>
                        </a:rPr>
                        <a:t>texto</a:t>
                      </a:r>
                      <a:endParaRPr lang="es-DO"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88900" marR="88900" marT="44450" marB="44450" anchor="ctr">
                    <a:solidFill>
                      <a:srgbClr val="002060"/>
                    </a:solidFill>
                  </a:tcPr>
                </a:tc>
                <a:extLst>
                  <a:ext uri="{0D108BD9-81ED-4DB2-BD59-A6C34878D82A}">
                    <a16:rowId xmlns:a16="http://schemas.microsoft.com/office/drawing/2014/main" val="1075939546"/>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spc="68" dirty="0">
                          <a:solidFill>
                            <a:srgbClr val="737373"/>
                          </a:solidFill>
                          <a:latin typeface="Tahoma" panose="020B0604030504040204" pitchFamily="34" charset="0"/>
                          <a:ea typeface="Tahoma" panose="020B0604030504040204" pitchFamily="34" charset="0"/>
                          <a:cs typeface="Tahoma" panose="020B0604030504040204" pitchFamily="34" charset="0"/>
                        </a:rPr>
                        <a:t>Word 1997-2003(.doc) /  Word 2007-2021(.docx)/  Open Document.</a:t>
                      </a:r>
                    </a:p>
                  </a:txBody>
                  <a:tcPr marL="88900" marR="88900" marT="44450" marB="44450" anchor="ctr"/>
                </a:tc>
                <a:extLst>
                  <a:ext uri="{0D108BD9-81ED-4DB2-BD59-A6C34878D82A}">
                    <a16:rowId xmlns:a16="http://schemas.microsoft.com/office/drawing/2014/main" val="466511375"/>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Tamaño del papel  8 ½ x 11 Pulgadas  (tamaño carta).</a:t>
                      </a:r>
                    </a:p>
                  </a:txBody>
                  <a:tcPr marL="88900" marR="88900" marT="44450" marB="44450" anchor="ctr"/>
                </a:tc>
                <a:extLst>
                  <a:ext uri="{0D108BD9-81ED-4DB2-BD59-A6C34878D82A}">
                    <a16:rowId xmlns:a16="http://schemas.microsoft.com/office/drawing/2014/main" val="538284001"/>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Tipo de letra en el documento Times New Román.</a:t>
                      </a:r>
                    </a:p>
                  </a:txBody>
                  <a:tcPr marL="88900" marR="88900" marT="44450" marB="44450" anchor="ctr"/>
                </a:tc>
                <a:extLst>
                  <a:ext uri="{0D108BD9-81ED-4DB2-BD59-A6C34878D82A}">
                    <a16:rowId xmlns:a16="http://schemas.microsoft.com/office/drawing/2014/main" val="2749605777"/>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Interlineado en </a:t>
                      </a:r>
                      <a:r>
                        <a:rPr lang="es-ES" sz="1200" dirty="0" smtClean="0">
                          <a:solidFill>
                            <a:srgbClr val="737373"/>
                          </a:solidFill>
                          <a:latin typeface="Tahoma" panose="020B0604030504040204" pitchFamily="34" charset="0"/>
                          <a:ea typeface="Tahoma" panose="020B0604030504040204" pitchFamily="34" charset="0"/>
                          <a:cs typeface="Tahoma" panose="020B0604030504040204" pitchFamily="34" charset="0"/>
                        </a:rPr>
                        <a:t>Word </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1.5.</a:t>
                      </a:r>
                    </a:p>
                  </a:txBody>
                  <a:tcPr marL="88900" marR="88900" marT="44450" marB="44450" anchor="ctr"/>
                </a:tc>
                <a:extLst>
                  <a:ext uri="{0D108BD9-81ED-4DB2-BD59-A6C34878D82A}">
                    <a16:rowId xmlns:a16="http://schemas.microsoft.com/office/drawing/2014/main" val="305932686"/>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DO" sz="1200" dirty="0">
                          <a:solidFill>
                            <a:srgbClr val="737373"/>
                          </a:solidFill>
                          <a:latin typeface="Tahoma" panose="020B0604030504040204" pitchFamily="34" charset="0"/>
                          <a:ea typeface="Tahoma" panose="020B0604030504040204" pitchFamily="34" charset="0"/>
                          <a:cs typeface="Tahoma" panose="020B0604030504040204" pitchFamily="34" charset="0"/>
                        </a:rPr>
                        <a:t>Márgenes</a:t>
                      </a:r>
                      <a:r>
                        <a:rPr lang="pt-BR" sz="1200" dirty="0">
                          <a:solidFill>
                            <a:srgbClr val="737373"/>
                          </a:solidFill>
                          <a:latin typeface="Tahoma" panose="020B0604030504040204" pitchFamily="34" charset="0"/>
                          <a:ea typeface="Tahoma" panose="020B0604030504040204" pitchFamily="34" charset="0"/>
                          <a:cs typeface="Tahoma" panose="020B0604030504040204" pitchFamily="34" charset="0"/>
                        </a:rPr>
                        <a:t> superior e  inferior 2.54 cm (equivalente a 1 </a:t>
                      </a:r>
                      <a:r>
                        <a:rPr lang="es-DO" sz="1200" dirty="0">
                          <a:solidFill>
                            <a:srgbClr val="737373"/>
                          </a:solidFill>
                          <a:latin typeface="Tahoma" panose="020B0604030504040204" pitchFamily="34" charset="0"/>
                          <a:ea typeface="Tahoma" panose="020B0604030504040204" pitchFamily="34" charset="0"/>
                          <a:cs typeface="Tahoma" panose="020B0604030504040204" pitchFamily="34" charset="0"/>
                        </a:rPr>
                        <a:t>pulgada</a:t>
                      </a:r>
                      <a:r>
                        <a:rPr lang="pt-BR" sz="1200" dirty="0">
                          <a:solidFill>
                            <a:srgbClr val="737373"/>
                          </a:solidFill>
                          <a:latin typeface="Tahoma" panose="020B0604030504040204" pitchFamily="34" charset="0"/>
                          <a:ea typeface="Tahoma" panose="020B0604030504040204" pitchFamily="34" charset="0"/>
                          <a:cs typeface="Tahoma" panose="020B0604030504040204" pitchFamily="34" charset="0"/>
                        </a:rPr>
                        <a:t>).</a:t>
                      </a:r>
                    </a:p>
                  </a:txBody>
                  <a:tcPr marL="88900" marR="88900" marT="44450" marB="44450" anchor="ctr"/>
                </a:tc>
                <a:extLst>
                  <a:ext uri="{0D108BD9-81ED-4DB2-BD59-A6C34878D82A}">
                    <a16:rowId xmlns:a16="http://schemas.microsoft.com/office/drawing/2014/main" val="3860789573"/>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Márgenes izquierdo y </a:t>
                      </a:r>
                      <a:r>
                        <a:rPr lang="es-ES" sz="1200" dirty="0" smtClean="0">
                          <a:solidFill>
                            <a:srgbClr val="737373"/>
                          </a:solidFill>
                          <a:latin typeface="Tahoma" panose="020B0604030504040204" pitchFamily="34" charset="0"/>
                          <a:ea typeface="Tahoma" panose="020B0604030504040204" pitchFamily="34" charset="0"/>
                          <a:cs typeface="Tahoma" panose="020B0604030504040204" pitchFamily="34" charset="0"/>
                        </a:rPr>
                        <a:t>derecho </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3.81 cm (equivalente a 1.5 pulgadas).</a:t>
                      </a:r>
                    </a:p>
                  </a:txBody>
                  <a:tcPr marL="88900" marR="88900" marT="44450" marB="44450" anchor="ctr"/>
                </a:tc>
                <a:extLst>
                  <a:ext uri="{0D108BD9-81ED-4DB2-BD59-A6C34878D82A}">
                    <a16:rowId xmlns:a16="http://schemas.microsoft.com/office/drawing/2014/main" val="1790281216"/>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Posición de número </a:t>
                      </a:r>
                      <a:r>
                        <a:rPr lang="es-ES" sz="1200" dirty="0" smtClean="0">
                          <a:solidFill>
                            <a:srgbClr val="737373"/>
                          </a:solidFill>
                          <a:latin typeface="Tahoma" panose="020B0604030504040204" pitchFamily="34" charset="0"/>
                          <a:ea typeface="Tahoma" panose="020B0604030504040204" pitchFamily="34" charset="0"/>
                          <a:cs typeface="Tahoma" panose="020B0604030504040204" pitchFamily="34" charset="0"/>
                        </a:rPr>
                        <a:t>de </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página Centrado con el </a:t>
                      </a:r>
                      <a:r>
                        <a:rPr lang="es-ES" sz="1200" dirty="0" smtClean="0">
                          <a:solidFill>
                            <a:srgbClr val="737373"/>
                          </a:solidFill>
                          <a:latin typeface="Tahoma" panose="020B0604030504040204" pitchFamily="34" charset="0"/>
                          <a:ea typeface="Tahoma" panose="020B0604030504040204" pitchFamily="34" charset="0"/>
                          <a:cs typeface="Tahoma" panose="020B0604030504040204" pitchFamily="34" charset="0"/>
                        </a:rPr>
                        <a:t>logo </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de la cúpula.</a:t>
                      </a:r>
                    </a:p>
                  </a:txBody>
                  <a:tcPr marL="88900" marR="88900" marT="44450" marB="44450" anchor="ctr"/>
                </a:tc>
                <a:extLst>
                  <a:ext uri="{0D108BD9-81ED-4DB2-BD59-A6C34878D82A}">
                    <a16:rowId xmlns:a16="http://schemas.microsoft.com/office/drawing/2014/main" val="65871137"/>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Tamaño letra de los títulos 14 y subtítulos 12.</a:t>
                      </a:r>
                    </a:p>
                  </a:txBody>
                  <a:tcPr marL="88900" marR="88900" marT="44450" marB="44450" anchor="ctr"/>
                </a:tc>
                <a:extLst>
                  <a:ext uri="{0D108BD9-81ED-4DB2-BD59-A6C34878D82A}">
                    <a16:rowId xmlns:a16="http://schemas.microsoft.com/office/drawing/2014/main" val="801239107"/>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Tamaño del texto en </a:t>
                      </a:r>
                      <a:r>
                        <a:rPr lang="es-ES" sz="1200" dirty="0" smtClean="0">
                          <a:solidFill>
                            <a:srgbClr val="737373"/>
                          </a:solidFill>
                          <a:latin typeface="Tahoma" panose="020B0604030504040204" pitchFamily="34" charset="0"/>
                          <a:ea typeface="Tahoma" panose="020B0604030504040204" pitchFamily="34" charset="0"/>
                          <a:cs typeface="Tahoma" panose="020B0604030504040204" pitchFamily="34" charset="0"/>
                        </a:rPr>
                        <a:t>notas </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al pie 9 puntos.</a:t>
                      </a:r>
                    </a:p>
                  </a:txBody>
                  <a:tcPr marL="88900" marR="88900" marT="44450" marB="44450" anchor="ctr"/>
                </a:tc>
                <a:extLst>
                  <a:ext uri="{0D108BD9-81ED-4DB2-BD59-A6C34878D82A}">
                    <a16:rowId xmlns:a16="http://schemas.microsoft.com/office/drawing/2014/main" val="2420407143"/>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Color de letra de los contenidos  Gris oscuro: (referencia código #767171).</a:t>
                      </a:r>
                    </a:p>
                  </a:txBody>
                  <a:tcPr marL="88900" marR="88900" marT="44450" marB="44450" anchor="ctr"/>
                </a:tc>
                <a:extLst>
                  <a:ext uri="{0D108BD9-81ED-4DB2-BD59-A6C34878D82A}">
                    <a16:rowId xmlns:a16="http://schemas.microsoft.com/office/drawing/2014/main" val="3949814939"/>
                  </a:ext>
                </a:extLst>
              </a:tr>
            </a:tbl>
          </a:graphicData>
        </a:graphic>
      </p:graphicFrame>
      <p:graphicFrame>
        <p:nvGraphicFramePr>
          <p:cNvPr id="19" name="Tabla 44">
            <a:extLst>
              <a:ext uri="{FF2B5EF4-FFF2-40B4-BE49-F238E27FC236}">
                <a16:creationId xmlns:a16="http://schemas.microsoft.com/office/drawing/2014/main" id="{4DDE149F-CF70-47D5-8290-2D7BFE9E4E1F}"/>
              </a:ext>
            </a:extLst>
          </p:cNvPr>
          <p:cNvGraphicFramePr>
            <a:graphicFrameLocks noGrp="1"/>
          </p:cNvGraphicFramePr>
          <p:nvPr>
            <p:extLst>
              <p:ext uri="{D42A27DB-BD31-4B8C-83A1-F6EECF244321}">
                <p14:modId xmlns:p14="http://schemas.microsoft.com/office/powerpoint/2010/main" val="1648477612"/>
              </p:ext>
            </p:extLst>
          </p:nvPr>
        </p:nvGraphicFramePr>
        <p:xfrm>
          <a:off x="1084501" y="5929166"/>
          <a:ext cx="5731165" cy="1886396"/>
        </p:xfrm>
        <a:graphic>
          <a:graphicData uri="http://schemas.openxmlformats.org/drawingml/2006/table">
            <a:tbl>
              <a:tblPr firstRow="1" bandRow="1">
                <a:tableStyleId>{6E25E649-3F16-4E02-A733-19D2CDBF48F0}</a:tableStyleId>
              </a:tblPr>
              <a:tblGrid>
                <a:gridCol w="5731165">
                  <a:extLst>
                    <a:ext uri="{9D8B030D-6E8A-4147-A177-3AD203B41FA5}">
                      <a16:colId xmlns:a16="http://schemas.microsoft.com/office/drawing/2014/main" val="3956152380"/>
                    </a:ext>
                  </a:extLst>
                </a:gridCol>
              </a:tblGrid>
              <a:tr h="2963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DO" sz="1400" b="1" spc="21" dirty="0">
                          <a:solidFill>
                            <a:schemeClr val="lt1"/>
                          </a:solidFill>
                          <a:latin typeface="Tahoma" panose="020B0604030504040204" pitchFamily="34" charset="0"/>
                          <a:ea typeface="Tahoma" panose="020B0604030504040204" pitchFamily="34" charset="0"/>
                          <a:cs typeface="Tahoma" panose="020B0604030504040204" pitchFamily="34" charset="0"/>
                        </a:rPr>
                        <a:t>Formato de Tablas o Matrices</a:t>
                      </a:r>
                    </a:p>
                  </a:txBody>
                  <a:tcPr marL="88900" marR="88900" marT="44450" marB="44450" anchor="ctr">
                    <a:solidFill>
                      <a:srgbClr val="002060"/>
                    </a:solidFill>
                  </a:tcPr>
                </a:tc>
                <a:extLst>
                  <a:ext uri="{0D108BD9-81ED-4DB2-BD59-A6C34878D82A}">
                    <a16:rowId xmlns:a16="http://schemas.microsoft.com/office/drawing/2014/main" val="1075939546"/>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DO" sz="1200" dirty="0">
                          <a:solidFill>
                            <a:srgbClr val="737373"/>
                          </a:solidFill>
                          <a:latin typeface="Tahoma" panose="020B0604030504040204" pitchFamily="34" charset="0"/>
                          <a:ea typeface="Tahoma" panose="020B0604030504040204" pitchFamily="34" charset="0"/>
                          <a:cs typeface="Tahoma" panose="020B0604030504040204" pitchFamily="34" charset="0"/>
                        </a:rPr>
                        <a:t>Microsoft Excel.</a:t>
                      </a:r>
                    </a:p>
                  </a:txBody>
                  <a:tcPr marL="88900" marR="88900" marT="44450" marB="44450" anchor="ctr"/>
                </a:tc>
                <a:extLst>
                  <a:ext uri="{0D108BD9-81ED-4DB2-BD59-A6C34878D82A}">
                    <a16:rowId xmlns:a16="http://schemas.microsoft.com/office/drawing/2014/main" val="466511375"/>
                  </a:ext>
                </a:extLst>
              </a:tr>
              <a:tr h="4445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En las tablas debe predominar el uso  del color azul oscuro. Letras blancas para los títulos </a:t>
                      </a:r>
                      <a:r>
                        <a:rPr lang="es-ES" sz="1200" dirty="0" smtClean="0">
                          <a:solidFill>
                            <a:srgbClr val="737373"/>
                          </a:solidFill>
                          <a:latin typeface="Tahoma" panose="020B0604030504040204" pitchFamily="34" charset="0"/>
                          <a:ea typeface="Tahoma" panose="020B0604030504040204" pitchFamily="34" charset="0"/>
                          <a:cs typeface="Tahoma" panose="020B0604030504040204" pitchFamily="34" charset="0"/>
                        </a:rPr>
                        <a:t>y </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el gris en </a:t>
                      </a:r>
                      <a:r>
                        <a:rPr lang="es-ES" sz="1200" dirty="0" smtClean="0">
                          <a:solidFill>
                            <a:srgbClr val="737373"/>
                          </a:solidFill>
                          <a:latin typeface="Tahoma" panose="020B0604030504040204" pitchFamily="34" charset="0"/>
                          <a:ea typeface="Tahoma" panose="020B0604030504040204" pitchFamily="34" charset="0"/>
                          <a:cs typeface="Tahoma" panose="020B0604030504040204" pitchFamily="34" charset="0"/>
                        </a:rPr>
                        <a:t>los </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textos. Tamaño 12.</a:t>
                      </a:r>
                    </a:p>
                  </a:txBody>
                  <a:tcPr marL="88900" marR="88900" marT="44450" marB="44450" anchor="ctr"/>
                </a:tc>
                <a:extLst>
                  <a:ext uri="{0D108BD9-81ED-4DB2-BD59-A6C34878D82A}">
                    <a16:rowId xmlns:a16="http://schemas.microsoft.com/office/drawing/2014/main" val="538284001"/>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Respetar los márgenes establecidos en el documento.</a:t>
                      </a:r>
                    </a:p>
                  </a:txBody>
                  <a:tcPr marL="88900" marR="88900" marT="44450" marB="44450" anchor="ctr"/>
                </a:tc>
                <a:extLst>
                  <a:ext uri="{0D108BD9-81ED-4DB2-BD59-A6C34878D82A}">
                    <a16:rowId xmlns:a16="http://schemas.microsoft.com/office/drawing/2014/main" val="2749605777"/>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Tomar en cuenta  repetir los encabezados de  título al repetir las tablas.</a:t>
                      </a:r>
                    </a:p>
                  </a:txBody>
                  <a:tcPr marL="88900" marR="88900" marT="44450" marB="44450" anchor="ctr"/>
                </a:tc>
                <a:extLst>
                  <a:ext uri="{0D108BD9-81ED-4DB2-BD59-A6C34878D82A}">
                    <a16:rowId xmlns:a16="http://schemas.microsoft.com/office/drawing/2014/main" val="305932686"/>
                  </a:ext>
                </a:extLst>
              </a:tr>
            </a:tbl>
          </a:graphicData>
        </a:graphic>
      </p:graphicFrame>
      <p:graphicFrame>
        <p:nvGraphicFramePr>
          <p:cNvPr id="20" name="Tabla 45">
            <a:extLst>
              <a:ext uri="{FF2B5EF4-FFF2-40B4-BE49-F238E27FC236}">
                <a16:creationId xmlns:a16="http://schemas.microsoft.com/office/drawing/2014/main" id="{290D0C2C-14FD-4B9E-8DDC-2A7F6272F395}"/>
              </a:ext>
            </a:extLst>
          </p:cNvPr>
          <p:cNvGraphicFramePr>
            <a:graphicFrameLocks noGrp="1"/>
          </p:cNvGraphicFramePr>
          <p:nvPr>
            <p:extLst>
              <p:ext uri="{D42A27DB-BD31-4B8C-83A1-F6EECF244321}">
                <p14:modId xmlns:p14="http://schemas.microsoft.com/office/powerpoint/2010/main" val="1143057824"/>
              </p:ext>
            </p:extLst>
          </p:nvPr>
        </p:nvGraphicFramePr>
        <p:xfrm>
          <a:off x="1084500" y="7930641"/>
          <a:ext cx="5731165" cy="1509904"/>
        </p:xfrm>
        <a:graphic>
          <a:graphicData uri="http://schemas.openxmlformats.org/drawingml/2006/table">
            <a:tbl>
              <a:tblPr firstRow="1" bandRow="1">
                <a:tableStyleId>{6E25E649-3F16-4E02-A733-19D2CDBF48F0}</a:tableStyleId>
              </a:tblPr>
              <a:tblGrid>
                <a:gridCol w="5731165">
                  <a:extLst>
                    <a:ext uri="{9D8B030D-6E8A-4147-A177-3AD203B41FA5}">
                      <a16:colId xmlns:a16="http://schemas.microsoft.com/office/drawing/2014/main" val="3956152380"/>
                    </a:ext>
                  </a:extLst>
                </a:gridCol>
              </a:tblGrid>
              <a:tr h="2963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DO" sz="1400" b="1" spc="21" dirty="0">
                          <a:solidFill>
                            <a:schemeClr val="lt1"/>
                          </a:solidFill>
                          <a:latin typeface="Tahoma" panose="020B0604030504040204" pitchFamily="34" charset="0"/>
                          <a:ea typeface="Tahoma" panose="020B0604030504040204" pitchFamily="34" charset="0"/>
                          <a:cs typeface="Tahoma" panose="020B0604030504040204" pitchFamily="34" charset="0"/>
                        </a:rPr>
                        <a:t>Gráficos e Imágenes</a:t>
                      </a:r>
                    </a:p>
                  </a:txBody>
                  <a:tcPr marL="88900" marR="88900" marT="44450" marB="44450" anchor="ctr">
                    <a:solidFill>
                      <a:srgbClr val="002060"/>
                    </a:solidFill>
                  </a:tcPr>
                </a:tc>
                <a:extLst>
                  <a:ext uri="{0D108BD9-81ED-4DB2-BD59-A6C34878D82A}">
                    <a16:rowId xmlns:a16="http://schemas.microsoft.com/office/drawing/2014/main" val="1075939546"/>
                  </a:ext>
                </a:extLst>
              </a:tr>
              <a:tr h="4445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dirty="0" smtClean="0">
                          <a:solidFill>
                            <a:srgbClr val="737373"/>
                          </a:solidFill>
                          <a:latin typeface="Tahoma" panose="020B0604030504040204" pitchFamily="34" charset="0"/>
                          <a:ea typeface="Tahoma" panose="020B0604030504040204" pitchFamily="34" charset="0"/>
                          <a:cs typeface="Tahoma" panose="020B0604030504040204" pitchFamily="34" charset="0"/>
                        </a:rPr>
                        <a:t>Citar </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el origen de la  </a:t>
                      </a:r>
                      <a:r>
                        <a:rPr lang="es-ES" sz="1200" dirty="0" smtClean="0">
                          <a:solidFill>
                            <a:srgbClr val="737373"/>
                          </a:solidFill>
                          <a:latin typeface="Tahoma" panose="020B0604030504040204" pitchFamily="34" charset="0"/>
                          <a:ea typeface="Tahoma" panose="020B0604030504040204" pitchFamily="34" charset="0"/>
                          <a:cs typeface="Tahoma" panose="020B0604030504040204" pitchFamily="34" charset="0"/>
                        </a:rPr>
                        <a:t>información en tamaño </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de la letra 9 puntos y cursiva. Ejemplo:  </a:t>
                      </a:r>
                      <a:r>
                        <a:rPr lang="es-ES" sz="900" i="1" dirty="0">
                          <a:solidFill>
                            <a:srgbClr val="737373"/>
                          </a:solidFill>
                          <a:latin typeface="Times New Roman" panose="02020603050405020304" pitchFamily="18" charset="0"/>
                          <a:ea typeface="Tahoma" panose="020B0604030504040204" pitchFamily="34" charset="0"/>
                          <a:cs typeface="Times New Roman" panose="02020603050405020304" pitchFamily="18" charset="0"/>
                        </a:rPr>
                        <a:t>Fuente: Dpto. de  Planificación</a:t>
                      </a:r>
                      <a:endParaRPr lang="es-DO" sz="900" i="1" dirty="0">
                        <a:solidFill>
                          <a:srgbClr val="737373"/>
                        </a:solidFill>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extLst>
                  <a:ext uri="{0D108BD9-81ED-4DB2-BD59-A6C34878D82A}">
                    <a16:rowId xmlns:a16="http://schemas.microsoft.com/office/drawing/2014/main" val="466511375"/>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En los gráficos </a:t>
                      </a:r>
                      <a:r>
                        <a:rPr lang="es-ES" sz="1200" dirty="0" smtClean="0">
                          <a:solidFill>
                            <a:srgbClr val="737373"/>
                          </a:solidFill>
                          <a:latin typeface="Tahoma" panose="020B0604030504040204" pitchFamily="34" charset="0"/>
                          <a:ea typeface="Tahoma" panose="020B0604030504040204" pitchFamily="34" charset="0"/>
                          <a:cs typeface="Tahoma" panose="020B0604030504040204" pitchFamily="34" charset="0"/>
                        </a:rPr>
                        <a:t>debe </a:t>
                      </a:r>
                      <a:r>
                        <a:rPr lang="es-ES" sz="1200" dirty="0">
                          <a:solidFill>
                            <a:srgbClr val="737373"/>
                          </a:solidFill>
                          <a:latin typeface="Tahoma" panose="020B0604030504040204" pitchFamily="34" charset="0"/>
                          <a:ea typeface="Tahoma" panose="020B0604030504040204" pitchFamily="34" charset="0"/>
                          <a:cs typeface="Tahoma" panose="020B0604030504040204" pitchFamily="34" charset="0"/>
                        </a:rPr>
                        <a:t>aplicar la paleta de colores establecida. </a:t>
                      </a:r>
                    </a:p>
                  </a:txBody>
                  <a:tcPr marL="88900" marR="88900" marT="44450" marB="44450" anchor="ctr"/>
                </a:tc>
                <a:extLst>
                  <a:ext uri="{0D108BD9-81ED-4DB2-BD59-A6C34878D82A}">
                    <a16:rowId xmlns:a16="http://schemas.microsoft.com/office/drawing/2014/main" val="538284001"/>
                  </a:ext>
                </a:extLst>
              </a:tr>
              <a:tr h="376492">
                <a:tc>
                  <a: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sz="1200" noProof="0" dirty="0">
                          <a:solidFill>
                            <a:srgbClr val="737373"/>
                          </a:solidFill>
                          <a:latin typeface="Tahoma" panose="020B0604030504040204" pitchFamily="34" charset="0"/>
                          <a:ea typeface="Tahoma" panose="020B0604030504040204" pitchFamily="34" charset="0"/>
                          <a:cs typeface="Tahoma" panose="020B0604030504040204" pitchFamily="34" charset="0"/>
                        </a:rPr>
                        <a:t>Las imágenes deben tener nitidez.</a:t>
                      </a:r>
                    </a:p>
                  </a:txBody>
                  <a:tcPr marL="88900" marR="88900" marT="44450" marB="44450" anchor="ctr"/>
                </a:tc>
                <a:extLst>
                  <a:ext uri="{0D108BD9-81ED-4DB2-BD59-A6C34878D82A}">
                    <a16:rowId xmlns:a16="http://schemas.microsoft.com/office/drawing/2014/main" val="2873160523"/>
                  </a:ext>
                </a:extLst>
              </a:tr>
            </a:tbl>
          </a:graphicData>
        </a:graphic>
      </p:graphicFrame>
      <p:sp>
        <p:nvSpPr>
          <p:cNvPr id="6" name="Freeform 18">
            <a:extLst>
              <a:ext uri="{FF2B5EF4-FFF2-40B4-BE49-F238E27FC236}">
                <a16:creationId xmlns:a16="http://schemas.microsoft.com/office/drawing/2014/main" id="{11BC65F6-07C8-4E00-9AC4-52BFEC6E555A}"/>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7" name="Freeform 19">
            <a:extLst>
              <a:ext uri="{FF2B5EF4-FFF2-40B4-BE49-F238E27FC236}">
                <a16:creationId xmlns:a16="http://schemas.microsoft.com/office/drawing/2014/main" id="{83EBB525-C3E0-41E3-B4B3-FE834705A1FF}"/>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8" name="Freeform 20">
            <a:extLst>
              <a:ext uri="{FF2B5EF4-FFF2-40B4-BE49-F238E27FC236}">
                <a16:creationId xmlns:a16="http://schemas.microsoft.com/office/drawing/2014/main" id="{FCFC0DE5-0232-496B-B633-A0FF8AD4988A}"/>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9" name="Freeform 21">
            <a:extLst>
              <a:ext uri="{FF2B5EF4-FFF2-40B4-BE49-F238E27FC236}">
                <a16:creationId xmlns:a16="http://schemas.microsoft.com/office/drawing/2014/main" id="{3CF97D69-6BAF-405E-A780-7BE873AF0EDC}"/>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2" name="CuadroTexto 11">
            <a:extLst>
              <a:ext uri="{FF2B5EF4-FFF2-40B4-BE49-F238E27FC236}">
                <a16:creationId xmlns:a16="http://schemas.microsoft.com/office/drawing/2014/main" id="{6F8E318F-D354-4131-992A-9A2DD0C5E056}"/>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15</a:t>
            </a:r>
            <a:endParaRPr lang="es-DO" b="1" dirty="0">
              <a:solidFill>
                <a:srgbClr val="003775"/>
              </a:solidFill>
            </a:endParaRPr>
          </a:p>
        </p:txBody>
      </p:sp>
    </p:spTree>
    <p:extLst>
      <p:ext uri="{BB962C8B-B14F-4D97-AF65-F5344CB8AC3E}">
        <p14:creationId xmlns:p14="http://schemas.microsoft.com/office/powerpoint/2010/main" val="374587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D425D"/>
        </a:solidFill>
        <a:effectLst/>
      </p:bgPr>
    </p:bg>
    <p:spTree>
      <p:nvGrpSpPr>
        <p:cNvPr id="1" name=""/>
        <p:cNvGrpSpPr/>
        <p:nvPr/>
      </p:nvGrpSpPr>
      <p:grpSpPr>
        <a:xfrm>
          <a:off x="0" y="0"/>
          <a:ext cx="0" cy="0"/>
          <a:chOff x="0" y="0"/>
          <a:chExt cx="0" cy="0"/>
        </a:xfrm>
      </p:grpSpPr>
      <p:sp>
        <p:nvSpPr>
          <p:cNvPr id="2" name="Freeform 2"/>
          <p:cNvSpPr/>
          <p:nvPr/>
        </p:nvSpPr>
        <p:spPr>
          <a:xfrm rot="-817969">
            <a:off x="-840747" y="7522601"/>
            <a:ext cx="10518993" cy="4240152"/>
          </a:xfrm>
          <a:custGeom>
            <a:avLst/>
            <a:gdLst/>
            <a:ahLst/>
            <a:cxnLst/>
            <a:rect l="l" t="t" r="r" b="b"/>
            <a:pathLst>
              <a:path w="10512750" h="4237636">
                <a:moveTo>
                  <a:pt x="0" y="0"/>
                </a:moveTo>
                <a:lnTo>
                  <a:pt x="10512749" y="0"/>
                </a:lnTo>
                <a:lnTo>
                  <a:pt x="10512749" y="4237636"/>
                </a:lnTo>
                <a:lnTo>
                  <a:pt x="0" y="4237636"/>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3" name="Freeform 3"/>
          <p:cNvSpPr/>
          <p:nvPr/>
        </p:nvSpPr>
        <p:spPr>
          <a:xfrm rot="2700000">
            <a:off x="-5004670" y="7865607"/>
            <a:ext cx="10518993" cy="3884512"/>
          </a:xfrm>
          <a:custGeom>
            <a:avLst/>
            <a:gdLst/>
            <a:ahLst/>
            <a:cxnLst/>
            <a:rect l="l" t="t" r="r" b="b"/>
            <a:pathLst>
              <a:path w="10512750" h="3882207">
                <a:moveTo>
                  <a:pt x="0" y="0"/>
                </a:moveTo>
                <a:lnTo>
                  <a:pt x="10512750" y="0"/>
                </a:lnTo>
                <a:lnTo>
                  <a:pt x="10512750" y="3882206"/>
                </a:lnTo>
                <a:lnTo>
                  <a:pt x="0" y="388220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4" name="Freeform 4"/>
          <p:cNvSpPr/>
          <p:nvPr/>
        </p:nvSpPr>
        <p:spPr>
          <a:xfrm rot="2700000">
            <a:off x="2432527" y="-541660"/>
            <a:ext cx="10518993" cy="3884512"/>
          </a:xfrm>
          <a:custGeom>
            <a:avLst/>
            <a:gdLst/>
            <a:ahLst/>
            <a:cxnLst/>
            <a:rect l="l" t="t" r="r" b="b"/>
            <a:pathLst>
              <a:path w="10512750" h="3882207">
                <a:moveTo>
                  <a:pt x="0" y="0"/>
                </a:moveTo>
                <a:lnTo>
                  <a:pt x="10512750" y="0"/>
                </a:lnTo>
                <a:lnTo>
                  <a:pt x="10512750" y="3882207"/>
                </a:lnTo>
                <a:lnTo>
                  <a:pt x="0" y="3882207"/>
                </a:lnTo>
                <a:lnTo>
                  <a:pt x="0" y="0"/>
                </a:lnTo>
                <a:close/>
              </a:path>
            </a:pathLst>
          </a:custGeom>
          <a:blipFill>
            <a:blip r:embed="rId2">
              <a:alphaModFix amt="70000"/>
              <a:extLst>
                <a:ext uri="{96DAC541-7B7A-43D3-8B79-37D633B846F1}">
                  <asvg:svgBlip xmlns:asvg="http://schemas.microsoft.com/office/drawing/2016/SVG/main" xmlns="" r:embed="rId3"/>
                </a:ext>
              </a:extLst>
            </a:blip>
            <a:stretch>
              <a:fillRect t="-85396" b="-85396"/>
            </a:stretch>
          </a:blipFill>
        </p:spPr>
      </p:sp>
      <p:sp>
        <p:nvSpPr>
          <p:cNvPr id="6" name="TextBox 6"/>
          <p:cNvSpPr txBox="1"/>
          <p:nvPr/>
        </p:nvSpPr>
        <p:spPr>
          <a:xfrm>
            <a:off x="-471990" y="2404575"/>
            <a:ext cx="5505081" cy="176500"/>
          </a:xfrm>
          <a:prstGeom prst="rect">
            <a:avLst/>
          </a:prstGeom>
        </p:spPr>
        <p:txBody>
          <a:bodyPr lIns="0" tIns="0" rIns="0" bIns="0" rtlCol="0" anchor="t">
            <a:spAutoFit/>
          </a:bodyPr>
          <a:lstStyle/>
          <a:p>
            <a:pPr marL="0" marR="0" lvl="0" indent="0" algn="r" defTabSz="914949" rtl="0" eaLnBrk="1" fontAlgn="auto" latinLnBrk="0" hangingPunct="1">
              <a:lnSpc>
                <a:spcPts val="1182"/>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592337">
            <a:off x="-2659880" y="-3016916"/>
            <a:ext cx="10518993" cy="3884512"/>
          </a:xfrm>
          <a:custGeom>
            <a:avLst/>
            <a:gdLst/>
            <a:ahLst/>
            <a:cxnLst/>
            <a:rect l="l" t="t" r="r" b="b"/>
            <a:pathLst>
              <a:path w="10512750" h="3882207">
                <a:moveTo>
                  <a:pt x="0" y="0"/>
                </a:moveTo>
                <a:lnTo>
                  <a:pt x="10512749" y="0"/>
                </a:lnTo>
                <a:lnTo>
                  <a:pt x="10512749" y="3882207"/>
                </a:lnTo>
                <a:lnTo>
                  <a:pt x="0" y="3882207"/>
                </a:lnTo>
                <a:lnTo>
                  <a:pt x="0" y="0"/>
                </a:lnTo>
                <a:close/>
              </a:path>
            </a:pathLst>
          </a:custGeom>
          <a:blipFill>
            <a:blip r:embed="rId6">
              <a:alphaModFix amt="70000"/>
              <a:extLst>
                <a:ext uri="{96DAC541-7B7A-43D3-8B79-37D633B846F1}">
                  <asvg:svgBlip xmlns:asvg="http://schemas.microsoft.com/office/drawing/2016/SVG/main" xmlns="" r:embed="rId7"/>
                </a:ext>
              </a:extLst>
            </a:blip>
            <a:stretch>
              <a:fillRect t="-85396" b="-85396"/>
            </a:stretch>
          </a:blipFill>
        </p:spPr>
      </p:sp>
      <p:grpSp>
        <p:nvGrpSpPr>
          <p:cNvPr id="12" name="Group 7">
            <a:extLst>
              <a:ext uri="{FF2B5EF4-FFF2-40B4-BE49-F238E27FC236}">
                <a16:creationId xmlns:a16="http://schemas.microsoft.com/office/drawing/2014/main" id="{2FF7968A-F7AB-469A-B70E-2CC99280144A}"/>
              </a:ext>
            </a:extLst>
          </p:cNvPr>
          <p:cNvGrpSpPr/>
          <p:nvPr/>
        </p:nvGrpSpPr>
        <p:grpSpPr>
          <a:xfrm rot="5400000">
            <a:off x="3775987" y="5215232"/>
            <a:ext cx="14056" cy="772718"/>
            <a:chOff x="0" y="0"/>
            <a:chExt cx="12543" cy="689528"/>
          </a:xfrm>
        </p:grpSpPr>
        <p:sp>
          <p:nvSpPr>
            <p:cNvPr id="13" name="Freeform 8">
              <a:extLst>
                <a:ext uri="{FF2B5EF4-FFF2-40B4-BE49-F238E27FC236}">
                  <a16:creationId xmlns:a16="http://schemas.microsoft.com/office/drawing/2014/main" id="{4262CD2E-5726-4F66-9905-000BE1738B17}"/>
                </a:ext>
              </a:extLst>
            </p:cNvPr>
            <p:cNvSpPr/>
            <p:nvPr/>
          </p:nvSpPr>
          <p:spPr>
            <a:xfrm>
              <a:off x="0" y="0"/>
              <a:ext cx="12543" cy="689528"/>
            </a:xfrm>
            <a:custGeom>
              <a:avLst/>
              <a:gdLst/>
              <a:ahLst/>
              <a:cxnLst/>
              <a:rect l="l" t="t" r="r" b="b"/>
              <a:pathLst>
                <a:path w="12543" h="689528">
                  <a:moveTo>
                    <a:pt x="0" y="0"/>
                  </a:moveTo>
                  <a:lnTo>
                    <a:pt x="12543" y="0"/>
                  </a:lnTo>
                  <a:lnTo>
                    <a:pt x="12543" y="689528"/>
                  </a:lnTo>
                  <a:lnTo>
                    <a:pt x="0" y="689528"/>
                  </a:lnTo>
                  <a:close/>
                </a:path>
              </a:pathLst>
            </a:custGeom>
            <a:solidFill>
              <a:srgbClr val="FFFFFF"/>
            </a:solidFill>
          </p:spPr>
        </p:sp>
        <p:sp>
          <p:nvSpPr>
            <p:cNvPr id="14" name="TextBox 9">
              <a:extLst>
                <a:ext uri="{FF2B5EF4-FFF2-40B4-BE49-F238E27FC236}">
                  <a16:creationId xmlns:a16="http://schemas.microsoft.com/office/drawing/2014/main" id="{F00752EB-1CB7-4205-AECE-BCC6D06FBAC1}"/>
                </a:ext>
              </a:extLst>
            </p:cNvPr>
            <p:cNvSpPr txBox="1"/>
            <p:nvPr/>
          </p:nvSpPr>
          <p:spPr>
            <a:xfrm>
              <a:off x="0" y="0"/>
              <a:ext cx="12543" cy="689528"/>
            </a:xfrm>
            <a:prstGeom prst="rect">
              <a:avLst/>
            </a:prstGeom>
          </p:spPr>
          <p:txBody>
            <a:bodyPr lIns="20993" tIns="20993" rIns="20993" bIns="20993" rtlCol="0" anchor="ctr"/>
            <a:lstStyle/>
            <a:p>
              <a:pPr marL="0" marR="0" lvl="0" indent="0" algn="ctr" defTabSz="914949" rtl="0" eaLnBrk="1" fontAlgn="auto" latinLnBrk="0" hangingPunct="1">
                <a:lnSpc>
                  <a:spcPts val="1182"/>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0">
            <a:extLst>
              <a:ext uri="{FF2B5EF4-FFF2-40B4-BE49-F238E27FC236}">
                <a16:creationId xmlns:a16="http://schemas.microsoft.com/office/drawing/2014/main" id="{F58B0E78-3D20-4EEE-B9C9-DCE0B45159B4}"/>
              </a:ext>
            </a:extLst>
          </p:cNvPr>
          <p:cNvSpPr/>
          <p:nvPr/>
        </p:nvSpPr>
        <p:spPr>
          <a:xfrm>
            <a:off x="3459410" y="4972381"/>
            <a:ext cx="647212" cy="638806"/>
          </a:xfrm>
          <a:custGeom>
            <a:avLst/>
            <a:gdLst/>
            <a:ahLst/>
            <a:cxnLst/>
            <a:rect l="l" t="t" r="r" b="b"/>
            <a:pathLst>
              <a:path w="646828" h="638427">
                <a:moveTo>
                  <a:pt x="0" y="0"/>
                </a:moveTo>
                <a:lnTo>
                  <a:pt x="646827" y="0"/>
                </a:lnTo>
                <a:lnTo>
                  <a:pt x="646827" y="638428"/>
                </a:lnTo>
                <a:lnTo>
                  <a:pt x="0" y="638428"/>
                </a:lnTo>
                <a:lnTo>
                  <a:pt x="0" y="0"/>
                </a:lnTo>
                <a:close/>
              </a:path>
            </a:pathLst>
          </a:custGeom>
          <a:blipFill>
            <a:blip r:embed="rId8"/>
            <a:stretch>
              <a:fillRect l="-29763" t="-23851" r="-29680" b="-37690"/>
            </a:stretch>
          </a:blipFill>
        </p:spPr>
      </p:sp>
      <p:sp>
        <p:nvSpPr>
          <p:cNvPr id="16" name="TextBox 11">
            <a:extLst>
              <a:ext uri="{FF2B5EF4-FFF2-40B4-BE49-F238E27FC236}">
                <a16:creationId xmlns:a16="http://schemas.microsoft.com/office/drawing/2014/main" id="{D044F060-8AF8-4E1D-AE76-2F6336DB02E9}"/>
              </a:ext>
            </a:extLst>
          </p:cNvPr>
          <p:cNvSpPr txBox="1"/>
          <p:nvPr/>
        </p:nvSpPr>
        <p:spPr>
          <a:xfrm>
            <a:off x="1086841" y="5611187"/>
            <a:ext cx="5392349" cy="1154847"/>
          </a:xfrm>
          <a:prstGeom prst="rect">
            <a:avLst/>
          </a:prstGeom>
        </p:spPr>
        <p:txBody>
          <a:bodyPr lIns="0" tIns="0" rIns="0" bIns="0" rtlCol="0" anchor="t">
            <a:spAutoFit/>
          </a:bodyPr>
          <a:lstStyle/>
          <a:p>
            <a:pPr algn="ctr" defTabSz="914949">
              <a:lnSpc>
                <a:spcPts val="3001"/>
              </a:lnSpc>
            </a:pPr>
            <a:r>
              <a:rPr lang="en-US" sz="2500" b="1" spc="24" dirty="0">
                <a:solidFill>
                  <a:srgbClr val="F8FBFD"/>
                </a:solidFill>
                <a:latin typeface="Montserrat Classic Bold"/>
                <a:ea typeface="Montserrat Classic Bold"/>
                <a:cs typeface="Montserrat Classic Bold"/>
                <a:sym typeface="Montserrat Classic Bold"/>
              </a:rPr>
              <a:t>RECOMENDACIONES DE REDACCIÓN</a:t>
            </a:r>
          </a:p>
          <a:p>
            <a:pPr algn="ctr" defTabSz="914949">
              <a:lnSpc>
                <a:spcPts val="3001"/>
              </a:lnSpc>
            </a:pPr>
            <a:endParaRPr lang="en-US" sz="2500" b="1" spc="24" dirty="0">
              <a:solidFill>
                <a:srgbClr val="F8FBFD"/>
              </a:solidFill>
              <a:latin typeface="Montserrat Classic Bold"/>
              <a:ea typeface="Montserrat Classic Bold"/>
              <a:cs typeface="Montserrat Classic Bold"/>
              <a:sym typeface="Montserrat Classic Bold"/>
            </a:endParaRPr>
          </a:p>
        </p:txBody>
      </p:sp>
    </p:spTree>
    <p:extLst>
      <p:ext uri="{BB962C8B-B14F-4D97-AF65-F5344CB8AC3E}">
        <p14:creationId xmlns:p14="http://schemas.microsoft.com/office/powerpoint/2010/main" val="2434835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6843" y="810944"/>
            <a:ext cx="2959100" cy="535852"/>
          </a:xfrm>
          <a:prstGeom prst="rect">
            <a:avLst/>
          </a:prstGeom>
        </p:spPr>
        <p:txBody>
          <a:bodyPr vert="horz" wrap="square" lIns="0" tIns="12065" rIns="0" bIns="0" rtlCol="0">
            <a:spAutoFit/>
          </a:bodyPr>
          <a:lstStyle/>
          <a:p>
            <a:pPr marL="12700">
              <a:lnSpc>
                <a:spcPct val="100000"/>
              </a:lnSpc>
              <a:spcBef>
                <a:spcPts val="95"/>
              </a:spcBef>
            </a:pPr>
            <a:r>
              <a:rPr sz="3403" spc="-68" dirty="0">
                <a:latin typeface="Tahoma" panose="020B0604030504040204" pitchFamily="34" charset="0"/>
                <a:ea typeface="Tahoma" panose="020B0604030504040204" pitchFamily="34" charset="0"/>
                <a:cs typeface="Tahoma" panose="020B0604030504040204" pitchFamily="34" charset="0"/>
              </a:rPr>
              <a:t>Gramática</a:t>
            </a:r>
          </a:p>
        </p:txBody>
      </p:sp>
      <p:sp>
        <p:nvSpPr>
          <p:cNvPr id="4" name="object 4"/>
          <p:cNvSpPr txBox="1"/>
          <p:nvPr/>
        </p:nvSpPr>
        <p:spPr>
          <a:xfrm>
            <a:off x="1396545" y="2149475"/>
            <a:ext cx="5117465" cy="5950347"/>
          </a:xfrm>
          <a:prstGeom prst="rect">
            <a:avLst/>
          </a:prstGeom>
        </p:spPr>
        <p:txBody>
          <a:bodyPr vert="horz" wrap="square" lIns="0" tIns="11430" rIns="0" bIns="0" rtlCol="0">
            <a:spAutoFit/>
          </a:bodyPr>
          <a:lstStyle/>
          <a:p>
            <a:pPr marL="238760" algn="just">
              <a:lnSpc>
                <a:spcPct val="100000"/>
              </a:lnSpc>
              <a:spcBef>
                <a:spcPts val="90"/>
              </a:spcBef>
            </a:pPr>
            <a:r>
              <a:rPr sz="1550" b="1" spc="85" dirty="0">
                <a:solidFill>
                  <a:srgbClr val="003775"/>
                </a:solidFill>
                <a:latin typeface="Tahoma"/>
                <a:cs typeface="Tahoma"/>
              </a:rPr>
              <a:t>DESCRIPCIÓN</a:t>
            </a:r>
            <a:endParaRPr sz="1550" dirty="0">
              <a:latin typeface="Tahoma"/>
              <a:cs typeface="Tahoma"/>
            </a:endParaRPr>
          </a:p>
          <a:p>
            <a:pPr marL="236220" marR="30480" algn="just">
              <a:lnSpc>
                <a:spcPct val="150000"/>
              </a:lnSpc>
              <a:spcBef>
                <a:spcPts val="570"/>
              </a:spcBef>
            </a:pPr>
            <a:r>
              <a:rPr sz="1000" spc="100" dirty="0">
                <a:solidFill>
                  <a:srgbClr val="737373"/>
                </a:solidFill>
                <a:latin typeface="Tahoma"/>
                <a:cs typeface="Tahoma"/>
              </a:rPr>
              <a:t>Los </a:t>
            </a:r>
            <a:r>
              <a:rPr sz="1000" spc="110" dirty="0">
                <a:solidFill>
                  <a:srgbClr val="737373"/>
                </a:solidFill>
                <a:latin typeface="Tahoma"/>
                <a:cs typeface="Tahoma"/>
              </a:rPr>
              <a:t>errores </a:t>
            </a:r>
            <a:r>
              <a:rPr sz="1000" spc="130" dirty="0">
                <a:solidFill>
                  <a:srgbClr val="737373"/>
                </a:solidFill>
                <a:latin typeface="Tahoma"/>
                <a:cs typeface="Tahoma"/>
              </a:rPr>
              <a:t>en </a:t>
            </a:r>
            <a:r>
              <a:rPr sz="1000" spc="140" dirty="0">
                <a:solidFill>
                  <a:srgbClr val="737373"/>
                </a:solidFill>
                <a:latin typeface="Tahoma"/>
                <a:cs typeface="Tahoma"/>
              </a:rPr>
              <a:t>puntuación, </a:t>
            </a:r>
            <a:r>
              <a:rPr sz="1000" spc="125" dirty="0">
                <a:solidFill>
                  <a:srgbClr val="737373"/>
                </a:solidFill>
                <a:latin typeface="Tahoma"/>
                <a:cs typeface="Tahoma"/>
              </a:rPr>
              <a:t>ortografía </a:t>
            </a:r>
            <a:r>
              <a:rPr sz="1000" spc="45" dirty="0">
                <a:solidFill>
                  <a:srgbClr val="737373"/>
                </a:solidFill>
                <a:latin typeface="Tahoma"/>
                <a:cs typeface="Tahoma"/>
              </a:rPr>
              <a:t>y </a:t>
            </a:r>
            <a:r>
              <a:rPr sz="1000" spc="120" dirty="0">
                <a:solidFill>
                  <a:srgbClr val="737373"/>
                </a:solidFill>
                <a:latin typeface="Tahoma"/>
                <a:cs typeface="Tahoma"/>
              </a:rPr>
              <a:t>sintaxis </a:t>
            </a:r>
            <a:r>
              <a:rPr sz="1000" spc="130" dirty="0">
                <a:solidFill>
                  <a:srgbClr val="737373"/>
                </a:solidFill>
                <a:latin typeface="Tahoma"/>
                <a:cs typeface="Tahoma"/>
              </a:rPr>
              <a:t>alteran </a:t>
            </a:r>
            <a:r>
              <a:rPr sz="1000" spc="105" dirty="0">
                <a:solidFill>
                  <a:srgbClr val="737373"/>
                </a:solidFill>
                <a:latin typeface="Tahoma"/>
                <a:cs typeface="Tahoma"/>
              </a:rPr>
              <a:t>el </a:t>
            </a:r>
            <a:r>
              <a:rPr sz="1000" spc="140" dirty="0">
                <a:solidFill>
                  <a:srgbClr val="737373"/>
                </a:solidFill>
                <a:latin typeface="Tahoma"/>
                <a:cs typeface="Tahoma"/>
              </a:rPr>
              <a:t>mensaje </a:t>
            </a:r>
            <a:r>
              <a:rPr sz="1000" spc="145" dirty="0">
                <a:solidFill>
                  <a:srgbClr val="737373"/>
                </a:solidFill>
                <a:latin typeface="Tahoma"/>
                <a:cs typeface="Tahoma"/>
              </a:rPr>
              <a:t> </a:t>
            </a:r>
            <a:r>
              <a:rPr sz="1000" spc="150" dirty="0">
                <a:solidFill>
                  <a:srgbClr val="737373"/>
                </a:solidFill>
                <a:latin typeface="Tahoma"/>
                <a:cs typeface="Tahoma"/>
              </a:rPr>
              <a:t>que</a:t>
            </a:r>
            <a:r>
              <a:rPr sz="1000" spc="155" dirty="0">
                <a:solidFill>
                  <a:srgbClr val="737373"/>
                </a:solidFill>
                <a:latin typeface="Tahoma"/>
                <a:cs typeface="Tahoma"/>
              </a:rPr>
              <a:t> </a:t>
            </a:r>
            <a:r>
              <a:rPr sz="1000" spc="85" dirty="0">
                <a:solidFill>
                  <a:srgbClr val="737373"/>
                </a:solidFill>
                <a:latin typeface="Tahoma"/>
                <a:cs typeface="Tahoma"/>
              </a:rPr>
              <a:t>se</a:t>
            </a:r>
            <a:r>
              <a:rPr sz="1000" spc="90" dirty="0">
                <a:solidFill>
                  <a:srgbClr val="737373"/>
                </a:solidFill>
                <a:latin typeface="Tahoma"/>
                <a:cs typeface="Tahoma"/>
              </a:rPr>
              <a:t> </a:t>
            </a:r>
            <a:r>
              <a:rPr sz="1000" spc="135" dirty="0">
                <a:solidFill>
                  <a:srgbClr val="737373"/>
                </a:solidFill>
                <a:latin typeface="Tahoma"/>
                <a:cs typeface="Tahoma"/>
              </a:rPr>
              <a:t>quiere</a:t>
            </a:r>
            <a:r>
              <a:rPr sz="1000" spc="140" dirty="0">
                <a:solidFill>
                  <a:srgbClr val="737373"/>
                </a:solidFill>
                <a:latin typeface="Tahoma"/>
                <a:cs typeface="Tahoma"/>
              </a:rPr>
              <a:t> </a:t>
            </a:r>
            <a:r>
              <a:rPr sz="1000" spc="135" dirty="0">
                <a:solidFill>
                  <a:srgbClr val="737373"/>
                </a:solidFill>
                <a:latin typeface="Tahoma"/>
                <a:cs typeface="Tahoma"/>
              </a:rPr>
              <a:t>transmitir</a:t>
            </a:r>
            <a:r>
              <a:rPr sz="1000" spc="140" dirty="0">
                <a:solidFill>
                  <a:srgbClr val="737373"/>
                </a:solidFill>
                <a:latin typeface="Tahoma"/>
                <a:cs typeface="Tahoma"/>
              </a:rPr>
              <a:t> </a:t>
            </a:r>
            <a:r>
              <a:rPr sz="1000" spc="130" dirty="0">
                <a:solidFill>
                  <a:srgbClr val="737373"/>
                </a:solidFill>
                <a:latin typeface="Tahoma"/>
                <a:cs typeface="Tahoma"/>
              </a:rPr>
              <a:t>en</a:t>
            </a:r>
            <a:r>
              <a:rPr sz="1000" spc="135" dirty="0">
                <a:solidFill>
                  <a:srgbClr val="737373"/>
                </a:solidFill>
                <a:latin typeface="Tahoma"/>
                <a:cs typeface="Tahoma"/>
              </a:rPr>
              <a:t> </a:t>
            </a:r>
            <a:r>
              <a:rPr sz="1000" spc="100" dirty="0" smtClean="0">
                <a:solidFill>
                  <a:srgbClr val="737373"/>
                </a:solidFill>
                <a:latin typeface="Tahoma"/>
                <a:cs typeface="Tahoma"/>
              </a:rPr>
              <a:t>la</a:t>
            </a:r>
            <a:r>
              <a:rPr sz="1000" spc="110" dirty="0" smtClean="0">
                <a:solidFill>
                  <a:srgbClr val="737373"/>
                </a:solidFill>
                <a:latin typeface="Tahoma"/>
                <a:cs typeface="Tahoma"/>
              </a:rPr>
              <a:t> </a:t>
            </a:r>
            <a:r>
              <a:rPr lang="es-DO" sz="1000" spc="165" dirty="0" smtClean="0">
                <a:solidFill>
                  <a:srgbClr val="737373"/>
                </a:solidFill>
                <a:latin typeface="Tahoma"/>
                <a:cs typeface="Tahoma"/>
              </a:rPr>
              <a:t>memoria</a:t>
            </a:r>
            <a:r>
              <a:rPr sz="1000" spc="165" dirty="0" smtClean="0">
                <a:solidFill>
                  <a:srgbClr val="737373"/>
                </a:solidFill>
                <a:latin typeface="Tahoma"/>
                <a:cs typeface="Tahoma"/>
              </a:rPr>
              <a:t> </a:t>
            </a:r>
            <a:r>
              <a:rPr sz="1000" spc="170" dirty="0" smtClean="0">
                <a:solidFill>
                  <a:srgbClr val="737373"/>
                </a:solidFill>
                <a:latin typeface="Tahoma"/>
                <a:cs typeface="Tahoma"/>
              </a:rPr>
              <a:t> </a:t>
            </a:r>
            <a:r>
              <a:rPr lang="es-DO" sz="1000" spc="130" dirty="0" smtClean="0">
                <a:solidFill>
                  <a:srgbClr val="737373"/>
                </a:solidFill>
                <a:latin typeface="Tahoma"/>
                <a:cs typeface="Tahoma"/>
              </a:rPr>
              <a:t>institucional</a:t>
            </a:r>
            <a:r>
              <a:rPr sz="1000" spc="130" dirty="0" smtClean="0">
                <a:solidFill>
                  <a:srgbClr val="737373"/>
                </a:solidFill>
                <a:latin typeface="Tahoma"/>
                <a:cs typeface="Tahoma"/>
              </a:rPr>
              <a:t>.</a:t>
            </a:r>
            <a:endParaRPr lang="es-DO" sz="1000" spc="130" dirty="0" smtClean="0">
              <a:solidFill>
                <a:srgbClr val="737373"/>
              </a:solidFill>
              <a:latin typeface="Tahoma"/>
              <a:cs typeface="Tahoma"/>
            </a:endParaRPr>
          </a:p>
          <a:p>
            <a:pPr marL="236220" marR="30480" algn="just">
              <a:lnSpc>
                <a:spcPct val="150000"/>
              </a:lnSpc>
              <a:spcBef>
                <a:spcPts val="570"/>
              </a:spcBef>
            </a:pPr>
            <a:endParaRPr sz="1000" dirty="0">
              <a:latin typeface="Tahoma"/>
              <a:cs typeface="Tahoma"/>
            </a:endParaRPr>
          </a:p>
          <a:p>
            <a:pPr marL="236220" marR="36830" algn="just">
              <a:lnSpc>
                <a:spcPct val="150000"/>
              </a:lnSpc>
            </a:pPr>
            <a:r>
              <a:rPr sz="1000" spc="125" dirty="0">
                <a:solidFill>
                  <a:srgbClr val="737373"/>
                </a:solidFill>
                <a:latin typeface="Tahoma"/>
                <a:cs typeface="Tahoma"/>
              </a:rPr>
              <a:t>Para </a:t>
            </a:r>
            <a:r>
              <a:rPr sz="1000" spc="110" dirty="0">
                <a:solidFill>
                  <a:srgbClr val="737373"/>
                </a:solidFill>
                <a:latin typeface="Tahoma"/>
                <a:cs typeface="Tahoma"/>
              </a:rPr>
              <a:t>evitar </a:t>
            </a:r>
            <a:r>
              <a:rPr sz="1000" spc="105" dirty="0">
                <a:solidFill>
                  <a:srgbClr val="737373"/>
                </a:solidFill>
                <a:latin typeface="Tahoma"/>
                <a:cs typeface="Tahoma"/>
              </a:rPr>
              <a:t>esos </a:t>
            </a:r>
            <a:r>
              <a:rPr sz="1000" spc="90" dirty="0">
                <a:solidFill>
                  <a:srgbClr val="737373"/>
                </a:solidFill>
                <a:latin typeface="Tahoma"/>
                <a:cs typeface="Tahoma"/>
              </a:rPr>
              <a:t>errores, </a:t>
            </a:r>
            <a:r>
              <a:rPr sz="1000" spc="125" dirty="0">
                <a:solidFill>
                  <a:srgbClr val="737373"/>
                </a:solidFill>
                <a:latin typeface="Tahoma"/>
                <a:cs typeface="Tahoma"/>
              </a:rPr>
              <a:t>sigue </a:t>
            </a:r>
            <a:r>
              <a:rPr sz="1000" spc="110" dirty="0">
                <a:solidFill>
                  <a:srgbClr val="737373"/>
                </a:solidFill>
                <a:latin typeface="Tahoma"/>
                <a:cs typeface="Tahoma"/>
              </a:rPr>
              <a:t>estas </a:t>
            </a:r>
            <a:r>
              <a:rPr sz="1000" spc="155" dirty="0">
                <a:solidFill>
                  <a:srgbClr val="737373"/>
                </a:solidFill>
                <a:latin typeface="Tahoma"/>
                <a:cs typeface="Tahoma"/>
              </a:rPr>
              <a:t>recomendaciones </a:t>
            </a:r>
            <a:r>
              <a:rPr sz="1000" spc="45" dirty="0">
                <a:solidFill>
                  <a:srgbClr val="737373"/>
                </a:solidFill>
                <a:latin typeface="Tahoma"/>
                <a:cs typeface="Tahoma"/>
              </a:rPr>
              <a:t>y </a:t>
            </a:r>
            <a:r>
              <a:rPr sz="1000" spc="145" dirty="0">
                <a:solidFill>
                  <a:srgbClr val="737373"/>
                </a:solidFill>
                <a:latin typeface="Tahoma"/>
                <a:cs typeface="Tahoma"/>
              </a:rPr>
              <a:t>ejemplos </a:t>
            </a:r>
            <a:r>
              <a:rPr sz="1000" spc="150" dirty="0">
                <a:solidFill>
                  <a:srgbClr val="737373"/>
                </a:solidFill>
                <a:latin typeface="Tahoma"/>
                <a:cs typeface="Tahoma"/>
              </a:rPr>
              <a:t> </a:t>
            </a:r>
            <a:r>
              <a:rPr sz="1000" spc="140" dirty="0">
                <a:solidFill>
                  <a:srgbClr val="737373"/>
                </a:solidFill>
                <a:latin typeface="Tahoma"/>
                <a:cs typeface="Tahoma"/>
              </a:rPr>
              <a:t>de</a:t>
            </a:r>
            <a:r>
              <a:rPr sz="1000" spc="65" dirty="0">
                <a:solidFill>
                  <a:srgbClr val="737373"/>
                </a:solidFill>
                <a:latin typeface="Tahoma"/>
                <a:cs typeface="Tahoma"/>
              </a:rPr>
              <a:t> </a:t>
            </a:r>
            <a:r>
              <a:rPr sz="1000" spc="130" dirty="0">
                <a:solidFill>
                  <a:srgbClr val="737373"/>
                </a:solidFill>
                <a:latin typeface="Tahoma"/>
                <a:cs typeface="Tahoma"/>
              </a:rPr>
              <a:t>redacción.</a:t>
            </a:r>
            <a:endParaRPr sz="1000" dirty="0">
              <a:latin typeface="Tahoma"/>
              <a:cs typeface="Tahoma"/>
            </a:endParaRPr>
          </a:p>
          <a:p>
            <a:pPr>
              <a:lnSpc>
                <a:spcPct val="150000"/>
              </a:lnSpc>
            </a:pPr>
            <a:endParaRPr sz="1200" dirty="0">
              <a:latin typeface="Tahoma"/>
              <a:cs typeface="Tahoma"/>
            </a:endParaRPr>
          </a:p>
          <a:p>
            <a:pPr marL="227965">
              <a:lnSpc>
                <a:spcPct val="150000"/>
              </a:lnSpc>
            </a:pPr>
            <a:r>
              <a:rPr sz="1550" b="1" spc="65" dirty="0">
                <a:solidFill>
                  <a:srgbClr val="003775"/>
                </a:solidFill>
                <a:latin typeface="Verdana"/>
                <a:cs typeface="Verdana"/>
              </a:rPr>
              <a:t>VERBOS</a:t>
            </a:r>
            <a:r>
              <a:rPr sz="1550" b="1" spc="145" dirty="0">
                <a:solidFill>
                  <a:srgbClr val="003775"/>
                </a:solidFill>
                <a:latin typeface="Verdana"/>
                <a:cs typeface="Verdana"/>
              </a:rPr>
              <a:t> </a:t>
            </a:r>
            <a:r>
              <a:rPr sz="1550" b="1" spc="-75" dirty="0">
                <a:solidFill>
                  <a:srgbClr val="003775"/>
                </a:solidFill>
                <a:latin typeface="Verdana"/>
                <a:cs typeface="Verdana"/>
              </a:rPr>
              <a:t>Y</a:t>
            </a:r>
            <a:r>
              <a:rPr sz="1550" b="1" spc="145" dirty="0">
                <a:solidFill>
                  <a:srgbClr val="003775"/>
                </a:solidFill>
                <a:latin typeface="Verdana"/>
                <a:cs typeface="Verdana"/>
              </a:rPr>
              <a:t> </a:t>
            </a:r>
            <a:r>
              <a:rPr sz="1550" b="1" spc="55" dirty="0">
                <a:solidFill>
                  <a:srgbClr val="003775"/>
                </a:solidFill>
                <a:latin typeface="Verdana"/>
                <a:cs typeface="Verdana"/>
              </a:rPr>
              <a:t>CONJUGACIÓN</a:t>
            </a:r>
            <a:endParaRPr sz="1550" dirty="0">
              <a:latin typeface="Verdana"/>
              <a:cs typeface="Verdana"/>
            </a:endParaRPr>
          </a:p>
          <a:p>
            <a:pPr marL="225425" marR="271145" algn="just">
              <a:lnSpc>
                <a:spcPct val="150000"/>
              </a:lnSpc>
              <a:spcBef>
                <a:spcPts val="645"/>
              </a:spcBef>
            </a:pPr>
            <a:r>
              <a:rPr sz="1000" spc="145" dirty="0">
                <a:solidFill>
                  <a:srgbClr val="737373"/>
                </a:solidFill>
                <a:latin typeface="Tahoma"/>
                <a:cs typeface="Tahoma"/>
              </a:rPr>
              <a:t>En </a:t>
            </a:r>
            <a:r>
              <a:rPr sz="1000" spc="105" dirty="0">
                <a:solidFill>
                  <a:srgbClr val="737373"/>
                </a:solidFill>
                <a:latin typeface="Tahoma"/>
                <a:cs typeface="Tahoma"/>
              </a:rPr>
              <a:t>el </a:t>
            </a:r>
            <a:r>
              <a:rPr sz="1000" spc="130" dirty="0">
                <a:solidFill>
                  <a:srgbClr val="737373"/>
                </a:solidFill>
                <a:latin typeface="Tahoma"/>
                <a:cs typeface="Tahoma"/>
              </a:rPr>
              <a:t>desarrollo </a:t>
            </a:r>
            <a:r>
              <a:rPr sz="1000" spc="135" dirty="0">
                <a:solidFill>
                  <a:srgbClr val="737373"/>
                </a:solidFill>
                <a:latin typeface="Tahoma"/>
                <a:cs typeface="Tahoma"/>
              </a:rPr>
              <a:t>del </a:t>
            </a:r>
            <a:r>
              <a:rPr sz="1000" spc="170" dirty="0">
                <a:solidFill>
                  <a:srgbClr val="737373"/>
                </a:solidFill>
                <a:latin typeface="Tahoma"/>
                <a:cs typeface="Tahoma"/>
              </a:rPr>
              <a:t>documento </a:t>
            </a:r>
            <a:r>
              <a:rPr sz="1000" spc="160" dirty="0">
                <a:solidFill>
                  <a:srgbClr val="737373"/>
                </a:solidFill>
                <a:latin typeface="Tahoma"/>
                <a:cs typeface="Tahoma"/>
              </a:rPr>
              <a:t>hemos </a:t>
            </a:r>
            <a:r>
              <a:rPr sz="1000" spc="165" dirty="0">
                <a:solidFill>
                  <a:srgbClr val="737373"/>
                </a:solidFill>
                <a:latin typeface="Tahoma"/>
                <a:cs typeface="Tahoma"/>
              </a:rPr>
              <a:t>recomendado </a:t>
            </a:r>
            <a:r>
              <a:rPr sz="1000" spc="105" dirty="0">
                <a:solidFill>
                  <a:srgbClr val="737373"/>
                </a:solidFill>
                <a:latin typeface="Tahoma"/>
                <a:cs typeface="Tahoma"/>
              </a:rPr>
              <a:t>el </a:t>
            </a:r>
            <a:r>
              <a:rPr sz="1000" spc="120" dirty="0">
                <a:solidFill>
                  <a:srgbClr val="737373"/>
                </a:solidFill>
                <a:latin typeface="Tahoma"/>
                <a:cs typeface="Tahoma"/>
              </a:rPr>
              <a:t>uso </a:t>
            </a:r>
            <a:r>
              <a:rPr sz="1000" spc="140" dirty="0">
                <a:solidFill>
                  <a:srgbClr val="737373"/>
                </a:solidFill>
                <a:latin typeface="Tahoma"/>
                <a:cs typeface="Tahoma"/>
              </a:rPr>
              <a:t>de </a:t>
            </a:r>
            <a:r>
              <a:rPr sz="1000" spc="-300" dirty="0">
                <a:solidFill>
                  <a:srgbClr val="737373"/>
                </a:solidFill>
                <a:latin typeface="Tahoma"/>
                <a:cs typeface="Tahoma"/>
              </a:rPr>
              <a:t> </a:t>
            </a:r>
            <a:r>
              <a:rPr sz="1000" spc="105" dirty="0">
                <a:solidFill>
                  <a:srgbClr val="737373"/>
                </a:solidFill>
                <a:latin typeface="Tahoma"/>
                <a:cs typeface="Tahoma"/>
              </a:rPr>
              <a:t>la </a:t>
            </a:r>
            <a:r>
              <a:rPr sz="1000" spc="120" dirty="0">
                <a:solidFill>
                  <a:srgbClr val="737373"/>
                </a:solidFill>
                <a:latin typeface="Tahoma"/>
                <a:cs typeface="Tahoma"/>
              </a:rPr>
              <a:t>voz </a:t>
            </a:r>
            <a:r>
              <a:rPr sz="1000" spc="125" dirty="0">
                <a:solidFill>
                  <a:srgbClr val="737373"/>
                </a:solidFill>
                <a:latin typeface="Tahoma"/>
                <a:cs typeface="Tahoma"/>
              </a:rPr>
              <a:t>activa </a:t>
            </a:r>
            <a:r>
              <a:rPr sz="1000" spc="130" dirty="0">
                <a:solidFill>
                  <a:srgbClr val="737373"/>
                </a:solidFill>
                <a:latin typeface="Tahoma"/>
                <a:cs typeface="Tahoma"/>
              </a:rPr>
              <a:t>en lugar </a:t>
            </a:r>
            <a:r>
              <a:rPr sz="1000" spc="140" dirty="0">
                <a:solidFill>
                  <a:srgbClr val="737373"/>
                </a:solidFill>
                <a:latin typeface="Tahoma"/>
                <a:cs typeface="Tahoma"/>
              </a:rPr>
              <a:t>de </a:t>
            </a:r>
            <a:r>
              <a:rPr sz="1000" spc="100" dirty="0">
                <a:solidFill>
                  <a:srgbClr val="737373"/>
                </a:solidFill>
                <a:latin typeface="Tahoma"/>
                <a:cs typeface="Tahoma"/>
              </a:rPr>
              <a:t>pasiva. </a:t>
            </a:r>
            <a:r>
              <a:rPr sz="1000" spc="90" dirty="0">
                <a:solidFill>
                  <a:srgbClr val="737373"/>
                </a:solidFill>
                <a:latin typeface="Tahoma"/>
                <a:cs typeface="Tahoma"/>
              </a:rPr>
              <a:t>La </a:t>
            </a:r>
            <a:r>
              <a:rPr sz="1000" spc="145" dirty="0">
                <a:solidFill>
                  <a:srgbClr val="737373"/>
                </a:solidFill>
                <a:latin typeface="Tahoma"/>
                <a:cs typeface="Tahoma"/>
              </a:rPr>
              <a:t>conjugación </a:t>
            </a:r>
            <a:r>
              <a:rPr sz="1000" spc="150" dirty="0">
                <a:solidFill>
                  <a:srgbClr val="737373"/>
                </a:solidFill>
                <a:latin typeface="Tahoma"/>
                <a:cs typeface="Tahoma"/>
              </a:rPr>
              <a:t>más apropiada </a:t>
            </a:r>
            <a:r>
              <a:rPr sz="1000" spc="-300" dirty="0">
                <a:solidFill>
                  <a:srgbClr val="737373"/>
                </a:solidFill>
                <a:latin typeface="Tahoma"/>
                <a:cs typeface="Tahoma"/>
              </a:rPr>
              <a:t> </a:t>
            </a:r>
            <a:r>
              <a:rPr sz="1000" spc="85" dirty="0">
                <a:solidFill>
                  <a:srgbClr val="737373"/>
                </a:solidFill>
                <a:latin typeface="Tahoma"/>
                <a:cs typeface="Tahoma"/>
              </a:rPr>
              <a:t>es</a:t>
            </a:r>
            <a:r>
              <a:rPr sz="1000" spc="70" dirty="0">
                <a:solidFill>
                  <a:srgbClr val="737373"/>
                </a:solidFill>
                <a:latin typeface="Tahoma"/>
                <a:cs typeface="Tahoma"/>
              </a:rPr>
              <a:t> </a:t>
            </a:r>
            <a:r>
              <a:rPr sz="1000" spc="105" dirty="0">
                <a:solidFill>
                  <a:srgbClr val="737373"/>
                </a:solidFill>
                <a:latin typeface="Tahoma"/>
                <a:cs typeface="Tahoma"/>
              </a:rPr>
              <a:t>el</a:t>
            </a:r>
            <a:r>
              <a:rPr sz="1000" spc="75" dirty="0">
                <a:solidFill>
                  <a:srgbClr val="737373"/>
                </a:solidFill>
                <a:latin typeface="Tahoma"/>
                <a:cs typeface="Tahoma"/>
              </a:rPr>
              <a:t> </a:t>
            </a:r>
            <a:r>
              <a:rPr sz="1000" spc="130" dirty="0">
                <a:solidFill>
                  <a:srgbClr val="737373"/>
                </a:solidFill>
                <a:latin typeface="Tahoma"/>
                <a:cs typeface="Tahoma"/>
              </a:rPr>
              <a:t>pretérito</a:t>
            </a:r>
            <a:r>
              <a:rPr sz="1000" spc="70" dirty="0">
                <a:solidFill>
                  <a:srgbClr val="737373"/>
                </a:solidFill>
                <a:latin typeface="Tahoma"/>
                <a:cs typeface="Tahoma"/>
              </a:rPr>
              <a:t> </a:t>
            </a:r>
            <a:r>
              <a:rPr sz="1000" spc="135" dirty="0">
                <a:solidFill>
                  <a:srgbClr val="737373"/>
                </a:solidFill>
                <a:latin typeface="Tahoma"/>
                <a:cs typeface="Tahoma"/>
              </a:rPr>
              <a:t>perfecto</a:t>
            </a:r>
            <a:r>
              <a:rPr sz="1000" spc="70" dirty="0">
                <a:solidFill>
                  <a:srgbClr val="737373"/>
                </a:solidFill>
                <a:latin typeface="Tahoma"/>
                <a:cs typeface="Tahoma"/>
              </a:rPr>
              <a:t> </a:t>
            </a:r>
            <a:r>
              <a:rPr sz="1000" spc="120" dirty="0">
                <a:solidFill>
                  <a:srgbClr val="737373"/>
                </a:solidFill>
                <a:latin typeface="Tahoma"/>
                <a:cs typeface="Tahoma"/>
              </a:rPr>
              <a:t>simple:</a:t>
            </a:r>
            <a:endParaRPr sz="1000" dirty="0">
              <a:latin typeface="Tahoma"/>
              <a:cs typeface="Tahoma"/>
            </a:endParaRPr>
          </a:p>
          <a:p>
            <a:pPr marL="238125">
              <a:lnSpc>
                <a:spcPct val="150000"/>
              </a:lnSpc>
              <a:spcBef>
                <a:spcPts val="990"/>
              </a:spcBef>
            </a:pPr>
            <a:r>
              <a:rPr sz="1550" b="1" spc="75" dirty="0">
                <a:solidFill>
                  <a:srgbClr val="003775"/>
                </a:solidFill>
                <a:latin typeface="Verdana"/>
                <a:cs typeface="Verdana"/>
              </a:rPr>
              <a:t>EJEMPLOS</a:t>
            </a:r>
            <a:endParaRPr sz="1550" dirty="0">
              <a:latin typeface="Verdana"/>
              <a:cs typeface="Verdana"/>
            </a:endParaRPr>
          </a:p>
          <a:p>
            <a:pPr marL="236220" marR="269240" indent="-173355" algn="just">
              <a:lnSpc>
                <a:spcPct val="150000"/>
              </a:lnSpc>
              <a:spcBef>
                <a:spcPts val="640"/>
              </a:spcBef>
              <a:buFont typeface="Tahoma"/>
              <a:buAutoNum type="arabicPeriod"/>
              <a:tabLst>
                <a:tab pos="236854" algn="l"/>
              </a:tabLst>
            </a:pPr>
            <a:r>
              <a:rPr sz="1000" spc="130" dirty="0">
                <a:solidFill>
                  <a:srgbClr val="737373"/>
                </a:solidFill>
                <a:latin typeface="Tahoma"/>
                <a:cs typeface="Tahoma"/>
              </a:rPr>
              <a:t>Por </a:t>
            </a:r>
            <a:r>
              <a:rPr sz="1000" spc="155" dirty="0">
                <a:solidFill>
                  <a:srgbClr val="737373"/>
                </a:solidFill>
                <a:latin typeface="Tahoma"/>
                <a:cs typeface="Tahoma"/>
              </a:rPr>
              <a:t>séptimo </a:t>
            </a:r>
            <a:r>
              <a:rPr sz="1000" spc="135" dirty="0">
                <a:solidFill>
                  <a:srgbClr val="737373"/>
                </a:solidFill>
                <a:latin typeface="Tahoma"/>
                <a:cs typeface="Tahoma"/>
              </a:rPr>
              <a:t>año </a:t>
            </a:r>
            <a:r>
              <a:rPr sz="1000" spc="125" dirty="0">
                <a:solidFill>
                  <a:srgbClr val="737373"/>
                </a:solidFill>
                <a:latin typeface="Tahoma"/>
                <a:cs typeface="Tahoma"/>
              </a:rPr>
              <a:t>consecutivo, </a:t>
            </a:r>
            <a:r>
              <a:rPr sz="1000" spc="105" dirty="0">
                <a:solidFill>
                  <a:srgbClr val="737373"/>
                </a:solidFill>
                <a:latin typeface="Tahoma"/>
                <a:cs typeface="Tahoma"/>
              </a:rPr>
              <a:t>la </a:t>
            </a:r>
            <a:r>
              <a:rPr sz="1000" spc="170" dirty="0">
                <a:solidFill>
                  <a:srgbClr val="737373"/>
                </a:solidFill>
                <a:latin typeface="Tahoma"/>
                <a:cs typeface="Tahoma"/>
              </a:rPr>
              <a:t>Academia </a:t>
            </a:r>
            <a:r>
              <a:rPr sz="1000" spc="145" dirty="0">
                <a:solidFill>
                  <a:srgbClr val="737373"/>
                </a:solidFill>
                <a:latin typeface="Tahoma"/>
                <a:cs typeface="Tahoma"/>
              </a:rPr>
              <a:t>Española </a:t>
            </a:r>
            <a:r>
              <a:rPr sz="1000" b="1" spc="75" dirty="0">
                <a:solidFill>
                  <a:srgbClr val="003775"/>
                </a:solidFill>
                <a:latin typeface="Tahoma"/>
                <a:cs typeface="Tahoma"/>
              </a:rPr>
              <a:t>eligió </a:t>
            </a:r>
            <a:r>
              <a:rPr sz="1000" spc="100" dirty="0">
                <a:solidFill>
                  <a:srgbClr val="737373"/>
                </a:solidFill>
                <a:latin typeface="Tahoma"/>
                <a:cs typeface="Tahoma"/>
              </a:rPr>
              <a:t>su </a:t>
            </a:r>
            <a:r>
              <a:rPr sz="1000" spc="105" dirty="0">
                <a:solidFill>
                  <a:srgbClr val="737373"/>
                </a:solidFill>
                <a:latin typeface="Tahoma"/>
                <a:cs typeface="Tahoma"/>
              </a:rPr>
              <a:t> </a:t>
            </a:r>
            <a:r>
              <a:rPr sz="1000" spc="100" dirty="0">
                <a:solidFill>
                  <a:srgbClr val="737373"/>
                </a:solidFill>
                <a:latin typeface="Tahoma"/>
                <a:cs typeface="Tahoma"/>
              </a:rPr>
              <a:t>frase </a:t>
            </a:r>
            <a:r>
              <a:rPr sz="1000" spc="135" dirty="0">
                <a:solidFill>
                  <a:srgbClr val="737373"/>
                </a:solidFill>
                <a:latin typeface="Tahoma"/>
                <a:cs typeface="Tahoma"/>
              </a:rPr>
              <a:t>del </a:t>
            </a:r>
            <a:r>
              <a:rPr sz="1000" spc="95" dirty="0">
                <a:solidFill>
                  <a:srgbClr val="737373"/>
                </a:solidFill>
                <a:latin typeface="Tahoma"/>
                <a:cs typeface="Tahoma"/>
              </a:rPr>
              <a:t>año, </a:t>
            </a:r>
            <a:r>
              <a:rPr sz="1000" spc="150" dirty="0">
                <a:solidFill>
                  <a:srgbClr val="737373"/>
                </a:solidFill>
                <a:latin typeface="Tahoma"/>
                <a:cs typeface="Tahoma"/>
              </a:rPr>
              <a:t>que </a:t>
            </a:r>
            <a:r>
              <a:rPr sz="1000" b="1" spc="85" dirty="0">
                <a:solidFill>
                  <a:srgbClr val="003775"/>
                </a:solidFill>
                <a:latin typeface="Tahoma"/>
                <a:cs typeface="Tahoma"/>
              </a:rPr>
              <a:t>alcanzó </a:t>
            </a:r>
            <a:r>
              <a:rPr sz="1000" spc="130" dirty="0">
                <a:solidFill>
                  <a:srgbClr val="737373"/>
                </a:solidFill>
                <a:latin typeface="Tahoma"/>
                <a:cs typeface="Tahoma"/>
              </a:rPr>
              <a:t>gran </a:t>
            </a:r>
            <a:r>
              <a:rPr sz="1000" spc="140" dirty="0">
                <a:solidFill>
                  <a:srgbClr val="737373"/>
                </a:solidFill>
                <a:latin typeface="Tahoma"/>
                <a:cs typeface="Tahoma"/>
              </a:rPr>
              <a:t>repercusión </a:t>
            </a:r>
            <a:r>
              <a:rPr sz="1000" spc="135" dirty="0">
                <a:solidFill>
                  <a:srgbClr val="737373"/>
                </a:solidFill>
                <a:latin typeface="Tahoma"/>
                <a:cs typeface="Tahoma"/>
              </a:rPr>
              <a:t>mediática, </a:t>
            </a:r>
            <a:r>
              <a:rPr sz="1000" spc="125" dirty="0">
                <a:solidFill>
                  <a:srgbClr val="737373"/>
                </a:solidFill>
                <a:latin typeface="Tahoma"/>
                <a:cs typeface="Tahoma"/>
              </a:rPr>
              <a:t>hasta </a:t>
            </a:r>
            <a:r>
              <a:rPr sz="1000" spc="105" dirty="0">
                <a:solidFill>
                  <a:srgbClr val="737373"/>
                </a:solidFill>
                <a:latin typeface="Tahoma"/>
                <a:cs typeface="Tahoma"/>
              </a:rPr>
              <a:t>el </a:t>
            </a:r>
            <a:r>
              <a:rPr sz="1000" spc="-300" dirty="0">
                <a:solidFill>
                  <a:srgbClr val="737373"/>
                </a:solidFill>
                <a:latin typeface="Tahoma"/>
                <a:cs typeface="Tahoma"/>
              </a:rPr>
              <a:t> </a:t>
            </a:r>
            <a:r>
              <a:rPr sz="1000" spc="160" dirty="0">
                <a:solidFill>
                  <a:srgbClr val="737373"/>
                </a:solidFill>
                <a:latin typeface="Tahoma"/>
                <a:cs typeface="Tahoma"/>
              </a:rPr>
              <a:t>punto </a:t>
            </a:r>
            <a:r>
              <a:rPr sz="1000" spc="140" dirty="0">
                <a:solidFill>
                  <a:srgbClr val="737373"/>
                </a:solidFill>
                <a:latin typeface="Tahoma"/>
                <a:cs typeface="Tahoma"/>
              </a:rPr>
              <a:t>de </a:t>
            </a:r>
            <a:r>
              <a:rPr sz="1000" spc="150" dirty="0">
                <a:solidFill>
                  <a:srgbClr val="737373"/>
                </a:solidFill>
                <a:latin typeface="Tahoma"/>
                <a:cs typeface="Tahoma"/>
              </a:rPr>
              <a:t>que </a:t>
            </a:r>
            <a:r>
              <a:rPr lang="es-DO" sz="1000" spc="160" dirty="0" smtClean="0">
                <a:solidFill>
                  <a:srgbClr val="737373"/>
                </a:solidFill>
                <a:latin typeface="Tahoma"/>
                <a:cs typeface="Tahoma"/>
              </a:rPr>
              <a:t>ocupó</a:t>
            </a:r>
            <a:r>
              <a:rPr sz="1000" spc="160" dirty="0" smtClean="0">
                <a:solidFill>
                  <a:srgbClr val="737373"/>
                </a:solidFill>
                <a:latin typeface="Tahoma"/>
                <a:cs typeface="Tahoma"/>
              </a:rPr>
              <a:t> </a:t>
            </a:r>
            <a:r>
              <a:rPr lang="es-DO" sz="1000" spc="135" dirty="0" smtClean="0">
                <a:solidFill>
                  <a:srgbClr val="737373"/>
                </a:solidFill>
                <a:latin typeface="Tahoma"/>
                <a:cs typeface="Tahoma"/>
              </a:rPr>
              <a:t>espacio</a:t>
            </a:r>
            <a:r>
              <a:rPr lang="en-US" sz="1000" spc="135" dirty="0" smtClean="0">
                <a:solidFill>
                  <a:srgbClr val="737373"/>
                </a:solidFill>
                <a:latin typeface="Tahoma"/>
                <a:cs typeface="Tahoma"/>
              </a:rPr>
              <a:t> </a:t>
            </a:r>
            <a:r>
              <a:rPr lang="en-US" sz="1000" spc="135" dirty="0">
                <a:solidFill>
                  <a:srgbClr val="737373"/>
                </a:solidFill>
                <a:latin typeface="Tahoma"/>
                <a:cs typeface="Tahoma"/>
              </a:rPr>
              <a:t>de</a:t>
            </a:r>
            <a:r>
              <a:rPr sz="1000" spc="135" dirty="0">
                <a:solidFill>
                  <a:srgbClr val="737373"/>
                </a:solidFill>
                <a:latin typeface="Tahoma"/>
                <a:cs typeface="Tahoma"/>
              </a:rPr>
              <a:t> </a:t>
            </a:r>
            <a:r>
              <a:rPr sz="1000" b="1" spc="55" dirty="0">
                <a:solidFill>
                  <a:srgbClr val="003775"/>
                </a:solidFill>
                <a:latin typeface="Tahoma"/>
                <a:cs typeface="Tahoma"/>
              </a:rPr>
              <a:t>50</a:t>
            </a:r>
            <a:r>
              <a:rPr sz="1000" b="1" spc="60" dirty="0">
                <a:solidFill>
                  <a:srgbClr val="003775"/>
                </a:solidFill>
                <a:latin typeface="Tahoma"/>
                <a:cs typeface="Tahoma"/>
              </a:rPr>
              <a:t> </a:t>
            </a:r>
            <a:r>
              <a:rPr sz="1000" spc="125" dirty="0">
                <a:solidFill>
                  <a:srgbClr val="737373"/>
                </a:solidFill>
                <a:latin typeface="Tahoma"/>
                <a:cs typeface="Tahoma"/>
              </a:rPr>
              <a:t>diarios </a:t>
            </a:r>
            <a:r>
              <a:rPr sz="1000" spc="75" dirty="0">
                <a:solidFill>
                  <a:srgbClr val="737373"/>
                </a:solidFill>
                <a:latin typeface="Tahoma"/>
                <a:cs typeface="Tahoma"/>
              </a:rPr>
              <a:t>a</a:t>
            </a:r>
            <a:r>
              <a:rPr sz="1000" spc="80" dirty="0">
                <a:solidFill>
                  <a:srgbClr val="737373"/>
                </a:solidFill>
                <a:latin typeface="Tahoma"/>
                <a:cs typeface="Tahoma"/>
              </a:rPr>
              <a:t> </a:t>
            </a:r>
            <a:r>
              <a:rPr sz="1000" spc="120" dirty="0">
                <a:solidFill>
                  <a:srgbClr val="737373"/>
                </a:solidFill>
                <a:latin typeface="Tahoma"/>
                <a:cs typeface="Tahoma"/>
              </a:rPr>
              <a:t>nivel </a:t>
            </a:r>
            <a:r>
              <a:rPr sz="1000" spc="145" dirty="0">
                <a:solidFill>
                  <a:srgbClr val="737373"/>
                </a:solidFill>
                <a:latin typeface="Tahoma"/>
                <a:cs typeface="Tahoma"/>
              </a:rPr>
              <a:t>nacional </a:t>
            </a:r>
            <a:r>
              <a:rPr sz="1000" spc="75" dirty="0">
                <a:solidFill>
                  <a:srgbClr val="737373"/>
                </a:solidFill>
                <a:latin typeface="Tahoma"/>
                <a:cs typeface="Tahoma"/>
              </a:rPr>
              <a:t>e </a:t>
            </a:r>
            <a:r>
              <a:rPr sz="1000" spc="80" dirty="0">
                <a:solidFill>
                  <a:srgbClr val="737373"/>
                </a:solidFill>
                <a:latin typeface="Tahoma"/>
                <a:cs typeface="Tahoma"/>
              </a:rPr>
              <a:t> </a:t>
            </a:r>
            <a:r>
              <a:rPr sz="1000" spc="140" dirty="0">
                <a:solidFill>
                  <a:srgbClr val="737373"/>
                </a:solidFill>
                <a:latin typeface="Tahoma"/>
                <a:cs typeface="Tahoma"/>
              </a:rPr>
              <a:t>internacional </a:t>
            </a:r>
            <a:r>
              <a:rPr sz="1000" spc="45" dirty="0">
                <a:solidFill>
                  <a:srgbClr val="737373"/>
                </a:solidFill>
                <a:latin typeface="Tahoma"/>
                <a:cs typeface="Tahoma"/>
              </a:rPr>
              <a:t>y </a:t>
            </a:r>
            <a:r>
              <a:rPr sz="1000" spc="105" dirty="0">
                <a:solidFill>
                  <a:srgbClr val="737373"/>
                </a:solidFill>
                <a:latin typeface="Tahoma"/>
                <a:cs typeface="Tahoma"/>
              </a:rPr>
              <a:t>radio, </a:t>
            </a:r>
            <a:r>
              <a:rPr sz="1000" spc="95" dirty="0">
                <a:solidFill>
                  <a:srgbClr val="737373"/>
                </a:solidFill>
                <a:latin typeface="Tahoma"/>
                <a:cs typeface="Tahoma"/>
              </a:rPr>
              <a:t>así </a:t>
            </a:r>
            <a:r>
              <a:rPr sz="1000" spc="180" dirty="0">
                <a:solidFill>
                  <a:srgbClr val="737373"/>
                </a:solidFill>
                <a:latin typeface="Tahoma"/>
                <a:cs typeface="Tahoma"/>
              </a:rPr>
              <a:t>como </a:t>
            </a:r>
            <a:r>
              <a:rPr sz="1000" spc="130" dirty="0">
                <a:solidFill>
                  <a:srgbClr val="737373"/>
                </a:solidFill>
                <a:latin typeface="Tahoma"/>
                <a:cs typeface="Tahoma"/>
              </a:rPr>
              <a:t>en </a:t>
            </a:r>
            <a:r>
              <a:rPr sz="1000" spc="105" dirty="0">
                <a:solidFill>
                  <a:srgbClr val="737373"/>
                </a:solidFill>
                <a:latin typeface="Tahoma"/>
                <a:cs typeface="Tahoma"/>
              </a:rPr>
              <a:t>los </a:t>
            </a:r>
            <a:r>
              <a:rPr sz="1000" b="1" spc="-30" dirty="0">
                <a:solidFill>
                  <a:srgbClr val="003775"/>
                </a:solidFill>
                <a:latin typeface="Tahoma"/>
                <a:cs typeface="Tahoma"/>
              </a:rPr>
              <a:t>7 </a:t>
            </a:r>
            <a:r>
              <a:rPr sz="1000" spc="130" dirty="0">
                <a:solidFill>
                  <a:srgbClr val="737373"/>
                </a:solidFill>
                <a:latin typeface="Tahoma"/>
                <a:cs typeface="Tahoma"/>
              </a:rPr>
              <a:t>noticieros </a:t>
            </a:r>
            <a:r>
              <a:rPr sz="1000" spc="140" dirty="0">
                <a:solidFill>
                  <a:srgbClr val="737373"/>
                </a:solidFill>
                <a:latin typeface="Tahoma"/>
                <a:cs typeface="Tahoma"/>
              </a:rPr>
              <a:t>de </a:t>
            </a:r>
            <a:r>
              <a:rPr sz="1000" spc="125" dirty="0">
                <a:solidFill>
                  <a:srgbClr val="737373"/>
                </a:solidFill>
                <a:latin typeface="Tahoma"/>
                <a:cs typeface="Tahoma"/>
              </a:rPr>
              <a:t>televisión </a:t>
            </a:r>
            <a:r>
              <a:rPr sz="1000" spc="130" dirty="0">
                <a:solidFill>
                  <a:srgbClr val="737373"/>
                </a:solidFill>
                <a:latin typeface="Tahoma"/>
                <a:cs typeface="Tahoma"/>
              </a:rPr>
              <a:t> </a:t>
            </a:r>
            <a:r>
              <a:rPr sz="1000" spc="140" dirty="0">
                <a:solidFill>
                  <a:srgbClr val="737373"/>
                </a:solidFill>
                <a:latin typeface="Tahoma"/>
                <a:cs typeface="Tahoma"/>
              </a:rPr>
              <a:t>de</a:t>
            </a:r>
            <a:r>
              <a:rPr sz="1000" spc="65" dirty="0">
                <a:solidFill>
                  <a:srgbClr val="737373"/>
                </a:solidFill>
                <a:latin typeface="Tahoma"/>
                <a:cs typeface="Tahoma"/>
              </a:rPr>
              <a:t> </a:t>
            </a:r>
            <a:r>
              <a:rPr sz="1000" spc="145" dirty="0">
                <a:solidFill>
                  <a:srgbClr val="737373"/>
                </a:solidFill>
                <a:latin typeface="Tahoma"/>
                <a:cs typeface="Tahoma"/>
              </a:rPr>
              <a:t>mayor</a:t>
            </a:r>
            <a:r>
              <a:rPr sz="1000" spc="75" dirty="0">
                <a:solidFill>
                  <a:srgbClr val="737373"/>
                </a:solidFill>
                <a:latin typeface="Tahoma"/>
                <a:cs typeface="Tahoma"/>
              </a:rPr>
              <a:t> </a:t>
            </a:r>
            <a:r>
              <a:rPr sz="1000" spc="130" dirty="0">
                <a:solidFill>
                  <a:srgbClr val="737373"/>
                </a:solidFill>
                <a:latin typeface="Tahoma"/>
                <a:cs typeface="Tahoma"/>
              </a:rPr>
              <a:t>audiencia.</a:t>
            </a:r>
            <a:endParaRPr sz="1000" dirty="0">
              <a:latin typeface="Tahoma"/>
              <a:cs typeface="Tahoma"/>
            </a:endParaRPr>
          </a:p>
          <a:p>
            <a:pPr>
              <a:lnSpc>
                <a:spcPct val="150000"/>
              </a:lnSpc>
              <a:spcBef>
                <a:spcPts val="50"/>
              </a:spcBef>
              <a:buClr>
                <a:srgbClr val="737373"/>
              </a:buClr>
              <a:buFont typeface="Tahoma"/>
              <a:buAutoNum type="arabicPeriod"/>
            </a:pPr>
            <a:endParaRPr sz="1450" dirty="0">
              <a:latin typeface="Tahoma"/>
              <a:cs typeface="Tahoma"/>
            </a:endParaRPr>
          </a:p>
          <a:p>
            <a:pPr marL="236220" indent="-173355">
              <a:lnSpc>
                <a:spcPct val="150000"/>
              </a:lnSpc>
              <a:buFont typeface="Tahoma"/>
              <a:buAutoNum type="arabicPeriod"/>
              <a:tabLst>
                <a:tab pos="236854" algn="l"/>
              </a:tabLst>
            </a:pPr>
            <a:r>
              <a:rPr sz="1000" spc="145" dirty="0">
                <a:solidFill>
                  <a:srgbClr val="737373"/>
                </a:solidFill>
                <a:latin typeface="Tahoma"/>
                <a:cs typeface="Tahoma"/>
              </a:rPr>
              <a:t>En</a:t>
            </a:r>
            <a:r>
              <a:rPr sz="1000" spc="100" dirty="0">
                <a:solidFill>
                  <a:srgbClr val="737373"/>
                </a:solidFill>
                <a:latin typeface="Tahoma"/>
                <a:cs typeface="Tahoma"/>
              </a:rPr>
              <a:t> </a:t>
            </a:r>
            <a:r>
              <a:rPr sz="1000" spc="105" dirty="0">
                <a:solidFill>
                  <a:srgbClr val="737373"/>
                </a:solidFill>
                <a:latin typeface="Tahoma"/>
                <a:cs typeface="Tahoma"/>
              </a:rPr>
              <a:t>el </a:t>
            </a:r>
            <a:r>
              <a:rPr sz="1000" spc="114" dirty="0">
                <a:solidFill>
                  <a:srgbClr val="737373"/>
                </a:solidFill>
                <a:latin typeface="Tahoma"/>
                <a:cs typeface="Tahoma"/>
              </a:rPr>
              <a:t>2020,</a:t>
            </a:r>
            <a:r>
              <a:rPr sz="1000" spc="110" dirty="0">
                <a:solidFill>
                  <a:srgbClr val="737373"/>
                </a:solidFill>
                <a:latin typeface="Tahoma"/>
                <a:cs typeface="Tahoma"/>
              </a:rPr>
              <a:t> </a:t>
            </a:r>
            <a:r>
              <a:rPr sz="1000" spc="105" dirty="0">
                <a:solidFill>
                  <a:srgbClr val="737373"/>
                </a:solidFill>
                <a:latin typeface="Tahoma"/>
                <a:cs typeface="Tahoma"/>
              </a:rPr>
              <a:t>el </a:t>
            </a:r>
            <a:r>
              <a:rPr sz="1000" spc="155" dirty="0">
                <a:solidFill>
                  <a:srgbClr val="737373"/>
                </a:solidFill>
                <a:latin typeface="Tahoma"/>
                <a:cs typeface="Tahoma"/>
              </a:rPr>
              <a:t>Banco</a:t>
            </a:r>
            <a:r>
              <a:rPr sz="1000" spc="105" dirty="0">
                <a:solidFill>
                  <a:srgbClr val="737373"/>
                </a:solidFill>
                <a:latin typeface="Tahoma"/>
                <a:cs typeface="Tahoma"/>
              </a:rPr>
              <a:t> </a:t>
            </a:r>
            <a:r>
              <a:rPr sz="1000" spc="135" dirty="0">
                <a:solidFill>
                  <a:srgbClr val="737373"/>
                </a:solidFill>
                <a:latin typeface="Tahoma"/>
                <a:cs typeface="Tahoma"/>
              </a:rPr>
              <a:t>Interamericano</a:t>
            </a:r>
            <a:r>
              <a:rPr sz="1000" spc="100" dirty="0">
                <a:solidFill>
                  <a:srgbClr val="737373"/>
                </a:solidFill>
                <a:latin typeface="Tahoma"/>
                <a:cs typeface="Tahoma"/>
              </a:rPr>
              <a:t> </a:t>
            </a:r>
            <a:r>
              <a:rPr sz="1000" spc="140" dirty="0">
                <a:solidFill>
                  <a:srgbClr val="737373"/>
                </a:solidFill>
                <a:latin typeface="Tahoma"/>
                <a:cs typeface="Tahoma"/>
              </a:rPr>
              <a:t>de</a:t>
            </a:r>
            <a:r>
              <a:rPr sz="1000" spc="105" dirty="0">
                <a:solidFill>
                  <a:srgbClr val="737373"/>
                </a:solidFill>
                <a:latin typeface="Tahoma"/>
                <a:cs typeface="Tahoma"/>
              </a:rPr>
              <a:t> </a:t>
            </a:r>
            <a:r>
              <a:rPr sz="1000" spc="125" dirty="0">
                <a:solidFill>
                  <a:srgbClr val="737373"/>
                </a:solidFill>
                <a:latin typeface="Tahoma"/>
                <a:cs typeface="Tahoma"/>
              </a:rPr>
              <a:t>Desarrollo</a:t>
            </a:r>
            <a:r>
              <a:rPr sz="1000" spc="100" dirty="0">
                <a:solidFill>
                  <a:srgbClr val="737373"/>
                </a:solidFill>
                <a:latin typeface="Tahoma"/>
                <a:cs typeface="Tahoma"/>
              </a:rPr>
              <a:t> </a:t>
            </a:r>
            <a:r>
              <a:rPr sz="1000" spc="65" dirty="0">
                <a:solidFill>
                  <a:srgbClr val="737373"/>
                </a:solidFill>
                <a:latin typeface="Tahoma"/>
                <a:cs typeface="Tahoma"/>
              </a:rPr>
              <a:t>(BID)</a:t>
            </a:r>
            <a:r>
              <a:rPr sz="1000" spc="105" dirty="0">
                <a:solidFill>
                  <a:srgbClr val="737373"/>
                </a:solidFill>
                <a:latin typeface="Tahoma"/>
                <a:cs typeface="Tahoma"/>
              </a:rPr>
              <a:t> </a:t>
            </a:r>
            <a:r>
              <a:rPr sz="1000" b="1" spc="90" dirty="0">
                <a:solidFill>
                  <a:srgbClr val="003775"/>
                </a:solidFill>
                <a:latin typeface="Tahoma"/>
                <a:cs typeface="Tahoma"/>
              </a:rPr>
              <a:t>aprobó</a:t>
            </a:r>
            <a:endParaRPr sz="1000" dirty="0">
              <a:latin typeface="Tahoma"/>
              <a:cs typeface="Tahoma"/>
            </a:endParaRPr>
          </a:p>
          <a:p>
            <a:pPr marL="236220" marR="269240" algn="just">
              <a:lnSpc>
                <a:spcPct val="150000"/>
              </a:lnSpc>
            </a:pPr>
            <a:r>
              <a:rPr sz="1000" spc="105" dirty="0">
                <a:solidFill>
                  <a:srgbClr val="737373"/>
                </a:solidFill>
                <a:latin typeface="Tahoma"/>
                <a:cs typeface="Tahoma"/>
              </a:rPr>
              <a:t>82 </a:t>
            </a:r>
            <a:r>
              <a:rPr sz="1000" spc="145" dirty="0">
                <a:solidFill>
                  <a:srgbClr val="737373"/>
                </a:solidFill>
                <a:latin typeface="Tahoma"/>
                <a:cs typeface="Tahoma"/>
              </a:rPr>
              <a:t>préstamos </a:t>
            </a:r>
            <a:r>
              <a:rPr sz="1000" spc="150" dirty="0">
                <a:solidFill>
                  <a:srgbClr val="737373"/>
                </a:solidFill>
                <a:latin typeface="Tahoma"/>
                <a:cs typeface="Tahoma"/>
              </a:rPr>
              <a:t>con </a:t>
            </a:r>
            <a:r>
              <a:rPr sz="1000" spc="130" dirty="0">
                <a:solidFill>
                  <a:srgbClr val="737373"/>
                </a:solidFill>
                <a:latin typeface="Tahoma"/>
                <a:cs typeface="Tahoma"/>
              </a:rPr>
              <a:t>garantía </a:t>
            </a:r>
            <a:r>
              <a:rPr sz="1000" spc="135" dirty="0">
                <a:solidFill>
                  <a:srgbClr val="737373"/>
                </a:solidFill>
                <a:latin typeface="Tahoma"/>
                <a:cs typeface="Tahoma"/>
              </a:rPr>
              <a:t>soberana </a:t>
            </a:r>
            <a:r>
              <a:rPr sz="1000" spc="150" dirty="0">
                <a:solidFill>
                  <a:srgbClr val="737373"/>
                </a:solidFill>
                <a:latin typeface="Tahoma"/>
                <a:cs typeface="Tahoma"/>
              </a:rPr>
              <a:t>con </a:t>
            </a:r>
            <a:r>
              <a:rPr sz="1000" spc="145" dirty="0">
                <a:solidFill>
                  <a:srgbClr val="737373"/>
                </a:solidFill>
                <a:latin typeface="Tahoma"/>
                <a:cs typeface="Tahoma"/>
              </a:rPr>
              <a:t>un </a:t>
            </a:r>
            <a:r>
              <a:rPr sz="1000" spc="150" dirty="0">
                <a:solidFill>
                  <a:srgbClr val="737373"/>
                </a:solidFill>
                <a:latin typeface="Tahoma"/>
                <a:cs typeface="Tahoma"/>
              </a:rPr>
              <a:t>financiamiento </a:t>
            </a:r>
            <a:r>
              <a:rPr sz="1000" spc="155" dirty="0">
                <a:solidFill>
                  <a:srgbClr val="737373"/>
                </a:solidFill>
                <a:latin typeface="Tahoma"/>
                <a:cs typeface="Tahoma"/>
              </a:rPr>
              <a:t> </a:t>
            </a:r>
            <a:r>
              <a:rPr sz="1000" spc="130" dirty="0">
                <a:solidFill>
                  <a:srgbClr val="737373"/>
                </a:solidFill>
                <a:latin typeface="Tahoma"/>
                <a:cs typeface="Tahoma"/>
              </a:rPr>
              <a:t>total</a:t>
            </a:r>
            <a:r>
              <a:rPr sz="1000" spc="75" dirty="0">
                <a:solidFill>
                  <a:srgbClr val="737373"/>
                </a:solidFill>
                <a:latin typeface="Tahoma"/>
                <a:cs typeface="Tahoma"/>
              </a:rPr>
              <a:t> </a:t>
            </a:r>
            <a:r>
              <a:rPr sz="1000" spc="140" dirty="0">
                <a:solidFill>
                  <a:srgbClr val="737373"/>
                </a:solidFill>
                <a:latin typeface="Tahoma"/>
                <a:cs typeface="Tahoma"/>
              </a:rPr>
              <a:t>de</a:t>
            </a:r>
            <a:r>
              <a:rPr sz="1000" spc="80" dirty="0">
                <a:solidFill>
                  <a:srgbClr val="737373"/>
                </a:solidFill>
                <a:latin typeface="Tahoma"/>
                <a:cs typeface="Tahoma"/>
              </a:rPr>
              <a:t> </a:t>
            </a:r>
            <a:r>
              <a:rPr sz="1000" spc="85" dirty="0">
                <a:solidFill>
                  <a:srgbClr val="737373"/>
                </a:solidFill>
                <a:latin typeface="Tahoma"/>
                <a:cs typeface="Tahoma"/>
              </a:rPr>
              <a:t>US$12,64</a:t>
            </a:r>
            <a:r>
              <a:rPr sz="1000" spc="80" dirty="0">
                <a:solidFill>
                  <a:srgbClr val="737373"/>
                </a:solidFill>
                <a:latin typeface="Tahoma"/>
                <a:cs typeface="Tahoma"/>
              </a:rPr>
              <a:t> </a:t>
            </a:r>
            <a:r>
              <a:rPr sz="1000" spc="160" dirty="0">
                <a:solidFill>
                  <a:srgbClr val="737373"/>
                </a:solidFill>
                <a:latin typeface="Tahoma"/>
                <a:cs typeface="Tahoma"/>
              </a:rPr>
              <a:t>mil</a:t>
            </a:r>
            <a:r>
              <a:rPr sz="1000" spc="80" dirty="0">
                <a:solidFill>
                  <a:srgbClr val="737373"/>
                </a:solidFill>
                <a:latin typeface="Tahoma"/>
                <a:cs typeface="Tahoma"/>
              </a:rPr>
              <a:t> </a:t>
            </a:r>
            <a:r>
              <a:rPr sz="1000" spc="130" dirty="0">
                <a:solidFill>
                  <a:srgbClr val="737373"/>
                </a:solidFill>
                <a:latin typeface="Tahoma"/>
                <a:cs typeface="Tahoma"/>
              </a:rPr>
              <a:t>millones,</a:t>
            </a:r>
            <a:r>
              <a:rPr sz="1000" spc="80" dirty="0">
                <a:solidFill>
                  <a:srgbClr val="737373"/>
                </a:solidFill>
                <a:latin typeface="Tahoma"/>
                <a:cs typeface="Tahoma"/>
              </a:rPr>
              <a:t> </a:t>
            </a:r>
            <a:r>
              <a:rPr sz="1000" spc="105" dirty="0">
                <a:solidFill>
                  <a:srgbClr val="737373"/>
                </a:solidFill>
                <a:latin typeface="Tahoma"/>
                <a:cs typeface="Tahoma"/>
              </a:rPr>
              <a:t>el</a:t>
            </a:r>
            <a:r>
              <a:rPr sz="1000" spc="80" dirty="0">
                <a:solidFill>
                  <a:srgbClr val="737373"/>
                </a:solidFill>
                <a:latin typeface="Tahoma"/>
                <a:cs typeface="Tahoma"/>
              </a:rPr>
              <a:t> </a:t>
            </a:r>
            <a:r>
              <a:rPr lang="es-DO" sz="1000" spc="140" dirty="0" smtClean="0">
                <a:solidFill>
                  <a:srgbClr val="737373"/>
                </a:solidFill>
                <a:latin typeface="Tahoma"/>
                <a:cs typeface="Tahoma"/>
              </a:rPr>
              <a:t>cual</a:t>
            </a:r>
            <a:r>
              <a:rPr sz="1000" spc="80" dirty="0" smtClean="0">
                <a:solidFill>
                  <a:srgbClr val="737373"/>
                </a:solidFill>
                <a:latin typeface="Tahoma"/>
                <a:cs typeface="Tahoma"/>
              </a:rPr>
              <a:t> </a:t>
            </a:r>
            <a:r>
              <a:rPr lang="es-DO" sz="1000" spc="140" dirty="0" smtClean="0">
                <a:solidFill>
                  <a:srgbClr val="737373"/>
                </a:solidFill>
                <a:latin typeface="Tahoma"/>
                <a:cs typeface="Tahoma"/>
              </a:rPr>
              <a:t>benefició a</a:t>
            </a:r>
            <a:r>
              <a:rPr sz="1000" spc="80" dirty="0" smtClean="0">
                <a:solidFill>
                  <a:srgbClr val="737373"/>
                </a:solidFill>
                <a:latin typeface="Tahoma"/>
                <a:cs typeface="Tahoma"/>
              </a:rPr>
              <a:t> </a:t>
            </a:r>
            <a:r>
              <a:rPr lang="es-DO" sz="1000" b="1" spc="95" dirty="0" smtClean="0">
                <a:solidFill>
                  <a:srgbClr val="003775"/>
                </a:solidFill>
                <a:latin typeface="Tahoma"/>
                <a:cs typeface="Tahoma"/>
              </a:rPr>
              <a:t>1,000</a:t>
            </a:r>
            <a:r>
              <a:rPr sz="1000" b="1" spc="90" dirty="0" smtClean="0">
                <a:solidFill>
                  <a:srgbClr val="003775"/>
                </a:solidFill>
                <a:latin typeface="Tahoma"/>
                <a:cs typeface="Tahoma"/>
              </a:rPr>
              <a:t> </a:t>
            </a:r>
            <a:r>
              <a:rPr lang="es-DO" sz="1000" spc="140" dirty="0" smtClean="0">
                <a:solidFill>
                  <a:srgbClr val="737373"/>
                </a:solidFill>
                <a:latin typeface="Tahoma"/>
                <a:cs typeface="Tahoma"/>
              </a:rPr>
              <a:t>habitantes</a:t>
            </a:r>
            <a:r>
              <a:rPr sz="1000" spc="70" dirty="0" smtClean="0">
                <a:solidFill>
                  <a:srgbClr val="737373"/>
                </a:solidFill>
                <a:latin typeface="Tahoma"/>
                <a:cs typeface="Tahoma"/>
              </a:rPr>
              <a:t> </a:t>
            </a:r>
            <a:r>
              <a:rPr sz="1000" spc="140" dirty="0">
                <a:solidFill>
                  <a:srgbClr val="737373"/>
                </a:solidFill>
                <a:latin typeface="Tahoma"/>
                <a:cs typeface="Tahoma"/>
              </a:rPr>
              <a:t>de</a:t>
            </a:r>
            <a:r>
              <a:rPr sz="1000" spc="70" dirty="0">
                <a:solidFill>
                  <a:srgbClr val="737373"/>
                </a:solidFill>
                <a:latin typeface="Tahoma"/>
                <a:cs typeface="Tahoma"/>
              </a:rPr>
              <a:t> </a:t>
            </a:r>
            <a:r>
              <a:rPr sz="1000" spc="100" dirty="0">
                <a:solidFill>
                  <a:srgbClr val="737373"/>
                </a:solidFill>
                <a:latin typeface="Tahoma"/>
                <a:cs typeface="Tahoma"/>
              </a:rPr>
              <a:t>las</a:t>
            </a:r>
            <a:r>
              <a:rPr sz="1000" spc="75" dirty="0">
                <a:solidFill>
                  <a:srgbClr val="737373"/>
                </a:solidFill>
                <a:latin typeface="Tahoma"/>
                <a:cs typeface="Tahoma"/>
              </a:rPr>
              <a:t> </a:t>
            </a:r>
            <a:r>
              <a:rPr sz="1000" spc="135" dirty="0">
                <a:solidFill>
                  <a:srgbClr val="737373"/>
                </a:solidFill>
                <a:latin typeface="Tahoma"/>
                <a:cs typeface="Tahoma"/>
              </a:rPr>
              <a:t>zonas</a:t>
            </a:r>
            <a:r>
              <a:rPr sz="1000" spc="70" dirty="0">
                <a:solidFill>
                  <a:srgbClr val="737373"/>
                </a:solidFill>
                <a:latin typeface="Tahoma"/>
                <a:cs typeface="Tahoma"/>
              </a:rPr>
              <a:t> </a:t>
            </a:r>
            <a:r>
              <a:rPr lang="es-DO" sz="1000" b="1" spc="65" dirty="0" smtClean="0">
                <a:solidFill>
                  <a:srgbClr val="003775"/>
                </a:solidFill>
                <a:latin typeface="Tahoma"/>
                <a:cs typeface="Tahoma"/>
              </a:rPr>
              <a:t>este y sur</a:t>
            </a:r>
            <a:r>
              <a:rPr sz="1000" b="1" spc="65" dirty="0" smtClean="0">
                <a:solidFill>
                  <a:srgbClr val="003775"/>
                </a:solidFill>
                <a:latin typeface="Tahoma"/>
                <a:cs typeface="Tahoma"/>
              </a:rPr>
              <a:t>.</a:t>
            </a:r>
            <a:endParaRPr sz="1000" dirty="0">
              <a:latin typeface="Tahoma"/>
              <a:cs typeface="Tahoma"/>
            </a:endParaRPr>
          </a:p>
        </p:txBody>
      </p:sp>
      <p:sp>
        <p:nvSpPr>
          <p:cNvPr id="5" name="object 5"/>
          <p:cNvSpPr txBox="1"/>
          <p:nvPr/>
        </p:nvSpPr>
        <p:spPr>
          <a:xfrm>
            <a:off x="1396545" y="8707999"/>
            <a:ext cx="2980690" cy="1025922"/>
          </a:xfrm>
          <a:prstGeom prst="rect">
            <a:avLst/>
          </a:prstGeom>
        </p:spPr>
        <p:txBody>
          <a:bodyPr vert="horz" wrap="square" lIns="0" tIns="40005" rIns="0" bIns="0" rtlCol="0">
            <a:spAutoFit/>
          </a:bodyPr>
          <a:lstStyle/>
          <a:p>
            <a:pPr marL="12700">
              <a:lnSpc>
                <a:spcPct val="100000"/>
              </a:lnSpc>
              <a:spcBef>
                <a:spcPts val="315"/>
              </a:spcBef>
            </a:pPr>
            <a:r>
              <a:rPr sz="900" i="1" spc="65" dirty="0">
                <a:solidFill>
                  <a:srgbClr val="737373"/>
                </a:solidFill>
                <a:latin typeface="Tahoma"/>
                <a:cs typeface="Tahoma"/>
              </a:rPr>
              <a:t>Fuentes:</a:t>
            </a:r>
            <a:endParaRPr sz="900" i="1" dirty="0">
              <a:latin typeface="Tahoma"/>
              <a:cs typeface="Tahoma"/>
            </a:endParaRPr>
          </a:p>
          <a:p>
            <a:pPr marL="12700" marR="5080">
              <a:lnSpc>
                <a:spcPct val="130700"/>
              </a:lnSpc>
            </a:pPr>
            <a:r>
              <a:rPr sz="900" i="1" spc="85" dirty="0">
                <a:solidFill>
                  <a:srgbClr val="737373"/>
                </a:solidFill>
                <a:latin typeface="Tahoma"/>
                <a:cs typeface="Tahoma"/>
              </a:rPr>
              <a:t>Guía</a:t>
            </a:r>
            <a:r>
              <a:rPr sz="900" i="1" spc="45" dirty="0">
                <a:solidFill>
                  <a:srgbClr val="737373"/>
                </a:solidFill>
                <a:latin typeface="Tahoma"/>
                <a:cs typeface="Tahoma"/>
              </a:rPr>
              <a:t> </a:t>
            </a:r>
            <a:r>
              <a:rPr sz="900" i="1" spc="90" dirty="0">
                <a:solidFill>
                  <a:srgbClr val="737373"/>
                </a:solidFill>
                <a:latin typeface="Tahoma"/>
                <a:cs typeface="Tahoma"/>
              </a:rPr>
              <a:t>de</a:t>
            </a:r>
            <a:r>
              <a:rPr sz="900" i="1" spc="50" dirty="0">
                <a:solidFill>
                  <a:srgbClr val="737373"/>
                </a:solidFill>
                <a:latin typeface="Tahoma"/>
                <a:cs typeface="Tahoma"/>
              </a:rPr>
              <a:t> </a:t>
            </a:r>
            <a:r>
              <a:rPr sz="900" i="1" spc="90" dirty="0">
                <a:solidFill>
                  <a:srgbClr val="737373"/>
                </a:solidFill>
                <a:latin typeface="Tahoma"/>
                <a:cs typeface="Tahoma"/>
              </a:rPr>
              <a:t>orientación</a:t>
            </a:r>
            <a:r>
              <a:rPr sz="900" i="1" spc="50" dirty="0">
                <a:solidFill>
                  <a:srgbClr val="737373"/>
                </a:solidFill>
                <a:latin typeface="Tahoma"/>
                <a:cs typeface="Tahoma"/>
              </a:rPr>
              <a:t> </a:t>
            </a:r>
            <a:r>
              <a:rPr sz="900" i="1" spc="90" dirty="0">
                <a:solidFill>
                  <a:srgbClr val="737373"/>
                </a:solidFill>
                <a:latin typeface="Tahoma"/>
                <a:cs typeface="Tahoma"/>
              </a:rPr>
              <a:t>de</a:t>
            </a:r>
            <a:r>
              <a:rPr sz="900" i="1" spc="50" dirty="0">
                <a:solidFill>
                  <a:srgbClr val="737373"/>
                </a:solidFill>
                <a:latin typeface="Tahoma"/>
                <a:cs typeface="Tahoma"/>
              </a:rPr>
              <a:t> </a:t>
            </a:r>
            <a:r>
              <a:rPr sz="900" i="1" spc="85" dirty="0">
                <a:solidFill>
                  <a:srgbClr val="737373"/>
                </a:solidFill>
                <a:latin typeface="Tahoma"/>
                <a:cs typeface="Tahoma"/>
              </a:rPr>
              <a:t>pautas</a:t>
            </a:r>
            <a:r>
              <a:rPr sz="900" i="1" spc="45" dirty="0">
                <a:solidFill>
                  <a:srgbClr val="737373"/>
                </a:solidFill>
                <a:latin typeface="Tahoma"/>
                <a:cs typeface="Tahoma"/>
              </a:rPr>
              <a:t> </a:t>
            </a:r>
            <a:r>
              <a:rPr sz="900" i="1" spc="90" dirty="0">
                <a:solidFill>
                  <a:srgbClr val="737373"/>
                </a:solidFill>
                <a:latin typeface="Tahoma"/>
                <a:cs typeface="Tahoma"/>
              </a:rPr>
              <a:t>de</a:t>
            </a:r>
            <a:r>
              <a:rPr sz="900" i="1" spc="50" dirty="0">
                <a:solidFill>
                  <a:srgbClr val="737373"/>
                </a:solidFill>
                <a:latin typeface="Tahoma"/>
                <a:cs typeface="Tahoma"/>
              </a:rPr>
              <a:t> </a:t>
            </a:r>
            <a:r>
              <a:rPr sz="900" i="1" spc="95" dirty="0">
                <a:solidFill>
                  <a:srgbClr val="737373"/>
                </a:solidFill>
                <a:latin typeface="Tahoma"/>
                <a:cs typeface="Tahoma"/>
              </a:rPr>
              <a:t>redacción</a:t>
            </a:r>
            <a:r>
              <a:rPr sz="900" i="1" spc="50" dirty="0">
                <a:solidFill>
                  <a:srgbClr val="737373"/>
                </a:solidFill>
                <a:latin typeface="Tahoma"/>
                <a:cs typeface="Tahoma"/>
              </a:rPr>
              <a:t> </a:t>
            </a:r>
            <a:r>
              <a:rPr sz="900" i="1" spc="85" dirty="0">
                <a:solidFill>
                  <a:srgbClr val="737373"/>
                </a:solidFill>
                <a:latin typeface="Tahoma"/>
                <a:cs typeface="Tahoma"/>
              </a:rPr>
              <a:t>del</a:t>
            </a:r>
            <a:r>
              <a:rPr sz="900" i="1" spc="50" dirty="0">
                <a:solidFill>
                  <a:srgbClr val="737373"/>
                </a:solidFill>
                <a:latin typeface="Tahoma"/>
                <a:cs typeface="Tahoma"/>
              </a:rPr>
              <a:t> </a:t>
            </a:r>
            <a:r>
              <a:rPr sz="900" i="1" spc="100" dirty="0">
                <a:solidFill>
                  <a:srgbClr val="737373"/>
                </a:solidFill>
                <a:latin typeface="Tahoma"/>
                <a:cs typeface="Tahoma"/>
              </a:rPr>
              <a:t>Resumen</a:t>
            </a:r>
            <a:r>
              <a:rPr sz="900" i="1" spc="45" dirty="0">
                <a:solidFill>
                  <a:srgbClr val="737373"/>
                </a:solidFill>
                <a:latin typeface="Tahoma"/>
                <a:cs typeface="Tahoma"/>
              </a:rPr>
              <a:t> </a:t>
            </a:r>
            <a:r>
              <a:rPr sz="900" i="1" spc="80" dirty="0">
                <a:solidFill>
                  <a:srgbClr val="737373"/>
                </a:solidFill>
                <a:latin typeface="Tahoma"/>
                <a:cs typeface="Tahoma"/>
              </a:rPr>
              <a:t>Ejecutivo </a:t>
            </a:r>
            <a:r>
              <a:rPr sz="900" i="1" spc="-170" dirty="0">
                <a:solidFill>
                  <a:srgbClr val="737373"/>
                </a:solidFill>
                <a:latin typeface="Tahoma"/>
                <a:cs typeface="Tahoma"/>
              </a:rPr>
              <a:t> </a:t>
            </a:r>
            <a:r>
              <a:rPr sz="900" i="1" spc="100" dirty="0">
                <a:solidFill>
                  <a:srgbClr val="737373"/>
                </a:solidFill>
                <a:latin typeface="Tahoma"/>
                <a:cs typeface="Tahoma"/>
              </a:rPr>
              <a:t>Memoria</a:t>
            </a:r>
            <a:r>
              <a:rPr sz="900" i="1" spc="40" dirty="0">
                <a:solidFill>
                  <a:srgbClr val="737373"/>
                </a:solidFill>
                <a:latin typeface="Tahoma"/>
                <a:cs typeface="Tahoma"/>
              </a:rPr>
              <a:t> </a:t>
            </a:r>
            <a:r>
              <a:rPr sz="900" i="1" spc="100" dirty="0">
                <a:solidFill>
                  <a:srgbClr val="737373"/>
                </a:solidFill>
                <a:latin typeface="Tahoma"/>
                <a:cs typeface="Tahoma"/>
              </a:rPr>
              <a:t>Anual</a:t>
            </a:r>
            <a:r>
              <a:rPr sz="900" i="1" spc="45" dirty="0">
                <a:solidFill>
                  <a:srgbClr val="737373"/>
                </a:solidFill>
                <a:latin typeface="Tahoma"/>
                <a:cs typeface="Tahoma"/>
              </a:rPr>
              <a:t> </a:t>
            </a:r>
            <a:r>
              <a:rPr sz="900" i="1" spc="100" dirty="0">
                <a:solidFill>
                  <a:srgbClr val="737373"/>
                </a:solidFill>
                <a:latin typeface="Tahoma"/>
                <a:cs typeface="Tahoma"/>
              </a:rPr>
              <a:t>2020</a:t>
            </a:r>
            <a:r>
              <a:rPr sz="900" i="1" spc="45" dirty="0">
                <a:solidFill>
                  <a:srgbClr val="737373"/>
                </a:solidFill>
                <a:latin typeface="Tahoma"/>
                <a:cs typeface="Tahoma"/>
              </a:rPr>
              <a:t> </a:t>
            </a:r>
            <a:r>
              <a:rPr sz="900" i="1" spc="90" dirty="0">
                <a:solidFill>
                  <a:srgbClr val="737373"/>
                </a:solidFill>
                <a:latin typeface="Tahoma"/>
                <a:cs typeface="Tahoma"/>
              </a:rPr>
              <a:t>de</a:t>
            </a:r>
            <a:r>
              <a:rPr sz="900" i="1" spc="45" dirty="0">
                <a:solidFill>
                  <a:srgbClr val="737373"/>
                </a:solidFill>
                <a:latin typeface="Tahoma"/>
                <a:cs typeface="Tahoma"/>
              </a:rPr>
              <a:t> </a:t>
            </a:r>
            <a:r>
              <a:rPr sz="900" i="1" spc="60" dirty="0">
                <a:solidFill>
                  <a:srgbClr val="737373"/>
                </a:solidFill>
                <a:latin typeface="Tahoma"/>
                <a:cs typeface="Tahoma"/>
              </a:rPr>
              <a:t>La</a:t>
            </a:r>
            <a:r>
              <a:rPr sz="900" i="1" spc="45" dirty="0">
                <a:solidFill>
                  <a:srgbClr val="737373"/>
                </a:solidFill>
                <a:latin typeface="Tahoma"/>
                <a:cs typeface="Tahoma"/>
              </a:rPr>
              <a:t> </a:t>
            </a:r>
            <a:r>
              <a:rPr sz="900" i="1" spc="100" dirty="0">
                <a:solidFill>
                  <a:srgbClr val="737373"/>
                </a:solidFill>
                <a:latin typeface="Tahoma"/>
                <a:cs typeface="Tahoma"/>
              </a:rPr>
              <a:t>Fundación</a:t>
            </a:r>
            <a:r>
              <a:rPr sz="900" i="1" spc="40" dirty="0">
                <a:solidFill>
                  <a:srgbClr val="737373"/>
                </a:solidFill>
                <a:latin typeface="Tahoma"/>
                <a:cs typeface="Tahoma"/>
              </a:rPr>
              <a:t> </a:t>
            </a:r>
            <a:r>
              <a:rPr sz="900" i="1" spc="85" dirty="0">
                <a:solidFill>
                  <a:srgbClr val="737373"/>
                </a:solidFill>
                <a:latin typeface="Tahoma"/>
                <a:cs typeface="Tahoma"/>
              </a:rPr>
              <a:t>del</a:t>
            </a:r>
            <a:r>
              <a:rPr sz="900" i="1" spc="45" dirty="0">
                <a:solidFill>
                  <a:srgbClr val="737373"/>
                </a:solidFill>
                <a:latin typeface="Tahoma"/>
                <a:cs typeface="Tahoma"/>
              </a:rPr>
              <a:t> </a:t>
            </a:r>
            <a:r>
              <a:rPr lang="es-DO" sz="900" i="1" spc="90" dirty="0" smtClean="0">
                <a:solidFill>
                  <a:srgbClr val="737373"/>
                </a:solidFill>
                <a:latin typeface="Tahoma"/>
                <a:cs typeface="Tahoma"/>
              </a:rPr>
              <a:t>Español</a:t>
            </a:r>
            <a:r>
              <a:rPr sz="900" i="1" spc="45" dirty="0" smtClean="0">
                <a:solidFill>
                  <a:srgbClr val="737373"/>
                </a:solidFill>
                <a:latin typeface="Tahoma"/>
                <a:cs typeface="Tahoma"/>
              </a:rPr>
              <a:t> </a:t>
            </a:r>
            <a:r>
              <a:rPr lang="es-DO" sz="900" i="1" spc="90" dirty="0" smtClean="0">
                <a:solidFill>
                  <a:srgbClr val="737373"/>
                </a:solidFill>
                <a:latin typeface="Tahoma"/>
                <a:cs typeface="Tahoma"/>
              </a:rPr>
              <a:t>Urgente.</a:t>
            </a:r>
            <a:endParaRPr sz="900" i="1" dirty="0">
              <a:latin typeface="Tahoma"/>
              <a:cs typeface="Tahoma"/>
            </a:endParaRPr>
          </a:p>
          <a:p>
            <a:pPr marL="12700">
              <a:lnSpc>
                <a:spcPct val="100000"/>
              </a:lnSpc>
              <a:spcBef>
                <a:spcPts val="220"/>
              </a:spcBef>
            </a:pPr>
            <a:r>
              <a:rPr sz="900" i="1" spc="100" dirty="0">
                <a:solidFill>
                  <a:srgbClr val="737373"/>
                </a:solidFill>
                <a:latin typeface="Tahoma"/>
                <a:cs typeface="Tahoma"/>
              </a:rPr>
              <a:t>Memoria</a:t>
            </a:r>
            <a:r>
              <a:rPr sz="900" i="1" spc="45" dirty="0">
                <a:solidFill>
                  <a:srgbClr val="737373"/>
                </a:solidFill>
                <a:latin typeface="Tahoma"/>
                <a:cs typeface="Tahoma"/>
              </a:rPr>
              <a:t> </a:t>
            </a:r>
            <a:r>
              <a:rPr sz="900" i="1" spc="100" dirty="0">
                <a:solidFill>
                  <a:srgbClr val="737373"/>
                </a:solidFill>
                <a:latin typeface="Tahoma"/>
                <a:cs typeface="Tahoma"/>
              </a:rPr>
              <a:t>Anual</a:t>
            </a:r>
            <a:r>
              <a:rPr sz="900" i="1" spc="45" dirty="0">
                <a:solidFill>
                  <a:srgbClr val="737373"/>
                </a:solidFill>
                <a:latin typeface="Tahoma"/>
                <a:cs typeface="Tahoma"/>
              </a:rPr>
              <a:t> </a:t>
            </a:r>
            <a:r>
              <a:rPr sz="900" i="1" spc="100" dirty="0">
                <a:solidFill>
                  <a:srgbClr val="737373"/>
                </a:solidFill>
                <a:latin typeface="Tahoma"/>
                <a:cs typeface="Tahoma"/>
              </a:rPr>
              <a:t>2020</a:t>
            </a:r>
            <a:r>
              <a:rPr sz="900" i="1" spc="50" dirty="0">
                <a:solidFill>
                  <a:srgbClr val="737373"/>
                </a:solidFill>
                <a:latin typeface="Tahoma"/>
                <a:cs typeface="Tahoma"/>
              </a:rPr>
              <a:t> </a:t>
            </a:r>
            <a:r>
              <a:rPr sz="900" i="1" spc="100" dirty="0">
                <a:solidFill>
                  <a:srgbClr val="737373"/>
                </a:solidFill>
                <a:latin typeface="Tahoma"/>
                <a:cs typeface="Tahoma"/>
              </a:rPr>
              <a:t>Banco</a:t>
            </a:r>
            <a:r>
              <a:rPr sz="900" i="1" spc="45" dirty="0">
                <a:solidFill>
                  <a:srgbClr val="737373"/>
                </a:solidFill>
                <a:latin typeface="Tahoma"/>
                <a:cs typeface="Tahoma"/>
              </a:rPr>
              <a:t> </a:t>
            </a:r>
            <a:r>
              <a:rPr sz="900" i="1" spc="85" dirty="0">
                <a:solidFill>
                  <a:srgbClr val="737373"/>
                </a:solidFill>
                <a:latin typeface="Tahoma"/>
                <a:cs typeface="Tahoma"/>
              </a:rPr>
              <a:t>Interamericano</a:t>
            </a:r>
            <a:r>
              <a:rPr sz="900" i="1" spc="50" dirty="0">
                <a:solidFill>
                  <a:srgbClr val="737373"/>
                </a:solidFill>
                <a:latin typeface="Tahoma"/>
                <a:cs typeface="Tahoma"/>
              </a:rPr>
              <a:t> </a:t>
            </a:r>
            <a:r>
              <a:rPr sz="900" i="1" spc="90" dirty="0">
                <a:solidFill>
                  <a:srgbClr val="737373"/>
                </a:solidFill>
                <a:latin typeface="Tahoma"/>
                <a:cs typeface="Tahoma"/>
              </a:rPr>
              <a:t>de</a:t>
            </a:r>
            <a:r>
              <a:rPr sz="900" i="1" spc="45" dirty="0">
                <a:solidFill>
                  <a:srgbClr val="737373"/>
                </a:solidFill>
                <a:latin typeface="Tahoma"/>
                <a:cs typeface="Tahoma"/>
              </a:rPr>
              <a:t> </a:t>
            </a:r>
            <a:r>
              <a:rPr sz="900" i="1" spc="80" dirty="0">
                <a:solidFill>
                  <a:srgbClr val="737373"/>
                </a:solidFill>
                <a:latin typeface="Tahoma"/>
                <a:cs typeface="Tahoma"/>
              </a:rPr>
              <a:t>Desarrollo</a:t>
            </a:r>
            <a:r>
              <a:rPr sz="900" i="1" spc="50" dirty="0">
                <a:solidFill>
                  <a:srgbClr val="737373"/>
                </a:solidFill>
                <a:latin typeface="Tahoma"/>
                <a:cs typeface="Tahoma"/>
              </a:rPr>
              <a:t> </a:t>
            </a:r>
            <a:r>
              <a:rPr sz="900" i="1" spc="45" dirty="0">
                <a:solidFill>
                  <a:srgbClr val="737373"/>
                </a:solidFill>
                <a:latin typeface="Tahoma"/>
                <a:cs typeface="Tahoma"/>
              </a:rPr>
              <a:t>(BID</a:t>
            </a:r>
            <a:r>
              <a:rPr sz="900" i="1" spc="45" dirty="0" smtClean="0">
                <a:solidFill>
                  <a:srgbClr val="737373"/>
                </a:solidFill>
                <a:latin typeface="Tahoma"/>
                <a:cs typeface="Tahoma"/>
              </a:rPr>
              <a:t>)</a:t>
            </a:r>
            <a:r>
              <a:rPr lang="es-DO" sz="900" i="1" spc="45" dirty="0" smtClean="0">
                <a:solidFill>
                  <a:srgbClr val="737373"/>
                </a:solidFill>
                <a:latin typeface="Tahoma"/>
                <a:cs typeface="Tahoma"/>
              </a:rPr>
              <a:t>.</a:t>
            </a:r>
            <a:endParaRPr sz="900" i="1" dirty="0">
              <a:latin typeface="Tahoma"/>
              <a:cs typeface="Tahoma"/>
            </a:endParaRPr>
          </a:p>
        </p:txBody>
      </p:sp>
      <p:sp>
        <p:nvSpPr>
          <p:cNvPr id="6" name="Freeform 18">
            <a:extLst>
              <a:ext uri="{FF2B5EF4-FFF2-40B4-BE49-F238E27FC236}">
                <a16:creationId xmlns:a16="http://schemas.microsoft.com/office/drawing/2014/main" id="{941B88F2-E76E-4FA5-9EE9-E9B8F5620660}"/>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7" name="Freeform 19">
            <a:extLst>
              <a:ext uri="{FF2B5EF4-FFF2-40B4-BE49-F238E27FC236}">
                <a16:creationId xmlns:a16="http://schemas.microsoft.com/office/drawing/2014/main" id="{BD5F3C70-4A84-47B0-A8EA-9332E8242290}"/>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8" name="Freeform 20">
            <a:extLst>
              <a:ext uri="{FF2B5EF4-FFF2-40B4-BE49-F238E27FC236}">
                <a16:creationId xmlns:a16="http://schemas.microsoft.com/office/drawing/2014/main" id="{0BD8640D-8DC1-4FF2-A02D-C55C23DB444E}"/>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9" name="Freeform 21">
            <a:extLst>
              <a:ext uri="{FF2B5EF4-FFF2-40B4-BE49-F238E27FC236}">
                <a16:creationId xmlns:a16="http://schemas.microsoft.com/office/drawing/2014/main" id="{34A64990-4947-4BD4-AD9B-6618501961EB}"/>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1" name="CuadroTexto 10">
            <a:extLst>
              <a:ext uri="{FF2B5EF4-FFF2-40B4-BE49-F238E27FC236}">
                <a16:creationId xmlns:a16="http://schemas.microsoft.com/office/drawing/2014/main" id="{9A1C0E63-C944-4314-996B-666BB6D74E74}"/>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16</a:t>
            </a:r>
            <a:endParaRPr lang="es-DO" b="1" dirty="0">
              <a:solidFill>
                <a:srgbClr val="003775"/>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object 4"/>
          <p:cNvSpPr txBox="1">
            <a:spLocks noGrp="1"/>
          </p:cNvSpPr>
          <p:nvPr>
            <p:ph type="title"/>
          </p:nvPr>
        </p:nvSpPr>
        <p:spPr>
          <a:xfrm>
            <a:off x="1800410" y="627887"/>
            <a:ext cx="3955679" cy="559181"/>
          </a:xfrm>
          <a:prstGeom prst="rect">
            <a:avLst/>
          </a:prstGeom>
        </p:spPr>
        <p:txBody>
          <a:bodyPr vert="horz" wrap="square" lIns="0" tIns="109273" rIns="0" bIns="0" rtlCol="0">
            <a:spAutoFit/>
          </a:bodyPr>
          <a:lstStyle/>
          <a:p>
            <a:pPr marL="669821" marR="4939" indent="-658092">
              <a:lnSpc>
                <a:spcPts val="3500"/>
              </a:lnSpc>
              <a:spcBef>
                <a:spcPts val="860"/>
              </a:spcBef>
            </a:pPr>
            <a:r>
              <a:rPr lang="es-DO" sz="3403" spc="-141" dirty="0" smtClean="0">
                <a:latin typeface="Tahoma" panose="020B0604030504040204" pitchFamily="34" charset="0"/>
                <a:ea typeface="Tahoma" panose="020B0604030504040204" pitchFamily="34" charset="0"/>
                <a:cs typeface="Tahoma" panose="020B0604030504040204" pitchFamily="34" charset="0"/>
              </a:rPr>
              <a:t>R</a:t>
            </a:r>
            <a:r>
              <a:rPr lang="es-DO" sz="3403" spc="-68" dirty="0" smtClean="0">
                <a:latin typeface="Tahoma" panose="020B0604030504040204" pitchFamily="34" charset="0"/>
                <a:ea typeface="Tahoma" panose="020B0604030504040204" pitchFamily="34" charset="0"/>
                <a:cs typeface="Tahoma" panose="020B0604030504040204" pitchFamily="34" charset="0"/>
              </a:rPr>
              <a:t>e</a:t>
            </a:r>
            <a:r>
              <a:rPr lang="es-DO" sz="3403" spc="58" dirty="0" smtClean="0">
                <a:latin typeface="Tahoma" panose="020B0604030504040204" pitchFamily="34" charset="0"/>
                <a:ea typeface="Tahoma" panose="020B0604030504040204" pitchFamily="34" charset="0"/>
                <a:cs typeface="Tahoma" panose="020B0604030504040204" pitchFamily="34" charset="0"/>
              </a:rPr>
              <a:t>c</a:t>
            </a:r>
            <a:r>
              <a:rPr lang="es-DO" sz="3403" spc="-63" dirty="0" smtClean="0">
                <a:latin typeface="Tahoma" panose="020B0604030504040204" pitchFamily="34" charset="0"/>
                <a:ea typeface="Tahoma" panose="020B0604030504040204" pitchFamily="34" charset="0"/>
                <a:cs typeface="Tahoma" panose="020B0604030504040204" pitchFamily="34" charset="0"/>
              </a:rPr>
              <a:t>o</a:t>
            </a:r>
            <a:r>
              <a:rPr lang="es-DO" sz="3403" spc="-29" dirty="0" smtClean="0">
                <a:latin typeface="Tahoma" panose="020B0604030504040204" pitchFamily="34" charset="0"/>
                <a:ea typeface="Tahoma" panose="020B0604030504040204" pitchFamily="34" charset="0"/>
                <a:cs typeface="Tahoma" panose="020B0604030504040204" pitchFamily="34" charset="0"/>
              </a:rPr>
              <a:t>m</a:t>
            </a:r>
            <a:r>
              <a:rPr lang="es-DO" sz="3403" spc="-68" dirty="0" smtClean="0">
                <a:latin typeface="Tahoma" panose="020B0604030504040204" pitchFamily="34" charset="0"/>
                <a:ea typeface="Tahoma" panose="020B0604030504040204" pitchFamily="34" charset="0"/>
                <a:cs typeface="Tahoma" panose="020B0604030504040204" pitchFamily="34" charset="0"/>
              </a:rPr>
              <a:t>e</a:t>
            </a:r>
            <a:r>
              <a:rPr lang="es-DO" sz="3403" spc="-49" dirty="0" smtClean="0">
                <a:latin typeface="Tahoma" panose="020B0604030504040204" pitchFamily="34" charset="0"/>
                <a:ea typeface="Tahoma" panose="020B0604030504040204" pitchFamily="34" charset="0"/>
                <a:cs typeface="Tahoma" panose="020B0604030504040204" pitchFamily="34" charset="0"/>
              </a:rPr>
              <a:t>n</a:t>
            </a:r>
            <a:r>
              <a:rPr lang="es-DO" sz="3403" spc="5" dirty="0" smtClean="0">
                <a:latin typeface="Tahoma" panose="020B0604030504040204" pitchFamily="34" charset="0"/>
                <a:ea typeface="Tahoma" panose="020B0604030504040204" pitchFamily="34" charset="0"/>
                <a:cs typeface="Tahoma" panose="020B0604030504040204" pitchFamily="34" charset="0"/>
              </a:rPr>
              <a:t>d</a:t>
            </a:r>
            <a:r>
              <a:rPr lang="es-DO" sz="3403" spc="-131" dirty="0" smtClean="0">
                <a:latin typeface="Tahoma" panose="020B0604030504040204" pitchFamily="34" charset="0"/>
                <a:ea typeface="Tahoma" panose="020B0604030504040204" pitchFamily="34" charset="0"/>
                <a:cs typeface="Tahoma" panose="020B0604030504040204" pitchFamily="34" charset="0"/>
              </a:rPr>
              <a:t>a</a:t>
            </a:r>
            <a:r>
              <a:rPr lang="es-DO" sz="3403" spc="58" dirty="0" smtClean="0">
                <a:latin typeface="Tahoma" panose="020B0604030504040204" pitchFamily="34" charset="0"/>
                <a:ea typeface="Tahoma" panose="020B0604030504040204" pitchFamily="34" charset="0"/>
                <a:cs typeface="Tahoma" panose="020B0604030504040204" pitchFamily="34" charset="0"/>
              </a:rPr>
              <a:t>c</a:t>
            </a:r>
            <a:r>
              <a:rPr lang="es-DO" sz="3403" spc="-83" dirty="0" smtClean="0">
                <a:latin typeface="Tahoma" panose="020B0604030504040204" pitchFamily="34" charset="0"/>
                <a:ea typeface="Tahoma" panose="020B0604030504040204" pitchFamily="34" charset="0"/>
                <a:cs typeface="Tahoma" panose="020B0604030504040204" pitchFamily="34" charset="0"/>
              </a:rPr>
              <a:t>io</a:t>
            </a:r>
            <a:r>
              <a:rPr lang="es-DO" sz="3403" spc="-49" dirty="0" smtClean="0">
                <a:latin typeface="Tahoma" panose="020B0604030504040204" pitchFamily="34" charset="0"/>
                <a:ea typeface="Tahoma" panose="020B0604030504040204" pitchFamily="34" charset="0"/>
                <a:cs typeface="Tahoma" panose="020B0604030504040204" pitchFamily="34" charset="0"/>
              </a:rPr>
              <a:t>n</a:t>
            </a:r>
            <a:r>
              <a:rPr lang="es-DO" sz="3403" spc="-68" dirty="0" smtClean="0">
                <a:latin typeface="Tahoma" panose="020B0604030504040204" pitchFamily="34" charset="0"/>
                <a:ea typeface="Tahoma" panose="020B0604030504040204" pitchFamily="34" charset="0"/>
                <a:cs typeface="Tahoma" panose="020B0604030504040204" pitchFamily="34" charset="0"/>
              </a:rPr>
              <a:t>e</a:t>
            </a:r>
            <a:r>
              <a:rPr lang="es-DO" sz="3403" spc="-111" dirty="0" smtClean="0">
                <a:latin typeface="Tahoma" panose="020B0604030504040204" pitchFamily="34" charset="0"/>
                <a:ea typeface="Tahoma" panose="020B0604030504040204" pitchFamily="34" charset="0"/>
                <a:cs typeface="Tahoma" panose="020B0604030504040204" pitchFamily="34" charset="0"/>
              </a:rPr>
              <a:t>s</a:t>
            </a:r>
            <a:endParaRPr lang="es-DO" sz="3403" dirty="0">
              <a:latin typeface="Tahoma" panose="020B0604030504040204" pitchFamily="34" charset="0"/>
              <a:ea typeface="Tahoma" panose="020B0604030504040204" pitchFamily="34" charset="0"/>
              <a:cs typeface="Tahoma" panose="020B0604030504040204" pitchFamily="34" charset="0"/>
            </a:endParaRPr>
          </a:p>
        </p:txBody>
      </p:sp>
      <p:grpSp>
        <p:nvGrpSpPr>
          <p:cNvPr id="2" name="Grupo 1">
            <a:extLst>
              <a:ext uri="{FF2B5EF4-FFF2-40B4-BE49-F238E27FC236}">
                <a16:creationId xmlns:a16="http://schemas.microsoft.com/office/drawing/2014/main" id="{F7E50CFB-4A07-4119-9FAA-1FD1F2BCF2B8}"/>
              </a:ext>
            </a:extLst>
          </p:cNvPr>
          <p:cNvGrpSpPr/>
          <p:nvPr/>
        </p:nvGrpSpPr>
        <p:grpSpPr>
          <a:xfrm>
            <a:off x="1262678" y="1430134"/>
            <a:ext cx="5132057" cy="8629017"/>
            <a:chOff x="1262678" y="1430134"/>
            <a:chExt cx="5132057" cy="8629017"/>
          </a:xfrm>
        </p:grpSpPr>
        <p:sp>
          <p:nvSpPr>
            <p:cNvPr id="78" name="object 3"/>
            <p:cNvSpPr txBox="1"/>
            <p:nvPr/>
          </p:nvSpPr>
          <p:spPr>
            <a:xfrm>
              <a:off x="1270909" y="1430134"/>
              <a:ext cx="5120640" cy="902776"/>
            </a:xfrm>
            <a:prstGeom prst="rect">
              <a:avLst/>
            </a:prstGeom>
          </p:spPr>
          <p:txBody>
            <a:bodyPr vert="horz" wrap="square" lIns="0" tIns="12347" rIns="0" bIns="0" rtlCol="0">
              <a:spAutoFit/>
            </a:bodyPr>
            <a:lstStyle/>
            <a:p>
              <a:pPr marL="12347" marR="4939" algn="just" defTabSz="888980">
                <a:lnSpc>
                  <a:spcPct val="123800"/>
                </a:lnSpc>
                <a:spcBef>
                  <a:spcPts val="729"/>
                </a:spcBef>
              </a:pPr>
              <a:r>
                <a:rPr sz="1200" spc="111" dirty="0">
                  <a:solidFill>
                    <a:srgbClr val="4C4747"/>
                  </a:solidFill>
                  <a:latin typeface="Tahoma"/>
                  <a:cs typeface="Tahoma"/>
                </a:rPr>
                <a:t>Para </a:t>
              </a:r>
              <a:r>
                <a:rPr sz="1200" spc="92" dirty="0">
                  <a:solidFill>
                    <a:srgbClr val="4C4747"/>
                  </a:solidFill>
                  <a:latin typeface="Tahoma"/>
                  <a:cs typeface="Tahoma"/>
                </a:rPr>
                <a:t>la </a:t>
              </a:r>
              <a:r>
                <a:rPr sz="1200" spc="126" dirty="0">
                  <a:solidFill>
                    <a:srgbClr val="4C4747"/>
                  </a:solidFill>
                  <a:latin typeface="Tahoma"/>
                  <a:cs typeface="Tahoma"/>
                </a:rPr>
                <a:t>elaboración </a:t>
              </a:r>
              <a:r>
                <a:rPr sz="1200" spc="122" dirty="0">
                  <a:solidFill>
                    <a:srgbClr val="4C4747"/>
                  </a:solidFill>
                  <a:latin typeface="Tahoma"/>
                  <a:cs typeface="Tahoma"/>
                </a:rPr>
                <a:t>de </a:t>
              </a:r>
              <a:r>
                <a:rPr sz="1200" spc="92" dirty="0">
                  <a:solidFill>
                    <a:srgbClr val="4C4747"/>
                  </a:solidFill>
                  <a:latin typeface="Tahoma"/>
                  <a:cs typeface="Tahoma"/>
                </a:rPr>
                <a:t>los </a:t>
              </a:r>
              <a:r>
                <a:rPr sz="1200" spc="117" dirty="0">
                  <a:solidFill>
                    <a:srgbClr val="4C4747"/>
                  </a:solidFill>
                  <a:latin typeface="Tahoma"/>
                  <a:cs typeface="Tahoma"/>
                </a:rPr>
                <a:t>contenidos, </a:t>
              </a:r>
              <a:r>
                <a:rPr sz="1200" spc="131" dirty="0">
                  <a:solidFill>
                    <a:srgbClr val="4C4747"/>
                  </a:solidFill>
                  <a:latin typeface="Tahoma"/>
                  <a:cs typeface="Tahoma"/>
                </a:rPr>
                <a:t>incluido </a:t>
              </a:r>
              <a:r>
                <a:rPr sz="1200" spc="141" dirty="0">
                  <a:solidFill>
                    <a:srgbClr val="4C4747"/>
                  </a:solidFill>
                  <a:latin typeface="Tahoma"/>
                  <a:cs typeface="Tahoma"/>
                </a:rPr>
                <a:t>Resumen </a:t>
              </a:r>
              <a:r>
                <a:rPr sz="1200" spc="102" dirty="0">
                  <a:solidFill>
                    <a:srgbClr val="4C4747"/>
                  </a:solidFill>
                  <a:latin typeface="Tahoma"/>
                  <a:cs typeface="Tahoma"/>
                </a:rPr>
                <a:t>Ejecutivo, </a:t>
              </a:r>
              <a:r>
                <a:rPr sz="1200" spc="73" dirty="0">
                  <a:solidFill>
                    <a:srgbClr val="4C4747"/>
                  </a:solidFill>
                  <a:latin typeface="Tahoma"/>
                  <a:cs typeface="Tahoma"/>
                </a:rPr>
                <a:t>se </a:t>
              </a:r>
              <a:r>
                <a:rPr sz="1200" spc="-277" dirty="0">
                  <a:solidFill>
                    <a:srgbClr val="4C4747"/>
                  </a:solidFill>
                  <a:latin typeface="Tahoma"/>
                  <a:cs typeface="Tahoma"/>
                </a:rPr>
                <a:t> </a:t>
              </a:r>
              <a:r>
                <a:rPr sz="1200" spc="136" dirty="0">
                  <a:solidFill>
                    <a:srgbClr val="4C4747"/>
                  </a:solidFill>
                  <a:latin typeface="Tahoma"/>
                  <a:cs typeface="Tahoma"/>
                </a:rPr>
                <a:t>recomienda</a:t>
              </a:r>
              <a:r>
                <a:rPr sz="1200" spc="141" dirty="0">
                  <a:solidFill>
                    <a:srgbClr val="4C4747"/>
                  </a:solidFill>
                  <a:latin typeface="Tahoma"/>
                  <a:cs typeface="Tahoma"/>
                </a:rPr>
                <a:t> </a:t>
              </a:r>
              <a:r>
                <a:rPr sz="1200" spc="122" dirty="0">
                  <a:solidFill>
                    <a:srgbClr val="4C4747"/>
                  </a:solidFill>
                  <a:latin typeface="Tahoma"/>
                  <a:cs typeface="Tahoma"/>
                </a:rPr>
                <a:t>incorporar</a:t>
              </a:r>
              <a:r>
                <a:rPr sz="1200" spc="126" dirty="0">
                  <a:solidFill>
                    <a:srgbClr val="4C4747"/>
                  </a:solidFill>
                  <a:latin typeface="Tahoma"/>
                  <a:cs typeface="Tahoma"/>
                </a:rPr>
                <a:t> </a:t>
              </a:r>
              <a:r>
                <a:rPr sz="1200" spc="92" dirty="0">
                  <a:solidFill>
                    <a:srgbClr val="4C4747"/>
                  </a:solidFill>
                  <a:latin typeface="Tahoma"/>
                  <a:cs typeface="Tahoma"/>
                </a:rPr>
                <a:t>los</a:t>
              </a:r>
              <a:r>
                <a:rPr sz="1200" spc="97" dirty="0">
                  <a:solidFill>
                    <a:srgbClr val="4C4747"/>
                  </a:solidFill>
                  <a:latin typeface="Tahoma"/>
                  <a:cs typeface="Tahoma"/>
                </a:rPr>
                <a:t> </a:t>
              </a:r>
              <a:r>
                <a:rPr sz="1200" spc="126" dirty="0">
                  <a:solidFill>
                    <a:srgbClr val="4C4747"/>
                  </a:solidFill>
                  <a:latin typeface="Tahoma"/>
                  <a:cs typeface="Tahoma"/>
                </a:rPr>
                <a:t>temas</a:t>
              </a:r>
              <a:r>
                <a:rPr sz="1200" spc="131" dirty="0">
                  <a:solidFill>
                    <a:srgbClr val="4C4747"/>
                  </a:solidFill>
                  <a:latin typeface="Tahoma"/>
                  <a:cs typeface="Tahoma"/>
                </a:rPr>
                <a:t> que</a:t>
              </a:r>
              <a:r>
                <a:rPr sz="1200" spc="136" dirty="0">
                  <a:solidFill>
                    <a:srgbClr val="4C4747"/>
                  </a:solidFill>
                  <a:latin typeface="Tahoma"/>
                  <a:cs typeface="Tahoma"/>
                </a:rPr>
                <a:t> </a:t>
              </a:r>
              <a:r>
                <a:rPr sz="1200" spc="107" dirty="0">
                  <a:solidFill>
                    <a:srgbClr val="4C4747"/>
                  </a:solidFill>
                  <a:latin typeface="Tahoma"/>
                  <a:cs typeface="Tahoma"/>
                </a:rPr>
                <a:t>sean</a:t>
              </a:r>
              <a:r>
                <a:rPr sz="1200" spc="111" dirty="0">
                  <a:solidFill>
                    <a:srgbClr val="4C4747"/>
                  </a:solidFill>
                  <a:latin typeface="Tahoma"/>
                  <a:cs typeface="Tahoma"/>
                </a:rPr>
                <a:t> </a:t>
              </a:r>
              <a:r>
                <a:rPr sz="1200" spc="107" dirty="0">
                  <a:solidFill>
                    <a:srgbClr val="4C4747"/>
                  </a:solidFill>
                  <a:latin typeface="Tahoma"/>
                  <a:cs typeface="Tahoma"/>
                </a:rPr>
                <a:t>relevantes</a:t>
              </a:r>
              <a:r>
                <a:rPr sz="1200" spc="111" dirty="0">
                  <a:solidFill>
                    <a:srgbClr val="4C4747"/>
                  </a:solidFill>
                  <a:latin typeface="Tahoma"/>
                  <a:cs typeface="Tahoma"/>
                </a:rPr>
                <a:t> para</a:t>
              </a:r>
              <a:r>
                <a:rPr sz="1200" spc="117" dirty="0">
                  <a:solidFill>
                    <a:srgbClr val="4C4747"/>
                  </a:solidFill>
                  <a:latin typeface="Tahoma"/>
                  <a:cs typeface="Tahoma"/>
                </a:rPr>
                <a:t> </a:t>
              </a:r>
              <a:r>
                <a:rPr sz="1200" spc="92" dirty="0">
                  <a:solidFill>
                    <a:srgbClr val="4C4747"/>
                  </a:solidFill>
                  <a:latin typeface="Tahoma"/>
                  <a:cs typeface="Tahoma"/>
                </a:rPr>
                <a:t>el </a:t>
              </a:r>
              <a:r>
                <a:rPr sz="1200" spc="97" dirty="0">
                  <a:solidFill>
                    <a:srgbClr val="4C4747"/>
                  </a:solidFill>
                  <a:latin typeface="Tahoma"/>
                  <a:cs typeface="Tahoma"/>
                </a:rPr>
                <a:t> </a:t>
              </a:r>
              <a:r>
                <a:rPr sz="1200" spc="111" dirty="0">
                  <a:solidFill>
                    <a:srgbClr val="4C4747"/>
                  </a:solidFill>
                  <a:latin typeface="Tahoma"/>
                  <a:cs typeface="Tahoma"/>
                </a:rPr>
                <a:t>desarrollo</a:t>
              </a:r>
              <a:r>
                <a:rPr sz="1200" spc="63" dirty="0">
                  <a:solidFill>
                    <a:srgbClr val="4C4747"/>
                  </a:solidFill>
                  <a:latin typeface="Tahoma"/>
                  <a:cs typeface="Tahoma"/>
                </a:rPr>
                <a:t> </a:t>
              </a:r>
              <a:r>
                <a:rPr sz="1200" spc="122" dirty="0">
                  <a:solidFill>
                    <a:srgbClr val="4C4747"/>
                  </a:solidFill>
                  <a:latin typeface="Tahoma"/>
                  <a:cs typeface="Tahoma"/>
                </a:rPr>
                <a:t>de</a:t>
              </a:r>
              <a:r>
                <a:rPr sz="1200" spc="63" dirty="0">
                  <a:solidFill>
                    <a:srgbClr val="4C4747"/>
                  </a:solidFill>
                  <a:latin typeface="Tahoma"/>
                  <a:cs typeface="Tahoma"/>
                </a:rPr>
                <a:t> </a:t>
              </a:r>
              <a:r>
                <a:rPr sz="1200" spc="92" dirty="0">
                  <a:solidFill>
                    <a:srgbClr val="4C4747"/>
                  </a:solidFill>
                  <a:latin typeface="Tahoma"/>
                  <a:cs typeface="Tahoma"/>
                </a:rPr>
                <a:t>la</a:t>
              </a:r>
              <a:r>
                <a:rPr sz="1200" spc="63" dirty="0">
                  <a:solidFill>
                    <a:srgbClr val="4C4747"/>
                  </a:solidFill>
                  <a:latin typeface="Tahoma"/>
                  <a:cs typeface="Tahoma"/>
                </a:rPr>
                <a:t> </a:t>
              </a:r>
              <a:r>
                <a:rPr sz="1200" spc="111" dirty="0">
                  <a:solidFill>
                    <a:srgbClr val="4C4747"/>
                  </a:solidFill>
                  <a:latin typeface="Tahoma"/>
                  <a:cs typeface="Tahoma"/>
                </a:rPr>
                <a:t>Nación,</a:t>
              </a:r>
              <a:r>
                <a:rPr sz="1200" spc="63" dirty="0">
                  <a:solidFill>
                    <a:srgbClr val="4C4747"/>
                  </a:solidFill>
                  <a:latin typeface="Tahoma"/>
                  <a:cs typeface="Tahoma"/>
                </a:rPr>
                <a:t> </a:t>
              </a:r>
              <a:r>
                <a:rPr sz="1200" spc="126" dirty="0">
                  <a:solidFill>
                    <a:srgbClr val="4C4747"/>
                  </a:solidFill>
                  <a:latin typeface="Tahoma"/>
                  <a:cs typeface="Tahoma"/>
                </a:rPr>
                <a:t>priorizando</a:t>
              </a:r>
              <a:r>
                <a:rPr sz="1200" spc="63" dirty="0">
                  <a:solidFill>
                    <a:srgbClr val="4C4747"/>
                  </a:solidFill>
                  <a:latin typeface="Tahoma"/>
                  <a:cs typeface="Tahoma"/>
                </a:rPr>
                <a:t> </a:t>
              </a:r>
              <a:r>
                <a:rPr sz="1200" spc="102" dirty="0">
                  <a:solidFill>
                    <a:srgbClr val="4C4747"/>
                  </a:solidFill>
                  <a:latin typeface="Tahoma"/>
                  <a:cs typeface="Tahoma"/>
                </a:rPr>
                <a:t>lo</a:t>
              </a:r>
              <a:r>
                <a:rPr sz="1200" spc="63" dirty="0">
                  <a:solidFill>
                    <a:srgbClr val="4C4747"/>
                  </a:solidFill>
                  <a:latin typeface="Tahoma"/>
                  <a:cs typeface="Tahoma"/>
                </a:rPr>
                <a:t> </a:t>
              </a:r>
              <a:r>
                <a:rPr sz="1200" spc="97" dirty="0">
                  <a:solidFill>
                    <a:srgbClr val="4C4747"/>
                  </a:solidFill>
                  <a:latin typeface="Tahoma"/>
                  <a:cs typeface="Tahoma"/>
                </a:rPr>
                <a:t>siguiente:</a:t>
              </a:r>
              <a:endParaRPr sz="1200" dirty="0">
                <a:solidFill>
                  <a:srgbClr val="4C4747"/>
                </a:solidFill>
                <a:latin typeface="Tahoma"/>
                <a:cs typeface="Tahoma"/>
              </a:endParaRPr>
            </a:p>
          </p:txBody>
        </p:sp>
        <p:sp>
          <p:nvSpPr>
            <p:cNvPr id="80" name="object 5"/>
            <p:cNvSpPr txBox="1"/>
            <p:nvPr/>
          </p:nvSpPr>
          <p:spPr>
            <a:xfrm>
              <a:off x="1262678" y="2838574"/>
              <a:ext cx="2429117" cy="1589071"/>
            </a:xfrm>
            <a:prstGeom prst="rect">
              <a:avLst/>
            </a:prstGeom>
          </p:spPr>
          <p:txBody>
            <a:bodyPr vert="horz" wrap="square" lIns="0" tIns="11730" rIns="0" bIns="0" rtlCol="0">
              <a:spAutoFit/>
            </a:bodyPr>
            <a:lstStyle/>
            <a:p>
              <a:pPr marL="12347" marR="4939" algn="just" defTabSz="888980">
                <a:lnSpc>
                  <a:spcPct val="123800"/>
                </a:lnSpc>
                <a:spcBef>
                  <a:spcPts val="92"/>
                </a:spcBef>
              </a:pPr>
              <a:r>
                <a:rPr sz="1200" spc="175" dirty="0">
                  <a:solidFill>
                    <a:srgbClr val="4C4747"/>
                  </a:solidFill>
                  <a:latin typeface="Tahoma" panose="020B0604030504040204" pitchFamily="34" charset="0"/>
                  <a:ea typeface="Tahoma" panose="020B0604030504040204" pitchFamily="34" charset="0"/>
                  <a:cs typeface="Tahoma" panose="020B0604030504040204" pitchFamily="34" charset="0"/>
                </a:rPr>
                <a:t>P</a:t>
              </a:r>
              <a:r>
                <a:rPr sz="1200" spc="87" dirty="0">
                  <a:solidFill>
                    <a:srgbClr val="4C4747"/>
                  </a:solidFill>
                  <a:latin typeface="Tahoma" panose="020B0604030504040204" pitchFamily="34" charset="0"/>
                  <a:ea typeface="Tahoma" panose="020B0604030504040204" pitchFamily="34" charset="0"/>
                  <a:cs typeface="Tahoma" panose="020B0604030504040204" pitchFamily="34" charset="0"/>
                </a:rPr>
                <a:t>r</a:t>
              </a:r>
              <a:r>
                <a:rPr sz="1200" spc="136" dirty="0">
                  <a:solidFill>
                    <a:srgbClr val="4C4747"/>
                  </a:solidFill>
                  <a:latin typeface="Tahoma" panose="020B0604030504040204" pitchFamily="34" charset="0"/>
                  <a:ea typeface="Tahoma" panose="020B0604030504040204" pitchFamily="34" charset="0"/>
                  <a:cs typeface="Tahoma" panose="020B0604030504040204" pitchFamily="34" charset="0"/>
                </a:rPr>
                <a:t>o</a:t>
              </a:r>
              <a:r>
                <a:rPr sz="1200" spc="258" dirty="0">
                  <a:solidFill>
                    <a:srgbClr val="4C4747"/>
                  </a:solidFill>
                  <a:latin typeface="Tahoma" panose="020B0604030504040204" pitchFamily="34" charset="0"/>
                  <a:ea typeface="Tahoma" panose="020B0604030504040204" pitchFamily="34" charset="0"/>
                  <a:cs typeface="Tahoma" panose="020B0604030504040204" pitchFamily="34" charset="0"/>
                </a:rPr>
                <a:t>m</a:t>
              </a:r>
              <a:r>
                <a:rPr sz="1200" spc="117" dirty="0">
                  <a:solidFill>
                    <a:srgbClr val="4C4747"/>
                  </a:solidFill>
                  <a:latin typeface="Tahoma" panose="020B0604030504040204" pitchFamily="34" charset="0"/>
                  <a:ea typeface="Tahoma" panose="020B0604030504040204" pitchFamily="34" charset="0"/>
                  <a:cs typeface="Tahoma" panose="020B0604030504040204" pitchFamily="34" charset="0"/>
                </a:rPr>
                <a:t>e</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s</a:t>
              </a:r>
              <a:r>
                <a:rPr sz="1200" spc="117" dirty="0">
                  <a:solidFill>
                    <a:srgbClr val="4C4747"/>
                  </a:solidFill>
                  <a:latin typeface="Tahoma" panose="020B0604030504040204" pitchFamily="34" charset="0"/>
                  <a:ea typeface="Tahoma" panose="020B0604030504040204" pitchFamily="34" charset="0"/>
                  <a:cs typeface="Tahoma" panose="020B0604030504040204" pitchFamily="34" charset="0"/>
                </a:rPr>
                <a:t>a</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s</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objetivos e iniciativas del Programa de Gobierno</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a:t>
              </a:r>
              <a:r>
                <a:rPr lang="es-DO"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compromisos presidenciales que han sido cumplido y aquellos que están siendo gestionados por la institución.</a:t>
              </a:r>
              <a:endParaRPr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81" name="object 10"/>
            <p:cNvSpPr txBox="1"/>
            <p:nvPr/>
          </p:nvSpPr>
          <p:spPr>
            <a:xfrm>
              <a:off x="3888363" y="4950905"/>
              <a:ext cx="2432304" cy="1131125"/>
            </a:xfrm>
            <a:prstGeom prst="rect">
              <a:avLst/>
            </a:prstGeom>
          </p:spPr>
          <p:txBody>
            <a:bodyPr vert="horz" wrap="square" lIns="0" tIns="11730" rIns="0" bIns="0" rtlCol="0">
              <a:spAutoFit/>
            </a:bodyPr>
            <a:lstStyle/>
            <a:p>
              <a:pPr marL="12347" marR="4939" algn="just" defTabSz="888980">
                <a:lnSpc>
                  <a:spcPct val="123800"/>
                </a:lnSpc>
                <a:spcBef>
                  <a:spcPts val="92"/>
                </a:spcBef>
              </a:pP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Las</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acciones</a:t>
              </a:r>
              <a:r>
                <a:rPr sz="1200" spc="126" dirty="0">
                  <a:solidFill>
                    <a:srgbClr val="4C4747"/>
                  </a:solidFill>
                  <a:latin typeface="Tahoma" panose="020B0604030504040204" pitchFamily="34" charset="0"/>
                  <a:ea typeface="Tahoma" panose="020B0604030504040204" pitchFamily="34" charset="0"/>
                  <a:cs typeface="Tahoma" panose="020B0604030504040204" pitchFamily="34" charset="0"/>
                </a:rPr>
                <a:t> desplegadas </a:t>
              </a:r>
              <a:r>
                <a:rPr sz="1200" spc="131"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11" dirty="0">
                  <a:solidFill>
                    <a:srgbClr val="4C4747"/>
                  </a:solidFill>
                  <a:latin typeface="Tahoma" panose="020B0604030504040204" pitchFamily="34" charset="0"/>
                  <a:ea typeface="Tahoma" panose="020B0604030504040204" pitchFamily="34" charset="0"/>
                  <a:cs typeface="Tahoma" panose="020B0604030504040204" pitchFamily="34" charset="0"/>
                </a:rPr>
                <a:t>para</a:t>
              </a:r>
              <a:r>
                <a:rPr sz="1200" spc="11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92"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sz="1200" spc="9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31" dirty="0">
                  <a:solidFill>
                    <a:srgbClr val="4C4747"/>
                  </a:solidFill>
                  <a:latin typeface="Tahoma" panose="020B0604030504040204" pitchFamily="34" charset="0"/>
                  <a:ea typeface="Tahoma" panose="020B0604030504040204" pitchFamily="34" charset="0"/>
                  <a:cs typeface="Tahoma" panose="020B0604030504040204" pitchFamily="34" charset="0"/>
                </a:rPr>
                <a:t>construcción</a:t>
              </a:r>
              <a:r>
                <a:rPr sz="1200" spc="13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sz="1200" spc="12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131" dirty="0">
                  <a:solidFill>
                    <a:srgbClr val="4C4747"/>
                  </a:solidFill>
                  <a:latin typeface="Tahoma" panose="020B0604030504040204" pitchFamily="34" charset="0"/>
                  <a:ea typeface="Tahoma" panose="020B0604030504040204" pitchFamily="34" charset="0"/>
                  <a:cs typeface="Tahoma" panose="020B0604030504040204" pitchFamily="34" charset="0"/>
                </a:rPr>
                <a:t>capacidades </a:t>
              </a:r>
              <a:r>
                <a:rPr lang="es-DO"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institucionales </a:t>
              </a:r>
              <a:r>
                <a:rPr lang="es-DO" sz="1200" spc="-27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31" dirty="0">
                  <a:solidFill>
                    <a:srgbClr val="4C4747"/>
                  </a:solidFill>
                  <a:latin typeface="Tahoma" panose="020B0604030504040204" pitchFamily="34" charset="0"/>
                  <a:ea typeface="Tahoma" panose="020B0604030504040204" pitchFamily="34" charset="0"/>
                  <a:cs typeface="Tahoma" panose="020B0604030504040204" pitchFamily="34" charset="0"/>
                </a:rPr>
                <a:t>que</a:t>
              </a:r>
              <a:r>
                <a:rPr sz="1200" spc="13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26" dirty="0">
                  <a:solidFill>
                    <a:srgbClr val="4C4747"/>
                  </a:solidFill>
                  <a:latin typeface="Tahoma" panose="020B0604030504040204" pitchFamily="34" charset="0"/>
                  <a:ea typeface="Tahoma" panose="020B0604030504040204" pitchFamily="34" charset="0"/>
                  <a:cs typeface="Tahoma" panose="020B0604030504040204" pitchFamily="34" charset="0"/>
                </a:rPr>
                <a:t>mejoran</a:t>
              </a:r>
              <a:r>
                <a:rPr sz="1200" spc="131"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92" dirty="0">
                  <a:solidFill>
                    <a:srgbClr val="4C4747"/>
                  </a:solidFill>
                  <a:latin typeface="Tahoma" panose="020B0604030504040204" pitchFamily="34" charset="0"/>
                  <a:ea typeface="Tahoma" panose="020B0604030504040204" pitchFamily="34" charset="0"/>
                  <a:cs typeface="Tahoma" panose="020B0604030504040204" pitchFamily="34" charset="0"/>
                </a:rPr>
                <a:t>los</a:t>
              </a:r>
              <a:r>
                <a:rPr sz="1200" spc="9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servicios </a:t>
              </a:r>
              <a:r>
                <a:rPr sz="1200" spc="-27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17" dirty="0">
                  <a:solidFill>
                    <a:srgbClr val="4C4747"/>
                  </a:solidFill>
                  <a:latin typeface="Tahoma" panose="020B0604030504040204" pitchFamily="34" charset="0"/>
                  <a:ea typeface="Tahoma" panose="020B0604030504040204" pitchFamily="34" charset="0"/>
                  <a:cs typeface="Tahoma" panose="020B0604030504040204" pitchFamily="34" charset="0"/>
                </a:rPr>
                <a:t>prestados</a:t>
              </a:r>
              <a:r>
                <a:rPr sz="1200" spc="4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63" dirty="0">
                  <a:solidFill>
                    <a:srgbClr val="4C4747"/>
                  </a:solidFill>
                  <a:latin typeface="Tahoma" panose="020B0604030504040204" pitchFamily="34" charset="0"/>
                  <a:ea typeface="Tahoma" panose="020B0604030504040204" pitchFamily="34" charset="0"/>
                  <a:cs typeface="Tahoma" panose="020B0604030504040204" pitchFamily="34" charset="0"/>
                </a:rPr>
                <a:t>a</a:t>
              </a:r>
              <a:r>
                <a:rPr sz="1200" spc="5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92"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sz="1200" spc="5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ciudadanía</a:t>
              </a:r>
              <a:r>
                <a:rPr sz="1167" spc="122" dirty="0">
                  <a:solidFill>
                    <a:srgbClr val="4C4747"/>
                  </a:solidFill>
                  <a:latin typeface="Tahoma" panose="020B0604030504040204" pitchFamily="34" charset="0"/>
                  <a:ea typeface="Tahoma" panose="020B0604030504040204" pitchFamily="34" charset="0"/>
                  <a:cs typeface="Tahoma" panose="020B0604030504040204" pitchFamily="34" charset="0"/>
                </a:rPr>
                <a:t>.</a:t>
              </a:r>
              <a:endParaRPr sz="1167"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82" name="object 15"/>
            <p:cNvSpPr txBox="1"/>
            <p:nvPr/>
          </p:nvSpPr>
          <p:spPr>
            <a:xfrm>
              <a:off x="3962431" y="2758970"/>
              <a:ext cx="2429118" cy="1614656"/>
            </a:xfrm>
            <a:prstGeom prst="rect">
              <a:avLst/>
            </a:prstGeom>
          </p:spPr>
          <p:txBody>
            <a:bodyPr vert="horz" wrap="square" lIns="0" tIns="11730" rIns="0" bIns="0" rtlCol="0">
              <a:spAutoFit/>
            </a:bodyPr>
            <a:lstStyle/>
            <a:p>
              <a:pPr marL="12347" marR="4939" algn="just" defTabSz="888980">
                <a:lnSpc>
                  <a:spcPct val="123800"/>
                </a:lnSpc>
                <a:spcBef>
                  <a:spcPts val="92"/>
                </a:spcBef>
                <a:tabLst>
                  <a:tab pos="1119867" algn="l"/>
                  <a:tab pos="1770551" algn="l"/>
                </a:tabLst>
              </a:pPr>
              <a:r>
                <a:rPr lang="es-DO" sz="1200" spc="136" dirty="0" smtClean="0">
                  <a:solidFill>
                    <a:srgbClr val="4C4747"/>
                  </a:solidFill>
                  <a:latin typeface="Tahoma" panose="020B0604030504040204" pitchFamily="34" charset="0"/>
                  <a:ea typeface="Tahoma" panose="020B0604030504040204" pitchFamily="34" charset="0"/>
                  <a:cs typeface="Tahoma" panose="020B0604030504040204" pitchFamily="34" charset="0"/>
                </a:rPr>
                <a:t>Problemas </a:t>
              </a:r>
              <a:r>
                <a:rPr lang="es-DO" sz="1200" spc="136" dirty="0">
                  <a:solidFill>
                    <a:srgbClr val="4C4747"/>
                  </a:solidFill>
                  <a:latin typeface="Tahoma" panose="020B0604030504040204" pitchFamily="34" charset="0"/>
                  <a:ea typeface="Tahoma" panose="020B0604030504040204" pitchFamily="34" charset="0"/>
                  <a:cs typeface="Tahoma" panose="020B0604030504040204" pitchFamily="34" charset="0"/>
                </a:rPr>
                <a:t>multifactoriales</a:t>
              </a:r>
              <a:r>
                <a:rPr sz="1200" spc="141"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31" dirty="0">
                  <a:solidFill>
                    <a:srgbClr val="4C4747"/>
                  </a:solidFill>
                  <a:latin typeface="Tahoma" panose="020B0604030504040204" pitchFamily="34" charset="0"/>
                  <a:ea typeface="Tahoma" panose="020B0604030504040204" pitchFamily="34" charset="0"/>
                  <a:cs typeface="Tahoma" panose="020B0604030504040204" pitchFamily="34" charset="0"/>
                </a:rPr>
                <a:t>que</a:t>
              </a:r>
              <a:r>
                <a:rPr sz="1200" spc="4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31" dirty="0">
                  <a:solidFill>
                    <a:srgbClr val="4C4747"/>
                  </a:solidFill>
                  <a:latin typeface="Tahoma" panose="020B0604030504040204" pitchFamily="34" charset="0"/>
                  <a:ea typeface="Tahoma" panose="020B0604030504040204" pitchFamily="34" charset="0"/>
                  <a:cs typeface="Tahoma" panose="020B0604030504040204" pitchFamily="34" charset="0"/>
                </a:rPr>
                <a:t>han</a:t>
              </a:r>
              <a:r>
                <a:rPr sz="1200" spc="4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11" dirty="0">
                  <a:solidFill>
                    <a:srgbClr val="4C4747"/>
                  </a:solidFill>
                  <a:latin typeface="Tahoma" panose="020B0604030504040204" pitchFamily="34" charset="0"/>
                  <a:ea typeface="Tahoma" panose="020B0604030504040204" pitchFamily="34" charset="0"/>
                  <a:cs typeface="Tahoma" panose="020B0604030504040204" pitchFamily="34" charset="0"/>
                </a:rPr>
                <a:t>sido</a:t>
              </a:r>
              <a:r>
                <a:rPr sz="1200" spc="5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26" dirty="0">
                  <a:solidFill>
                    <a:srgbClr val="4C4747"/>
                  </a:solidFill>
                  <a:latin typeface="Tahoma" panose="020B0604030504040204" pitchFamily="34" charset="0"/>
                  <a:ea typeface="Tahoma" panose="020B0604030504040204" pitchFamily="34" charset="0"/>
                  <a:cs typeface="Tahoma" panose="020B0604030504040204" pitchFamily="34" charset="0"/>
                </a:rPr>
                <a:t>solucionados</a:t>
              </a:r>
              <a:r>
                <a:rPr sz="1200" spc="4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o </a:t>
              </a:r>
              <a:r>
                <a:rPr sz="1200" spc="-27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117" dirty="0">
                  <a:solidFill>
                    <a:srgbClr val="4C4747"/>
                  </a:solidFill>
                  <a:latin typeface="Tahoma" panose="020B0604030504040204" pitchFamily="34" charset="0"/>
                  <a:ea typeface="Tahoma" panose="020B0604030504040204" pitchFamily="34" charset="0"/>
                  <a:cs typeface="Tahoma" panose="020B0604030504040204" pitchFamily="34" charset="0"/>
                </a:rPr>
                <a:t>abordados</a:t>
              </a:r>
              <a:r>
                <a:rPr sz="120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56" dirty="0">
                  <a:solidFill>
                    <a:srgbClr val="4C4747"/>
                  </a:solidFill>
                  <a:latin typeface="Tahoma" panose="020B0604030504040204" pitchFamily="34" charset="0"/>
                  <a:ea typeface="Tahoma" panose="020B0604030504040204" pitchFamily="34" charset="0"/>
                  <a:cs typeface="Tahoma" panose="020B0604030504040204" pitchFamily="34" charset="0"/>
                </a:rPr>
                <a:t>c</a:t>
              </a:r>
              <a:r>
                <a:rPr sz="1200" spc="136" dirty="0">
                  <a:solidFill>
                    <a:srgbClr val="4C4747"/>
                  </a:solidFill>
                  <a:latin typeface="Tahoma" panose="020B0604030504040204" pitchFamily="34" charset="0"/>
                  <a:ea typeface="Tahoma" panose="020B0604030504040204" pitchFamily="34" charset="0"/>
                  <a:cs typeface="Tahoma" panose="020B0604030504040204" pitchFamily="34" charset="0"/>
                </a:rPr>
                <a:t>o</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n</a:t>
              </a:r>
              <a:r>
                <a:rPr lang="es-DO"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la participación de otros entes, públicos o mediante la participación directa de los ciudadanos</a:t>
              </a:r>
              <a:r>
                <a:rPr lang="es-DO" sz="1167"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endParaRPr sz="1167"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83" name="object 18"/>
            <p:cNvSpPr txBox="1"/>
            <p:nvPr/>
          </p:nvSpPr>
          <p:spPr>
            <a:xfrm>
              <a:off x="1280639" y="4927768"/>
              <a:ext cx="2432304" cy="1360099"/>
            </a:xfrm>
            <a:prstGeom prst="rect">
              <a:avLst/>
            </a:prstGeom>
          </p:spPr>
          <p:txBody>
            <a:bodyPr vert="horz" wrap="square" lIns="0" tIns="11730" rIns="0" bIns="0" rtlCol="0">
              <a:spAutoFit/>
            </a:bodyPr>
            <a:lstStyle/>
            <a:p>
              <a:pPr marL="12347" marR="4939" algn="just" defTabSz="888980">
                <a:lnSpc>
                  <a:spcPct val="123800"/>
                </a:lnSpc>
                <a:spcBef>
                  <a:spcPts val="92"/>
                </a:spcBef>
                <a:tabLst>
                  <a:tab pos="894536" algn="l"/>
                </a:tabLst>
              </a:pPr>
              <a:r>
                <a:rPr lang="es-DO" sz="1200" spc="136" dirty="0">
                  <a:solidFill>
                    <a:srgbClr val="4C4747"/>
                  </a:solidFill>
                  <a:latin typeface="Tahoma" panose="020B0604030504040204" pitchFamily="34" charset="0"/>
                  <a:ea typeface="Tahoma" panose="020B0604030504040204" pitchFamily="34" charset="0"/>
                  <a:cs typeface="Tahoma" panose="020B0604030504040204" pitchFamily="34" charset="0"/>
                </a:rPr>
                <a:t>Medidas o acciones administrativas tomadas para impulsar mejoras en los resultados de la ejecución de políticas públicas.</a:t>
              </a:r>
              <a:endParaRPr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87" name="object 27"/>
            <p:cNvSpPr txBox="1"/>
            <p:nvPr/>
          </p:nvSpPr>
          <p:spPr>
            <a:xfrm>
              <a:off x="4853747" y="3181377"/>
              <a:ext cx="113593" cy="221927"/>
            </a:xfrm>
            <a:prstGeom prst="rect">
              <a:avLst/>
            </a:prstGeom>
          </p:spPr>
          <p:txBody>
            <a:bodyPr vert="horz" wrap="square" lIns="0" tIns="12347" rIns="0" bIns="0" rtlCol="0">
              <a:spAutoFit/>
            </a:bodyPr>
            <a:lstStyle/>
            <a:p>
              <a:pPr marL="12347" defTabSz="888980">
                <a:spcBef>
                  <a:spcPts val="97"/>
                </a:spcBef>
              </a:pPr>
              <a:r>
                <a:rPr sz="1361" b="1" spc="-131" dirty="0">
                  <a:solidFill>
                    <a:srgbClr val="FFFFFF"/>
                  </a:solidFill>
                  <a:latin typeface="Tahoma" panose="020B0604030504040204" pitchFamily="34" charset="0"/>
                  <a:ea typeface="Tahoma" panose="020B0604030504040204" pitchFamily="34" charset="0"/>
                  <a:cs typeface="Tahoma" panose="020B0604030504040204" pitchFamily="34" charset="0"/>
                </a:rPr>
                <a:t>2</a:t>
              </a:r>
              <a:endParaRPr sz="136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9" name="object 29"/>
            <p:cNvSpPr txBox="1"/>
            <p:nvPr/>
          </p:nvSpPr>
          <p:spPr>
            <a:xfrm>
              <a:off x="2320964" y="5794791"/>
              <a:ext cx="106661" cy="221927"/>
            </a:xfrm>
            <a:prstGeom prst="rect">
              <a:avLst/>
            </a:prstGeom>
          </p:spPr>
          <p:txBody>
            <a:bodyPr vert="horz" wrap="square" lIns="0" tIns="12347" rIns="0" bIns="0" rtlCol="0">
              <a:spAutoFit/>
            </a:bodyPr>
            <a:lstStyle/>
            <a:p>
              <a:pPr defTabSz="888980">
                <a:spcBef>
                  <a:spcPts val="97"/>
                </a:spcBef>
              </a:pPr>
              <a:r>
                <a:rPr sz="1361" b="1" spc="-126" dirty="0">
                  <a:solidFill>
                    <a:srgbClr val="FFFFFF"/>
                  </a:solidFill>
                  <a:latin typeface="Tahoma" panose="020B0604030504040204" pitchFamily="34" charset="0"/>
                  <a:ea typeface="Tahoma" panose="020B0604030504040204" pitchFamily="34" charset="0"/>
                  <a:cs typeface="Tahoma" panose="020B0604030504040204" pitchFamily="34" charset="0"/>
                </a:rPr>
                <a:t>3</a:t>
              </a:r>
              <a:endParaRPr sz="136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1" name="object 31"/>
            <p:cNvSpPr txBox="1"/>
            <p:nvPr/>
          </p:nvSpPr>
          <p:spPr>
            <a:xfrm>
              <a:off x="4838312" y="5769883"/>
              <a:ext cx="129028" cy="221927"/>
            </a:xfrm>
            <a:prstGeom prst="rect">
              <a:avLst/>
            </a:prstGeom>
          </p:spPr>
          <p:txBody>
            <a:bodyPr vert="horz" wrap="square" lIns="0" tIns="12347" rIns="0" bIns="0" rtlCol="0">
              <a:spAutoFit/>
            </a:bodyPr>
            <a:lstStyle/>
            <a:p>
              <a:pPr marL="12347" defTabSz="888980">
                <a:spcBef>
                  <a:spcPts val="97"/>
                </a:spcBef>
              </a:pPr>
              <a:r>
                <a:rPr sz="1361" b="1" spc="-15" dirty="0">
                  <a:solidFill>
                    <a:srgbClr val="FFFFFF"/>
                  </a:solidFill>
                  <a:latin typeface="Tahoma" panose="020B0604030504040204" pitchFamily="34" charset="0"/>
                  <a:ea typeface="Tahoma" panose="020B0604030504040204" pitchFamily="34" charset="0"/>
                  <a:cs typeface="Tahoma" panose="020B0604030504040204" pitchFamily="34" charset="0"/>
                </a:rPr>
                <a:t>4</a:t>
              </a:r>
              <a:endParaRPr sz="136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31" name="Grupo 30">
              <a:extLst>
                <a:ext uri="{FF2B5EF4-FFF2-40B4-BE49-F238E27FC236}">
                  <a16:creationId xmlns:a16="http://schemas.microsoft.com/office/drawing/2014/main" id="{9276175B-2FC7-483D-AE84-26E4CA7F3CCF}"/>
                </a:ext>
              </a:extLst>
            </p:cNvPr>
            <p:cNvGrpSpPr/>
            <p:nvPr/>
          </p:nvGrpSpPr>
          <p:grpSpPr>
            <a:xfrm>
              <a:off x="2132472" y="2387713"/>
              <a:ext cx="365760" cy="401621"/>
              <a:chOff x="1435221" y="2307721"/>
              <a:chExt cx="548640" cy="602431"/>
            </a:xfrm>
          </p:grpSpPr>
          <p:sp>
            <p:nvSpPr>
              <p:cNvPr id="32" name="Elipse 31">
                <a:extLst>
                  <a:ext uri="{FF2B5EF4-FFF2-40B4-BE49-F238E27FC236}">
                    <a16:creationId xmlns:a16="http://schemas.microsoft.com/office/drawing/2014/main" id="{3497B10E-D461-4665-93CA-1102637ABE8A}"/>
                  </a:ext>
                </a:extLst>
              </p:cNvPr>
              <p:cNvSpPr/>
              <p:nvPr/>
            </p:nvSpPr>
            <p:spPr>
              <a:xfrm>
                <a:off x="1435221" y="2361512"/>
                <a:ext cx="548640" cy="548640"/>
              </a:xfrm>
              <a:prstGeom prst="ellipse">
                <a:avLst/>
              </a:prstGeom>
              <a:solidFill>
                <a:srgbClr val="003775"/>
              </a:solidFill>
              <a:ln>
                <a:solidFill>
                  <a:srgbClr val="00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33" name="Rectángulo 32">
                <a:extLst>
                  <a:ext uri="{FF2B5EF4-FFF2-40B4-BE49-F238E27FC236}">
                    <a16:creationId xmlns:a16="http://schemas.microsoft.com/office/drawing/2014/main" id="{74C86021-5F44-47CA-BFE0-1194B7DA52E0}"/>
                  </a:ext>
                </a:extLst>
              </p:cNvPr>
              <p:cNvSpPr/>
              <p:nvPr/>
            </p:nvSpPr>
            <p:spPr>
              <a:xfrm>
                <a:off x="1456757" y="2307721"/>
                <a:ext cx="522258" cy="600165"/>
              </a:xfrm>
              <a:prstGeom prst="rect">
                <a:avLst/>
              </a:prstGeom>
            </p:spPr>
            <p:txBody>
              <a:bodyPr wrap="none">
                <a:spAutoFit/>
              </a:bodyPr>
              <a:lstStyle/>
              <a:p>
                <a:r>
                  <a:rPr lang="es-DO" sz="2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43" name="object 11">
              <a:extLst>
                <a:ext uri="{FF2B5EF4-FFF2-40B4-BE49-F238E27FC236}">
                  <a16:creationId xmlns:a16="http://schemas.microsoft.com/office/drawing/2014/main" id="{92E74683-B6B8-43E1-A1F4-54ED9693D1E8}"/>
                </a:ext>
              </a:extLst>
            </p:cNvPr>
            <p:cNvSpPr txBox="1"/>
            <p:nvPr/>
          </p:nvSpPr>
          <p:spPr>
            <a:xfrm>
              <a:off x="3962431" y="6849554"/>
              <a:ext cx="2432304" cy="709280"/>
            </a:xfrm>
            <a:prstGeom prst="rect">
              <a:avLst/>
            </a:prstGeom>
          </p:spPr>
          <p:txBody>
            <a:bodyPr vert="horz" wrap="square" lIns="0" tIns="11730" rIns="0" bIns="0" rtlCol="0">
              <a:spAutoFit/>
            </a:bodyPr>
            <a:lstStyle/>
            <a:p>
              <a:pPr marL="12347" marR="4939" algn="just" defTabSz="888980">
                <a:lnSpc>
                  <a:spcPct val="135000"/>
                </a:lnSpc>
                <a:spcBef>
                  <a:spcPts val="2678"/>
                </a:spcBef>
                <a:tabLst>
                  <a:tab pos="477827" algn="l"/>
                </a:tabLst>
              </a:pPr>
              <a:r>
                <a:rPr lang="es-DO" sz="1167" spc="92" dirty="0">
                  <a:solidFill>
                    <a:srgbClr val="4C4747"/>
                  </a:solidFill>
                  <a:latin typeface="Tahoma" panose="020B0604030504040204" pitchFamily="34" charset="0"/>
                  <a:ea typeface="Tahoma" panose="020B0604030504040204" pitchFamily="34" charset="0"/>
                  <a:cs typeface="Tahoma" panose="020B0604030504040204" pitchFamily="34" charset="0"/>
                </a:rPr>
                <a:t>Los logros que han convertido al país en referente para otros gobiernos de la región.</a:t>
              </a:r>
              <a:endParaRPr sz="1167"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44" name="object 18">
              <a:extLst>
                <a:ext uri="{FF2B5EF4-FFF2-40B4-BE49-F238E27FC236}">
                  <a16:creationId xmlns:a16="http://schemas.microsoft.com/office/drawing/2014/main" id="{CB7FDD2B-6DE1-4AC8-BF5A-2638F0D90950}"/>
                </a:ext>
              </a:extLst>
            </p:cNvPr>
            <p:cNvSpPr txBox="1"/>
            <p:nvPr/>
          </p:nvSpPr>
          <p:spPr>
            <a:xfrm>
              <a:off x="1270909" y="6849554"/>
              <a:ext cx="2432304" cy="978328"/>
            </a:xfrm>
            <a:prstGeom prst="rect">
              <a:avLst/>
            </a:prstGeom>
          </p:spPr>
          <p:txBody>
            <a:bodyPr vert="horz" wrap="square" lIns="0" tIns="11730" rIns="0" bIns="0" rtlCol="0">
              <a:spAutoFit/>
            </a:bodyPr>
            <a:lstStyle/>
            <a:p>
              <a:pPr marL="12347" marR="4939" algn="just" defTabSz="888980">
                <a:lnSpc>
                  <a:spcPct val="135000"/>
                </a:lnSpc>
                <a:spcBef>
                  <a:spcPts val="2678"/>
                </a:spcBef>
                <a:tabLst>
                  <a:tab pos="894536" algn="l"/>
                </a:tabLst>
              </a:pPr>
              <a:r>
                <a:rPr lang="es-DO" sz="1200" spc="136" dirty="0">
                  <a:solidFill>
                    <a:srgbClr val="4C4747"/>
                  </a:solidFill>
                  <a:latin typeface="Tahoma" panose="020B0604030504040204" pitchFamily="34" charset="0"/>
                  <a:ea typeface="Tahoma" panose="020B0604030504040204" pitchFamily="34" charset="0"/>
                  <a:cs typeface="Tahoma" panose="020B0604030504040204" pitchFamily="34" charset="0"/>
                </a:rPr>
                <a:t>Firma de acuerdos interinstitucionales que permiten el avance de programas y proyectos. </a:t>
              </a:r>
              <a:endParaRPr sz="1200" spc="136"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51" name="object 39">
              <a:extLst>
                <a:ext uri="{FF2B5EF4-FFF2-40B4-BE49-F238E27FC236}">
                  <a16:creationId xmlns:a16="http://schemas.microsoft.com/office/drawing/2014/main" id="{99E8E34E-7628-4334-9442-309ABE6D8E50}"/>
                </a:ext>
              </a:extLst>
            </p:cNvPr>
            <p:cNvSpPr txBox="1"/>
            <p:nvPr/>
          </p:nvSpPr>
          <p:spPr>
            <a:xfrm>
              <a:off x="3962431" y="8400666"/>
              <a:ext cx="2432304" cy="1194779"/>
            </a:xfrm>
            <a:prstGeom prst="rect">
              <a:avLst/>
            </a:prstGeom>
          </p:spPr>
          <p:txBody>
            <a:bodyPr vert="horz" wrap="square" lIns="0" tIns="12347" rIns="0" bIns="0" rtlCol="0">
              <a:spAutoFit/>
            </a:bodyPr>
            <a:lstStyle/>
            <a:p>
              <a:pPr marL="12347" marR="4939" algn="just" defTabSz="888980">
                <a:lnSpc>
                  <a:spcPct val="135000"/>
                </a:lnSpc>
                <a:spcBef>
                  <a:spcPts val="2678"/>
                </a:spcBef>
              </a:pPr>
              <a:r>
                <a:rPr lang="es-DO" sz="1167" spc="136" dirty="0">
                  <a:solidFill>
                    <a:srgbClr val="4C4747"/>
                  </a:solidFill>
                  <a:latin typeface="Tahoma" panose="020B0604030504040204" pitchFamily="34" charset="0"/>
                  <a:ea typeface="Tahoma" panose="020B0604030504040204" pitchFamily="34" charset="0"/>
                  <a:cs typeface="Tahoma" panose="020B0604030504040204" pitchFamily="34" charset="0"/>
                </a:rPr>
                <a:t>Las iniciativas realizadas para cumplir con los Ejes de la Estrategia Nacional de Desarrollo y los Objetivos de Desarrollo Sostenible.</a:t>
              </a:r>
              <a:endParaRPr sz="1167" spc="136"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52" name="object 47">
              <a:extLst>
                <a:ext uri="{FF2B5EF4-FFF2-40B4-BE49-F238E27FC236}">
                  <a16:creationId xmlns:a16="http://schemas.microsoft.com/office/drawing/2014/main" id="{5C738963-36EA-468E-9A65-64491ECB8086}"/>
                </a:ext>
              </a:extLst>
            </p:cNvPr>
            <p:cNvSpPr txBox="1"/>
            <p:nvPr/>
          </p:nvSpPr>
          <p:spPr>
            <a:xfrm>
              <a:off x="1270909" y="8379496"/>
              <a:ext cx="2432304" cy="1679655"/>
            </a:xfrm>
            <a:prstGeom prst="rect">
              <a:avLst/>
            </a:prstGeom>
          </p:spPr>
          <p:txBody>
            <a:bodyPr vert="horz" wrap="square" lIns="0" tIns="12347" rIns="0" bIns="0" rtlCol="0">
              <a:spAutoFit/>
            </a:bodyPr>
            <a:lstStyle/>
            <a:p>
              <a:pPr marL="12347" algn="just" defTabSz="888980">
                <a:lnSpc>
                  <a:spcPct val="135000"/>
                </a:lnSpc>
                <a:spcBef>
                  <a:spcPts val="2678"/>
                </a:spcBef>
              </a:pPr>
              <a:r>
                <a:rPr lang="es-DO" sz="1167" spc="92" dirty="0">
                  <a:solidFill>
                    <a:srgbClr val="4C4747"/>
                  </a:solidFill>
                  <a:latin typeface="Tahoma" panose="020B0604030504040204" pitchFamily="34" charset="0"/>
                  <a:ea typeface="Tahoma" panose="020B0604030504040204" pitchFamily="34" charset="0"/>
                  <a:cs typeface="Tahoma" panose="020B0604030504040204" pitchFamily="34" charset="0"/>
                </a:rPr>
                <a:t>Avances en las acciones de simplificación de trámites, mejora de los servicios públicos y digitalizados, como parte del valor agregado para mejorar la calidad de vida de los ciudadanos.</a:t>
              </a:r>
              <a:endParaRPr sz="1167" spc="92"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grpSp>
          <p:nvGrpSpPr>
            <p:cNvPr id="61" name="Grupo 60">
              <a:extLst>
                <a:ext uri="{FF2B5EF4-FFF2-40B4-BE49-F238E27FC236}">
                  <a16:creationId xmlns:a16="http://schemas.microsoft.com/office/drawing/2014/main" id="{49A6105B-0433-425B-93ED-00DE5D4AFC98}"/>
                </a:ext>
              </a:extLst>
            </p:cNvPr>
            <p:cNvGrpSpPr/>
            <p:nvPr/>
          </p:nvGrpSpPr>
          <p:grpSpPr>
            <a:xfrm>
              <a:off x="4795251" y="2336764"/>
              <a:ext cx="365760" cy="401621"/>
              <a:chOff x="1435221" y="2307721"/>
              <a:chExt cx="548640" cy="602431"/>
            </a:xfrm>
          </p:grpSpPr>
          <p:sp>
            <p:nvSpPr>
              <p:cNvPr id="62" name="Elipse 61">
                <a:extLst>
                  <a:ext uri="{FF2B5EF4-FFF2-40B4-BE49-F238E27FC236}">
                    <a16:creationId xmlns:a16="http://schemas.microsoft.com/office/drawing/2014/main" id="{85F69A07-807F-461D-952E-7642D7DEC95A}"/>
                  </a:ext>
                </a:extLst>
              </p:cNvPr>
              <p:cNvSpPr/>
              <p:nvPr/>
            </p:nvSpPr>
            <p:spPr>
              <a:xfrm>
                <a:off x="1435221" y="2361512"/>
                <a:ext cx="548640" cy="548640"/>
              </a:xfrm>
              <a:prstGeom prst="ellipse">
                <a:avLst/>
              </a:prstGeom>
              <a:solidFill>
                <a:srgbClr val="003775"/>
              </a:solidFill>
              <a:ln>
                <a:solidFill>
                  <a:srgbClr val="00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63" name="Rectángulo 62">
                <a:extLst>
                  <a:ext uri="{FF2B5EF4-FFF2-40B4-BE49-F238E27FC236}">
                    <a16:creationId xmlns:a16="http://schemas.microsoft.com/office/drawing/2014/main" id="{F1F74192-80D7-4592-9C26-8F73E007F02B}"/>
                  </a:ext>
                </a:extLst>
              </p:cNvPr>
              <p:cNvSpPr/>
              <p:nvPr/>
            </p:nvSpPr>
            <p:spPr>
              <a:xfrm>
                <a:off x="1456757" y="2307721"/>
                <a:ext cx="522258" cy="600165"/>
              </a:xfrm>
              <a:prstGeom prst="rect">
                <a:avLst/>
              </a:prstGeom>
            </p:spPr>
            <p:txBody>
              <a:bodyPr wrap="none">
                <a:spAutoFit/>
              </a:bodyPr>
              <a:lstStyle/>
              <a:p>
                <a:r>
                  <a:rPr lang="es-DO" sz="2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64" name="Grupo 63">
              <a:extLst>
                <a:ext uri="{FF2B5EF4-FFF2-40B4-BE49-F238E27FC236}">
                  <a16:creationId xmlns:a16="http://schemas.microsoft.com/office/drawing/2014/main" id="{9300E384-0210-47A5-8F37-34547C954955}"/>
                </a:ext>
              </a:extLst>
            </p:cNvPr>
            <p:cNvGrpSpPr/>
            <p:nvPr/>
          </p:nvGrpSpPr>
          <p:grpSpPr>
            <a:xfrm>
              <a:off x="2129241" y="4497925"/>
              <a:ext cx="365760" cy="401621"/>
              <a:chOff x="1435221" y="2307721"/>
              <a:chExt cx="548640" cy="602431"/>
            </a:xfrm>
          </p:grpSpPr>
          <p:sp>
            <p:nvSpPr>
              <p:cNvPr id="65" name="Elipse 64">
                <a:extLst>
                  <a:ext uri="{FF2B5EF4-FFF2-40B4-BE49-F238E27FC236}">
                    <a16:creationId xmlns:a16="http://schemas.microsoft.com/office/drawing/2014/main" id="{3D8C16AD-CD8A-429A-A77C-2C7AEDAFEE96}"/>
                  </a:ext>
                </a:extLst>
              </p:cNvPr>
              <p:cNvSpPr/>
              <p:nvPr/>
            </p:nvSpPr>
            <p:spPr>
              <a:xfrm>
                <a:off x="1435221" y="2361512"/>
                <a:ext cx="548640" cy="548640"/>
              </a:xfrm>
              <a:prstGeom prst="ellipse">
                <a:avLst/>
              </a:prstGeom>
              <a:solidFill>
                <a:srgbClr val="003775"/>
              </a:solidFill>
              <a:ln>
                <a:solidFill>
                  <a:srgbClr val="00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66" name="Rectángulo 65">
                <a:extLst>
                  <a:ext uri="{FF2B5EF4-FFF2-40B4-BE49-F238E27FC236}">
                    <a16:creationId xmlns:a16="http://schemas.microsoft.com/office/drawing/2014/main" id="{6FFB26D0-D16F-4743-BEF9-7F54062326CF}"/>
                  </a:ext>
                </a:extLst>
              </p:cNvPr>
              <p:cNvSpPr/>
              <p:nvPr/>
            </p:nvSpPr>
            <p:spPr>
              <a:xfrm>
                <a:off x="1456757" y="2307721"/>
                <a:ext cx="522258" cy="600165"/>
              </a:xfrm>
              <a:prstGeom prst="rect">
                <a:avLst/>
              </a:prstGeom>
            </p:spPr>
            <p:txBody>
              <a:bodyPr wrap="none">
                <a:spAutoFit/>
              </a:bodyPr>
              <a:lstStyle/>
              <a:p>
                <a:r>
                  <a:rPr lang="es-DO" sz="2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grpSp>
          <p:nvGrpSpPr>
            <p:cNvPr id="67" name="Grupo 66">
              <a:extLst>
                <a:ext uri="{FF2B5EF4-FFF2-40B4-BE49-F238E27FC236}">
                  <a16:creationId xmlns:a16="http://schemas.microsoft.com/office/drawing/2014/main" id="{98D92E5C-5556-4026-AFF9-49C707B813CD}"/>
                </a:ext>
              </a:extLst>
            </p:cNvPr>
            <p:cNvGrpSpPr/>
            <p:nvPr/>
          </p:nvGrpSpPr>
          <p:grpSpPr>
            <a:xfrm>
              <a:off x="4825102" y="4471182"/>
              <a:ext cx="365760" cy="401621"/>
              <a:chOff x="1435221" y="2307721"/>
              <a:chExt cx="548640" cy="602431"/>
            </a:xfrm>
          </p:grpSpPr>
          <p:sp>
            <p:nvSpPr>
              <p:cNvPr id="68" name="Elipse 67">
                <a:extLst>
                  <a:ext uri="{FF2B5EF4-FFF2-40B4-BE49-F238E27FC236}">
                    <a16:creationId xmlns:a16="http://schemas.microsoft.com/office/drawing/2014/main" id="{435DAEB7-66EE-4A09-AD65-BE73F6EA2981}"/>
                  </a:ext>
                </a:extLst>
              </p:cNvPr>
              <p:cNvSpPr/>
              <p:nvPr/>
            </p:nvSpPr>
            <p:spPr>
              <a:xfrm>
                <a:off x="1435221" y="2361512"/>
                <a:ext cx="548640" cy="548640"/>
              </a:xfrm>
              <a:prstGeom prst="ellipse">
                <a:avLst/>
              </a:prstGeom>
              <a:solidFill>
                <a:srgbClr val="003775"/>
              </a:solidFill>
              <a:ln>
                <a:solidFill>
                  <a:srgbClr val="00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69" name="Rectángulo 68">
                <a:extLst>
                  <a:ext uri="{FF2B5EF4-FFF2-40B4-BE49-F238E27FC236}">
                    <a16:creationId xmlns:a16="http://schemas.microsoft.com/office/drawing/2014/main" id="{0747EC35-00D3-4945-B51E-2FA17610F113}"/>
                  </a:ext>
                </a:extLst>
              </p:cNvPr>
              <p:cNvSpPr/>
              <p:nvPr/>
            </p:nvSpPr>
            <p:spPr>
              <a:xfrm>
                <a:off x="1456757" y="2307721"/>
                <a:ext cx="522258" cy="600165"/>
              </a:xfrm>
              <a:prstGeom prst="rect">
                <a:avLst/>
              </a:prstGeom>
            </p:spPr>
            <p:txBody>
              <a:bodyPr wrap="none">
                <a:spAutoFit/>
              </a:bodyPr>
              <a:lstStyle/>
              <a:p>
                <a:r>
                  <a:rPr lang="es-DO" sz="2000" b="1" dirty="0">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p:grpSp>
        <p:grpSp>
          <p:nvGrpSpPr>
            <p:cNvPr id="70" name="Grupo 69">
              <a:extLst>
                <a:ext uri="{FF2B5EF4-FFF2-40B4-BE49-F238E27FC236}">
                  <a16:creationId xmlns:a16="http://schemas.microsoft.com/office/drawing/2014/main" id="{A101001D-CC8E-484E-A764-0E5B01CDFC47}"/>
                </a:ext>
              </a:extLst>
            </p:cNvPr>
            <p:cNvGrpSpPr/>
            <p:nvPr/>
          </p:nvGrpSpPr>
          <p:grpSpPr>
            <a:xfrm>
              <a:off x="2124965" y="6348838"/>
              <a:ext cx="365760" cy="401621"/>
              <a:chOff x="1435221" y="2307721"/>
              <a:chExt cx="548640" cy="602431"/>
            </a:xfrm>
          </p:grpSpPr>
          <p:sp>
            <p:nvSpPr>
              <p:cNvPr id="71" name="Elipse 70">
                <a:extLst>
                  <a:ext uri="{FF2B5EF4-FFF2-40B4-BE49-F238E27FC236}">
                    <a16:creationId xmlns:a16="http://schemas.microsoft.com/office/drawing/2014/main" id="{830B50D4-EECE-4631-987F-422471555302}"/>
                  </a:ext>
                </a:extLst>
              </p:cNvPr>
              <p:cNvSpPr/>
              <p:nvPr/>
            </p:nvSpPr>
            <p:spPr>
              <a:xfrm>
                <a:off x="1435221" y="2361512"/>
                <a:ext cx="548640" cy="548640"/>
              </a:xfrm>
              <a:prstGeom prst="ellipse">
                <a:avLst/>
              </a:prstGeom>
              <a:solidFill>
                <a:srgbClr val="003775"/>
              </a:solidFill>
              <a:ln>
                <a:solidFill>
                  <a:srgbClr val="00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72" name="Rectángulo 71">
                <a:extLst>
                  <a:ext uri="{FF2B5EF4-FFF2-40B4-BE49-F238E27FC236}">
                    <a16:creationId xmlns:a16="http://schemas.microsoft.com/office/drawing/2014/main" id="{482808F6-08B3-4A3A-A613-BC49E4B43EC4}"/>
                  </a:ext>
                </a:extLst>
              </p:cNvPr>
              <p:cNvSpPr/>
              <p:nvPr/>
            </p:nvSpPr>
            <p:spPr>
              <a:xfrm>
                <a:off x="1456757" y="2307721"/>
                <a:ext cx="522258" cy="600165"/>
              </a:xfrm>
              <a:prstGeom prst="rect">
                <a:avLst/>
              </a:prstGeom>
            </p:spPr>
            <p:txBody>
              <a:bodyPr wrap="none">
                <a:spAutoFit/>
              </a:bodyPr>
              <a:lstStyle/>
              <a:p>
                <a:r>
                  <a:rPr lang="es-DO" sz="2000" b="1" dirty="0">
                    <a:solidFill>
                      <a:schemeClr val="bg1"/>
                    </a:solidFill>
                    <a:latin typeface="Tahoma" panose="020B0604030504040204" pitchFamily="34" charset="0"/>
                    <a:ea typeface="Tahoma" panose="020B0604030504040204" pitchFamily="34" charset="0"/>
                    <a:cs typeface="Tahoma" panose="020B0604030504040204" pitchFamily="34" charset="0"/>
                  </a:rPr>
                  <a:t>5</a:t>
                </a:r>
              </a:p>
            </p:txBody>
          </p:sp>
        </p:grpSp>
        <p:grpSp>
          <p:nvGrpSpPr>
            <p:cNvPr id="73" name="Grupo 72">
              <a:extLst>
                <a:ext uri="{FF2B5EF4-FFF2-40B4-BE49-F238E27FC236}">
                  <a16:creationId xmlns:a16="http://schemas.microsoft.com/office/drawing/2014/main" id="{CC1500AF-400F-433F-AA51-AC51A3B8E585}"/>
                </a:ext>
              </a:extLst>
            </p:cNvPr>
            <p:cNvGrpSpPr/>
            <p:nvPr/>
          </p:nvGrpSpPr>
          <p:grpSpPr>
            <a:xfrm>
              <a:off x="4795251" y="6331226"/>
              <a:ext cx="365760" cy="401621"/>
              <a:chOff x="1435221" y="2307721"/>
              <a:chExt cx="548640" cy="602431"/>
            </a:xfrm>
          </p:grpSpPr>
          <p:sp>
            <p:nvSpPr>
              <p:cNvPr id="74" name="Elipse 73">
                <a:extLst>
                  <a:ext uri="{FF2B5EF4-FFF2-40B4-BE49-F238E27FC236}">
                    <a16:creationId xmlns:a16="http://schemas.microsoft.com/office/drawing/2014/main" id="{AC9762DA-959D-45B7-BC9E-F761B6626A0B}"/>
                  </a:ext>
                </a:extLst>
              </p:cNvPr>
              <p:cNvSpPr/>
              <p:nvPr/>
            </p:nvSpPr>
            <p:spPr>
              <a:xfrm>
                <a:off x="1435221" y="2361512"/>
                <a:ext cx="548640" cy="548640"/>
              </a:xfrm>
              <a:prstGeom prst="ellipse">
                <a:avLst/>
              </a:prstGeom>
              <a:solidFill>
                <a:srgbClr val="003775"/>
              </a:solidFill>
              <a:ln>
                <a:solidFill>
                  <a:srgbClr val="00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75" name="Rectángulo 74">
                <a:extLst>
                  <a:ext uri="{FF2B5EF4-FFF2-40B4-BE49-F238E27FC236}">
                    <a16:creationId xmlns:a16="http://schemas.microsoft.com/office/drawing/2014/main" id="{5CB0E7DD-818B-427E-9AB2-7D7A8AFB6153}"/>
                  </a:ext>
                </a:extLst>
              </p:cNvPr>
              <p:cNvSpPr/>
              <p:nvPr/>
            </p:nvSpPr>
            <p:spPr>
              <a:xfrm>
                <a:off x="1456757" y="2307721"/>
                <a:ext cx="522258" cy="600165"/>
              </a:xfrm>
              <a:prstGeom prst="rect">
                <a:avLst/>
              </a:prstGeom>
            </p:spPr>
            <p:txBody>
              <a:bodyPr wrap="none">
                <a:spAutoFit/>
              </a:bodyPr>
              <a:lstStyle/>
              <a:p>
                <a:r>
                  <a:rPr lang="es-DO" sz="2000" b="1" dirty="0">
                    <a:solidFill>
                      <a:schemeClr val="bg1"/>
                    </a:solidFill>
                    <a:latin typeface="Tahoma" panose="020B0604030504040204" pitchFamily="34" charset="0"/>
                    <a:ea typeface="Tahoma" panose="020B0604030504040204" pitchFamily="34" charset="0"/>
                    <a:cs typeface="Tahoma" panose="020B0604030504040204" pitchFamily="34" charset="0"/>
                  </a:rPr>
                  <a:t>6</a:t>
                </a:r>
              </a:p>
            </p:txBody>
          </p:sp>
        </p:grpSp>
        <p:grpSp>
          <p:nvGrpSpPr>
            <p:cNvPr id="76" name="Grupo 75">
              <a:extLst>
                <a:ext uri="{FF2B5EF4-FFF2-40B4-BE49-F238E27FC236}">
                  <a16:creationId xmlns:a16="http://schemas.microsoft.com/office/drawing/2014/main" id="{CCFBC61F-94B7-4E9E-BAAD-3844420B9300}"/>
                </a:ext>
              </a:extLst>
            </p:cNvPr>
            <p:cNvGrpSpPr/>
            <p:nvPr/>
          </p:nvGrpSpPr>
          <p:grpSpPr>
            <a:xfrm>
              <a:off x="2132472" y="7977875"/>
              <a:ext cx="365760" cy="401621"/>
              <a:chOff x="1435221" y="2307721"/>
              <a:chExt cx="548640" cy="602431"/>
            </a:xfrm>
          </p:grpSpPr>
          <p:sp>
            <p:nvSpPr>
              <p:cNvPr id="77" name="Elipse 76">
                <a:extLst>
                  <a:ext uri="{FF2B5EF4-FFF2-40B4-BE49-F238E27FC236}">
                    <a16:creationId xmlns:a16="http://schemas.microsoft.com/office/drawing/2014/main" id="{1F817052-D813-40C9-9067-2E27B7748C9D}"/>
                  </a:ext>
                </a:extLst>
              </p:cNvPr>
              <p:cNvSpPr/>
              <p:nvPr/>
            </p:nvSpPr>
            <p:spPr>
              <a:xfrm>
                <a:off x="1435221" y="2361512"/>
                <a:ext cx="548640" cy="548640"/>
              </a:xfrm>
              <a:prstGeom prst="ellipse">
                <a:avLst/>
              </a:prstGeom>
              <a:solidFill>
                <a:srgbClr val="003775"/>
              </a:solidFill>
              <a:ln>
                <a:solidFill>
                  <a:srgbClr val="00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92" name="Rectángulo 91">
                <a:extLst>
                  <a:ext uri="{FF2B5EF4-FFF2-40B4-BE49-F238E27FC236}">
                    <a16:creationId xmlns:a16="http://schemas.microsoft.com/office/drawing/2014/main" id="{CF6E4A9B-B4B8-491E-9910-2282BDC3B708}"/>
                  </a:ext>
                </a:extLst>
              </p:cNvPr>
              <p:cNvSpPr/>
              <p:nvPr/>
            </p:nvSpPr>
            <p:spPr>
              <a:xfrm>
                <a:off x="1456757" y="2307721"/>
                <a:ext cx="522258" cy="600165"/>
              </a:xfrm>
              <a:prstGeom prst="rect">
                <a:avLst/>
              </a:prstGeom>
            </p:spPr>
            <p:txBody>
              <a:bodyPr wrap="none">
                <a:spAutoFit/>
              </a:bodyPr>
              <a:lstStyle/>
              <a:p>
                <a:r>
                  <a:rPr lang="es-DO" sz="2000" b="1" dirty="0">
                    <a:solidFill>
                      <a:schemeClr val="bg1"/>
                    </a:solidFill>
                    <a:latin typeface="Tahoma" panose="020B0604030504040204" pitchFamily="34" charset="0"/>
                    <a:ea typeface="Tahoma" panose="020B0604030504040204" pitchFamily="34" charset="0"/>
                    <a:cs typeface="Tahoma" panose="020B0604030504040204" pitchFamily="34" charset="0"/>
                  </a:rPr>
                  <a:t>7</a:t>
                </a:r>
              </a:p>
            </p:txBody>
          </p:sp>
        </p:grpSp>
        <p:grpSp>
          <p:nvGrpSpPr>
            <p:cNvPr id="93" name="Grupo 92">
              <a:extLst>
                <a:ext uri="{FF2B5EF4-FFF2-40B4-BE49-F238E27FC236}">
                  <a16:creationId xmlns:a16="http://schemas.microsoft.com/office/drawing/2014/main" id="{03CEC496-1938-42F8-87E9-F6ABF3657653}"/>
                </a:ext>
              </a:extLst>
            </p:cNvPr>
            <p:cNvGrpSpPr/>
            <p:nvPr/>
          </p:nvGrpSpPr>
          <p:grpSpPr>
            <a:xfrm>
              <a:off x="4825102" y="7961365"/>
              <a:ext cx="365760" cy="401621"/>
              <a:chOff x="1435221" y="2307721"/>
              <a:chExt cx="548640" cy="602431"/>
            </a:xfrm>
          </p:grpSpPr>
          <p:sp>
            <p:nvSpPr>
              <p:cNvPr id="94" name="Elipse 93">
                <a:extLst>
                  <a:ext uri="{FF2B5EF4-FFF2-40B4-BE49-F238E27FC236}">
                    <a16:creationId xmlns:a16="http://schemas.microsoft.com/office/drawing/2014/main" id="{B79E6200-E6E2-4DE4-8E73-6187D33D63CD}"/>
                  </a:ext>
                </a:extLst>
              </p:cNvPr>
              <p:cNvSpPr/>
              <p:nvPr/>
            </p:nvSpPr>
            <p:spPr>
              <a:xfrm>
                <a:off x="1435221" y="2361512"/>
                <a:ext cx="548640" cy="548640"/>
              </a:xfrm>
              <a:prstGeom prst="ellipse">
                <a:avLst/>
              </a:prstGeom>
              <a:solidFill>
                <a:srgbClr val="003775"/>
              </a:solidFill>
              <a:ln>
                <a:solidFill>
                  <a:srgbClr val="00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95" name="Rectángulo 94">
                <a:extLst>
                  <a:ext uri="{FF2B5EF4-FFF2-40B4-BE49-F238E27FC236}">
                    <a16:creationId xmlns:a16="http://schemas.microsoft.com/office/drawing/2014/main" id="{750D819D-BC86-419C-B64D-0A8E24ACD902}"/>
                  </a:ext>
                </a:extLst>
              </p:cNvPr>
              <p:cNvSpPr/>
              <p:nvPr/>
            </p:nvSpPr>
            <p:spPr>
              <a:xfrm>
                <a:off x="1456757" y="2307721"/>
                <a:ext cx="522258" cy="600165"/>
              </a:xfrm>
              <a:prstGeom prst="rect">
                <a:avLst/>
              </a:prstGeom>
            </p:spPr>
            <p:txBody>
              <a:bodyPr wrap="none">
                <a:spAutoFit/>
              </a:bodyPr>
              <a:lstStyle/>
              <a:p>
                <a:r>
                  <a:rPr lang="es-DO" sz="2000" b="1" dirty="0">
                    <a:solidFill>
                      <a:schemeClr val="bg1"/>
                    </a:solidFill>
                    <a:latin typeface="Tahoma" panose="020B0604030504040204" pitchFamily="34" charset="0"/>
                    <a:ea typeface="Tahoma" panose="020B0604030504040204" pitchFamily="34" charset="0"/>
                    <a:cs typeface="Tahoma" panose="020B0604030504040204" pitchFamily="34" charset="0"/>
                  </a:rPr>
                  <a:t>8</a:t>
                </a:r>
              </a:p>
            </p:txBody>
          </p:sp>
        </p:grpSp>
      </p:grpSp>
      <p:sp>
        <p:nvSpPr>
          <p:cNvPr id="40" name="Freeform 18">
            <a:extLst>
              <a:ext uri="{FF2B5EF4-FFF2-40B4-BE49-F238E27FC236}">
                <a16:creationId xmlns:a16="http://schemas.microsoft.com/office/drawing/2014/main" id="{7B30929E-785F-4A2C-B12B-0BF25BE1F7D5}"/>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41" name="Freeform 19">
            <a:extLst>
              <a:ext uri="{FF2B5EF4-FFF2-40B4-BE49-F238E27FC236}">
                <a16:creationId xmlns:a16="http://schemas.microsoft.com/office/drawing/2014/main" id="{E25C377D-EE56-4F4C-9427-39E67C1EF587}"/>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42" name="Freeform 20">
            <a:extLst>
              <a:ext uri="{FF2B5EF4-FFF2-40B4-BE49-F238E27FC236}">
                <a16:creationId xmlns:a16="http://schemas.microsoft.com/office/drawing/2014/main" id="{E981487D-0AF6-43AC-9CA1-E19BFC52EBB7}"/>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45" name="Freeform 21">
            <a:extLst>
              <a:ext uri="{FF2B5EF4-FFF2-40B4-BE49-F238E27FC236}">
                <a16:creationId xmlns:a16="http://schemas.microsoft.com/office/drawing/2014/main" id="{ED6922DA-C2FA-4DC6-88BE-78CEF98F051D}"/>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46" name="CuadroTexto 45">
            <a:extLst>
              <a:ext uri="{FF2B5EF4-FFF2-40B4-BE49-F238E27FC236}">
                <a16:creationId xmlns:a16="http://schemas.microsoft.com/office/drawing/2014/main" id="{9344456E-351C-4116-A3E9-17DD92245BCB}"/>
              </a:ext>
            </a:extLst>
          </p:cNvPr>
          <p:cNvSpPr txBox="1"/>
          <p:nvPr/>
        </p:nvSpPr>
        <p:spPr>
          <a:xfrm>
            <a:off x="6826250" y="10150475"/>
            <a:ext cx="546405" cy="369332"/>
          </a:xfrm>
          <a:prstGeom prst="rect">
            <a:avLst/>
          </a:prstGeom>
          <a:noFill/>
        </p:spPr>
        <p:txBody>
          <a:bodyPr wrap="square" rtlCol="0">
            <a:spAutoFit/>
          </a:bodyPr>
          <a:lstStyle/>
          <a:p>
            <a:r>
              <a:rPr lang="es-DO" b="1" dirty="0" smtClean="0">
                <a:solidFill>
                  <a:srgbClr val="003775"/>
                </a:solidFill>
              </a:rPr>
              <a:t>17</a:t>
            </a:r>
            <a:endParaRPr lang="es-DO" b="1" dirty="0">
              <a:solidFill>
                <a:srgbClr val="003775"/>
              </a:solidFill>
            </a:endParaRPr>
          </a:p>
        </p:txBody>
      </p:sp>
    </p:spTree>
    <p:extLst>
      <p:ext uri="{BB962C8B-B14F-4D97-AF65-F5344CB8AC3E}">
        <p14:creationId xmlns:p14="http://schemas.microsoft.com/office/powerpoint/2010/main" val="2092006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882650" y="553348"/>
            <a:ext cx="5860064" cy="1207382"/>
          </a:xfrm>
          <a:prstGeom prst="rect">
            <a:avLst/>
          </a:prstGeom>
        </p:spPr>
        <p:txBody>
          <a:bodyPr vert="horz" wrap="square" lIns="0" tIns="90805" rIns="0" bIns="0" rtlCol="0">
            <a:spAutoFit/>
          </a:bodyPr>
          <a:lstStyle/>
          <a:p>
            <a:pPr marL="175260" marR="5080" algn="just">
              <a:lnSpc>
                <a:spcPts val="2850"/>
              </a:lnSpc>
              <a:spcBef>
                <a:spcPts val="715"/>
              </a:spcBef>
              <a:tabLst>
                <a:tab pos="4547870" algn="l"/>
              </a:tabLst>
            </a:pPr>
            <a:r>
              <a:rPr lang="es-DO" sz="3200" dirty="0">
                <a:latin typeface="Tahoma" panose="020B0604030504040204" pitchFamily="34" charset="0"/>
                <a:ea typeface="Tahoma" panose="020B0604030504040204" pitchFamily="34" charset="0"/>
                <a:cs typeface="Tahoma" panose="020B0604030504040204" pitchFamily="34" charset="0"/>
              </a:rPr>
              <a:t>Formulación de preguntas para presentación de datos óptimos</a:t>
            </a:r>
            <a:endParaRPr sz="3200" spc="-105" dirty="0">
              <a:latin typeface="Tahoma" panose="020B0604030504040204" pitchFamily="34" charset="0"/>
              <a:ea typeface="Tahoma" panose="020B0604030504040204" pitchFamily="34" charset="0"/>
              <a:cs typeface="Tahoma" panose="020B0604030504040204" pitchFamily="34" charset="0"/>
            </a:endParaRPr>
          </a:p>
        </p:txBody>
      </p:sp>
      <p:sp>
        <p:nvSpPr>
          <p:cNvPr id="3" name="CuadroTexto 2">
            <a:extLst>
              <a:ext uri="{FF2B5EF4-FFF2-40B4-BE49-F238E27FC236}">
                <a16:creationId xmlns:a16="http://schemas.microsoft.com/office/drawing/2014/main" id="{4B5285CE-151F-49B6-8F6A-F33120D15954}"/>
              </a:ext>
            </a:extLst>
          </p:cNvPr>
          <p:cNvSpPr txBox="1"/>
          <p:nvPr/>
        </p:nvSpPr>
        <p:spPr>
          <a:xfrm>
            <a:off x="967094" y="1886352"/>
            <a:ext cx="6163955" cy="2931572"/>
          </a:xfrm>
          <a:prstGeom prst="rect">
            <a:avLst/>
          </a:prstGeom>
          <a:noFill/>
        </p:spPr>
        <p:txBody>
          <a:bodyPr wrap="square" rtlCol="0">
            <a:spAutoFit/>
          </a:bodyPr>
          <a:lstStyle/>
          <a:p>
            <a:pPr algn="just">
              <a:spcBef>
                <a:spcPts val="1525"/>
              </a:spcBef>
            </a:pPr>
            <a:r>
              <a:rPr lang="es-ES" sz="1600" b="1" spc="-55" dirty="0">
                <a:solidFill>
                  <a:srgbClr val="003775"/>
                </a:solidFill>
                <a:latin typeface="Tahoma" panose="020B0604030504040204" pitchFamily="34" charset="0"/>
                <a:ea typeface="Tahoma" panose="020B0604030504040204" pitchFamily="34" charset="0"/>
                <a:cs typeface="Tahoma" panose="020B0604030504040204" pitchFamily="34" charset="0"/>
              </a:rPr>
              <a:t>Resalt</a:t>
            </a:r>
            <a:r>
              <a:rPr lang="es-ES" sz="1600" b="1" dirty="0">
                <a:solidFill>
                  <a:srgbClr val="003775"/>
                </a:solidFill>
                <a:latin typeface="Tahoma" panose="020B0604030504040204" pitchFamily="34" charset="0"/>
                <a:ea typeface="Tahoma" panose="020B0604030504040204" pitchFamily="34" charset="0"/>
                <a:cs typeface="Tahoma" panose="020B0604030504040204" pitchFamily="34" charset="0"/>
              </a:rPr>
              <a:t>a</a:t>
            </a:r>
            <a:r>
              <a:rPr lang="es-ES" sz="1600" b="1" spc="-190" dirty="0">
                <a:solidFill>
                  <a:srgbClr val="003775"/>
                </a:solidFill>
                <a:latin typeface="Tahoma" panose="020B0604030504040204" pitchFamily="34" charset="0"/>
                <a:ea typeface="Tahoma" panose="020B0604030504040204" pitchFamily="34" charset="0"/>
                <a:cs typeface="Tahoma" panose="020B0604030504040204" pitchFamily="34" charset="0"/>
              </a:rPr>
              <a:t> </a:t>
            </a:r>
            <a:r>
              <a:rPr lang="es-ES" sz="1600" b="1" spc="-55" dirty="0">
                <a:solidFill>
                  <a:srgbClr val="003775"/>
                </a:solidFill>
                <a:latin typeface="Tahoma" panose="020B0604030504040204" pitchFamily="34" charset="0"/>
                <a:ea typeface="Tahoma" panose="020B0604030504040204" pitchFamily="34" charset="0"/>
                <a:cs typeface="Tahoma" panose="020B0604030504040204" pitchFamily="34" charset="0"/>
              </a:rPr>
              <a:t>e</a:t>
            </a:r>
            <a:r>
              <a:rPr lang="es-ES" sz="1600" b="1" dirty="0">
                <a:solidFill>
                  <a:srgbClr val="003775"/>
                </a:solidFill>
                <a:latin typeface="Tahoma" panose="020B0604030504040204" pitchFamily="34" charset="0"/>
                <a:ea typeface="Tahoma" panose="020B0604030504040204" pitchFamily="34" charset="0"/>
                <a:cs typeface="Tahoma" panose="020B0604030504040204" pitchFamily="34" charset="0"/>
              </a:rPr>
              <a:t>l</a:t>
            </a:r>
            <a:r>
              <a:rPr lang="es-ES" sz="1600" b="1" spc="-190" dirty="0">
                <a:solidFill>
                  <a:srgbClr val="003775"/>
                </a:solidFill>
                <a:latin typeface="Tahoma" panose="020B0604030504040204" pitchFamily="34" charset="0"/>
                <a:ea typeface="Tahoma" panose="020B0604030504040204" pitchFamily="34" charset="0"/>
                <a:cs typeface="Tahoma" panose="020B0604030504040204" pitchFamily="34" charset="0"/>
              </a:rPr>
              <a:t> </a:t>
            </a:r>
            <a:r>
              <a:rPr lang="es-ES" sz="1600" b="1" spc="-55" dirty="0">
                <a:solidFill>
                  <a:srgbClr val="003775"/>
                </a:solidFill>
                <a:latin typeface="Tahoma" panose="020B0604030504040204" pitchFamily="34" charset="0"/>
                <a:ea typeface="Tahoma" panose="020B0604030504040204" pitchFamily="34" charset="0"/>
                <a:cs typeface="Tahoma" panose="020B0604030504040204" pitchFamily="34" charset="0"/>
              </a:rPr>
              <a:t>impact</a:t>
            </a:r>
            <a:r>
              <a:rPr lang="es-ES" sz="1600" b="1" dirty="0">
                <a:solidFill>
                  <a:srgbClr val="003775"/>
                </a:solidFill>
                <a:latin typeface="Tahoma" panose="020B0604030504040204" pitchFamily="34" charset="0"/>
                <a:ea typeface="Tahoma" panose="020B0604030504040204" pitchFamily="34" charset="0"/>
                <a:cs typeface="Tahoma" panose="020B0604030504040204" pitchFamily="34" charset="0"/>
              </a:rPr>
              <a:t>o</a:t>
            </a:r>
            <a:endParaRPr lang="es-ES" sz="1600" dirty="0">
              <a:solidFill>
                <a:srgbClr val="003775"/>
              </a:solidFill>
              <a:latin typeface="Tahoma" panose="020B0604030504040204" pitchFamily="34" charset="0"/>
              <a:ea typeface="Tahoma" panose="020B0604030504040204" pitchFamily="34" charset="0"/>
              <a:cs typeface="Tahoma" panose="020B0604030504040204" pitchFamily="34" charset="0"/>
            </a:endParaRPr>
          </a:p>
          <a:p>
            <a:pPr marL="171450" marR="768350" indent="-171450" algn="just">
              <a:spcBef>
                <a:spcPts val="1385"/>
              </a:spcBef>
              <a:buFont typeface="Arial" panose="020B0604020202020204" pitchFamily="34" charset="0"/>
              <a:buChar char="•"/>
              <a:tabLst>
                <a:tab pos="832485" algn="l"/>
              </a:tabLst>
            </a:pP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Con lo realizado ¿Cómo apoyamos  la generación de valor público?</a:t>
            </a:r>
          </a:p>
          <a:p>
            <a:pPr marL="171450" marR="768350" indent="-171450" algn="just">
              <a:spcBef>
                <a:spcPts val="1385"/>
              </a:spcBef>
              <a:buFont typeface="Arial" panose="020B0604020202020204" pitchFamily="34" charset="0"/>
              <a:buChar char="•"/>
              <a:tabLst>
                <a:tab pos="832485" algn="l"/>
              </a:tabLst>
            </a:pP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¿En qué medida estamos  acercando los servicios del gobierno a  los ciudadanos?</a:t>
            </a:r>
          </a:p>
          <a:p>
            <a:pPr marL="171450" marR="768350" indent="-171450" algn="just">
              <a:spcBef>
                <a:spcPts val="1385"/>
              </a:spcBef>
              <a:buFont typeface="Arial" panose="020B0604020202020204" pitchFamily="34" charset="0"/>
              <a:buChar char="•"/>
              <a:tabLst>
                <a:tab pos="832485" algn="l"/>
              </a:tabLst>
            </a:pP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Cuántos ciudadanos están siendo  favorecidos por nuestros servicios?</a:t>
            </a:r>
          </a:p>
          <a:p>
            <a:pPr marL="171450" marR="768350" indent="-171450" algn="just">
              <a:spcBef>
                <a:spcPts val="1385"/>
              </a:spcBef>
              <a:buFont typeface="Arial" panose="020B0604020202020204" pitchFamily="34" charset="0"/>
              <a:buChar char="•"/>
              <a:tabLst>
                <a:tab pos="832485" algn="l"/>
              </a:tabLst>
            </a:pP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¿Cuántas son </a:t>
            </a: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mujeres, </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hombres,  niños(as), envejecientes o jóvenes?</a:t>
            </a:r>
          </a:p>
          <a:p>
            <a:pPr marL="171450" marR="765175" indent="-171450" algn="just">
              <a:spcBef>
                <a:spcPts val="1290"/>
              </a:spcBef>
              <a:buFont typeface="Arial" panose="020B0604020202020204" pitchFamily="34" charset="0"/>
              <a:buChar char="•"/>
              <a:tabLst>
                <a:tab pos="869315" algn="l"/>
              </a:tabLst>
            </a:pP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Cuál ha sido la inversión para  generar estos servicios o bienes? </a:t>
            </a:r>
            <a:endPar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71450" marR="765175" indent="-171450" algn="just">
              <a:spcBef>
                <a:spcPts val="1290"/>
              </a:spcBef>
              <a:buFont typeface="Arial" panose="020B0604020202020204" pitchFamily="34" charset="0"/>
              <a:buChar char="•"/>
              <a:tabLst>
                <a:tab pos="869315" algn="l"/>
              </a:tabLst>
            </a:pP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Cuál  es </a:t>
            </a: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la </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tendencia de gastos en los </a:t>
            </a: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últimos </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años?</a:t>
            </a:r>
          </a:p>
          <a:p>
            <a:pPr marL="171450" marR="779145" indent="-171450" algn="just">
              <a:spcBef>
                <a:spcPts val="450"/>
              </a:spcBef>
              <a:buFont typeface="Arial" panose="020B0604020202020204" pitchFamily="34" charset="0"/>
              <a:buChar char="•"/>
              <a:tabLst>
                <a:tab pos="946785" algn="l"/>
              </a:tabLst>
            </a:pP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¿Constituye lo que estamos  haciendo un referente nacional </a:t>
            </a: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o </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regional?</a:t>
            </a:r>
          </a:p>
        </p:txBody>
      </p:sp>
      <p:sp>
        <p:nvSpPr>
          <p:cNvPr id="10" name="CuadroTexto 9">
            <a:extLst>
              <a:ext uri="{FF2B5EF4-FFF2-40B4-BE49-F238E27FC236}">
                <a16:creationId xmlns:a16="http://schemas.microsoft.com/office/drawing/2014/main" id="{C610E57A-EC7D-4BDF-9A0D-7ED1522A9763}"/>
              </a:ext>
            </a:extLst>
          </p:cNvPr>
          <p:cNvSpPr txBox="1"/>
          <p:nvPr/>
        </p:nvSpPr>
        <p:spPr>
          <a:xfrm>
            <a:off x="967693" y="4884641"/>
            <a:ext cx="5325157" cy="2228815"/>
          </a:xfrm>
          <a:prstGeom prst="rect">
            <a:avLst/>
          </a:prstGeom>
          <a:noFill/>
        </p:spPr>
        <p:txBody>
          <a:bodyPr wrap="square" rtlCol="0">
            <a:spAutoFit/>
          </a:bodyPr>
          <a:lstStyle/>
          <a:p>
            <a:pPr marR="307975">
              <a:lnSpc>
                <a:spcPts val="2320"/>
              </a:lnSpc>
              <a:spcBef>
                <a:spcPts val="1525"/>
              </a:spcBef>
            </a:pPr>
            <a:r>
              <a:rPr lang="es-ES" sz="1600" b="1" spc="-55" dirty="0">
                <a:solidFill>
                  <a:srgbClr val="003775"/>
                </a:solidFill>
                <a:latin typeface="Tahoma" panose="020B0604030504040204" pitchFamily="34" charset="0"/>
                <a:ea typeface="Tahoma" panose="020B0604030504040204" pitchFamily="34" charset="0"/>
                <a:cs typeface="Tahoma" panose="020B0604030504040204" pitchFamily="34" charset="0"/>
              </a:rPr>
              <a:t>Limita las  informaciones que  no sean necesarias</a:t>
            </a:r>
          </a:p>
          <a:p>
            <a:pPr marL="171450" marR="494665" indent="-171450" algn="just">
              <a:lnSpc>
                <a:spcPct val="150000"/>
              </a:lnSpc>
              <a:spcBef>
                <a:spcPts val="1430"/>
              </a:spcBef>
              <a:buFont typeface="Arial" panose="020B0604020202020204" pitchFamily="34" charset="0"/>
              <a:buChar char="•"/>
              <a:tabLst>
                <a:tab pos="429259" algn="l"/>
              </a:tabLst>
            </a:pP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Estos datos comunican  claramente al ciudadano </a:t>
            </a: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cuán </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eficiente es </a:t>
            </a: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nuestra </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gestión?</a:t>
            </a:r>
          </a:p>
          <a:p>
            <a:pPr marL="171450" indent="-171450" algn="just">
              <a:lnSpc>
                <a:spcPct val="150000"/>
              </a:lnSpc>
              <a:buFont typeface="Arial" panose="020B0604020202020204" pitchFamily="34" charset="0"/>
              <a:buChar char="•"/>
              <a:tabLst>
                <a:tab pos="339725" algn="l"/>
              </a:tabLst>
            </a:pP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Con </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lo que estamos </a:t>
            </a: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logrando, ¿</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Estamos superando una  limitante que teníamos como  país?</a:t>
            </a:r>
          </a:p>
          <a:p>
            <a:pPr marL="171450" marR="492759" indent="-171450" algn="just">
              <a:lnSpc>
                <a:spcPct val="150000"/>
              </a:lnSpc>
              <a:buFont typeface="Arial" panose="020B0604020202020204" pitchFamily="34" charset="0"/>
              <a:buChar char="•"/>
            </a:pP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Con lo realizado, ¿Se aumenta la  resiliencia del  territorio impactado con la  ejecución?</a:t>
            </a:r>
          </a:p>
        </p:txBody>
      </p:sp>
      <p:sp>
        <p:nvSpPr>
          <p:cNvPr id="11" name="CuadroTexto 10">
            <a:extLst>
              <a:ext uri="{FF2B5EF4-FFF2-40B4-BE49-F238E27FC236}">
                <a16:creationId xmlns:a16="http://schemas.microsoft.com/office/drawing/2014/main" id="{6421DA6E-A81E-450F-BD58-F8F51BF194E7}"/>
              </a:ext>
            </a:extLst>
          </p:cNvPr>
          <p:cNvSpPr txBox="1"/>
          <p:nvPr/>
        </p:nvSpPr>
        <p:spPr>
          <a:xfrm>
            <a:off x="967095" y="7142536"/>
            <a:ext cx="5775620" cy="941283"/>
          </a:xfrm>
          <a:prstGeom prst="rect">
            <a:avLst/>
          </a:prstGeom>
          <a:noFill/>
        </p:spPr>
        <p:txBody>
          <a:bodyPr wrap="square" rtlCol="0">
            <a:spAutoFit/>
          </a:bodyPr>
          <a:lstStyle/>
          <a:p>
            <a:pPr marR="307975" fontAlgn="t">
              <a:lnSpc>
                <a:spcPts val="2320"/>
              </a:lnSpc>
              <a:spcBef>
                <a:spcPts val="1525"/>
              </a:spcBef>
            </a:pPr>
            <a:r>
              <a:rPr lang="es-DO" sz="1600" b="1" spc="-55" dirty="0">
                <a:solidFill>
                  <a:srgbClr val="003775"/>
                </a:solidFill>
                <a:latin typeface="Tahoma" panose="020B0604030504040204" pitchFamily="34" charset="0"/>
                <a:ea typeface="Tahoma" panose="020B0604030504040204" pitchFamily="34" charset="0"/>
                <a:cs typeface="Tahoma" panose="020B0604030504040204" pitchFamily="34" charset="0"/>
              </a:rPr>
              <a:t>Iniciativas</a:t>
            </a:r>
          </a:p>
          <a:p>
            <a:pPr marL="171450" indent="-171450" algn="just" fontAlgn="t">
              <a:lnSpc>
                <a:spcPct val="150000"/>
              </a:lnSpc>
              <a:buFont typeface="Arial" panose="020B0604020202020204" pitchFamily="34" charset="0"/>
              <a:buChar char="•"/>
            </a:pPr>
            <a:r>
              <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rPr>
              <a:t>¿Qué nueva </a:t>
            </a: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normativa/acción hemos </a:t>
            </a:r>
            <a:r>
              <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rPr>
              <a:t>impulsado para </a:t>
            </a:r>
            <a:r>
              <a:rPr lang="es-DO"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mejorar </a:t>
            </a:r>
            <a:r>
              <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rPr>
              <a:t>el desempeño del  gobierno?</a:t>
            </a:r>
          </a:p>
        </p:txBody>
      </p:sp>
      <p:sp>
        <p:nvSpPr>
          <p:cNvPr id="12" name="CuadroTexto 11">
            <a:extLst>
              <a:ext uri="{FF2B5EF4-FFF2-40B4-BE49-F238E27FC236}">
                <a16:creationId xmlns:a16="http://schemas.microsoft.com/office/drawing/2014/main" id="{197B71FE-356E-4DF0-8294-77F5CEAF60E4}"/>
              </a:ext>
            </a:extLst>
          </p:cNvPr>
          <p:cNvSpPr txBox="1"/>
          <p:nvPr/>
        </p:nvSpPr>
        <p:spPr>
          <a:xfrm>
            <a:off x="987371" y="8120476"/>
            <a:ext cx="6049948" cy="1951816"/>
          </a:xfrm>
          <a:prstGeom prst="rect">
            <a:avLst/>
          </a:prstGeom>
          <a:noFill/>
        </p:spPr>
        <p:txBody>
          <a:bodyPr wrap="square" rtlCol="0">
            <a:spAutoFit/>
          </a:bodyPr>
          <a:lstStyle/>
          <a:p>
            <a:pPr marR="307975" fontAlgn="t">
              <a:lnSpc>
                <a:spcPts val="2320"/>
              </a:lnSpc>
              <a:spcBef>
                <a:spcPts val="1525"/>
              </a:spcBef>
            </a:pPr>
            <a:r>
              <a:rPr lang="es-DO" sz="1600" b="1" spc="-55" dirty="0">
                <a:solidFill>
                  <a:srgbClr val="003775"/>
                </a:solidFill>
                <a:latin typeface="Tahoma" panose="020B0604030504040204" pitchFamily="34" charset="0"/>
                <a:ea typeface="Tahoma" panose="020B0604030504040204" pitchFamily="34" charset="0"/>
                <a:cs typeface="Tahoma" panose="020B0604030504040204" pitchFamily="34" charset="0"/>
              </a:rPr>
              <a:t>Zona beneficiada</a:t>
            </a:r>
          </a:p>
          <a:p>
            <a:pPr marL="171450" marR="307975" indent="-171450" algn="just" fontAlgn="t">
              <a:lnSpc>
                <a:spcPts val="2320"/>
              </a:lnSpc>
              <a:spcBef>
                <a:spcPts val="1525"/>
              </a:spcBef>
              <a:buFont typeface="Arial" panose="020B0604020202020204" pitchFamily="34" charset="0"/>
              <a:buChar char="•"/>
            </a:pP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¿Con respecto al territorio ¿En cuál(es)  zona(s) del país estamos impactando a  la población favorablemente con </a:t>
            </a: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estos servicios/productos/acciones? </a:t>
            </a:r>
          </a:p>
          <a:p>
            <a:pPr marL="171450" marR="307975" indent="-171450" algn="just" fontAlgn="t">
              <a:lnSpc>
                <a:spcPts val="2320"/>
              </a:lnSpc>
              <a:spcBef>
                <a:spcPts val="1525"/>
              </a:spcBef>
              <a:buFont typeface="Arial" panose="020B0604020202020204" pitchFamily="34" charset="0"/>
              <a:buChar char="•"/>
            </a:pP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En cuál municipio, distrito</a:t>
            </a:r>
            <a:r>
              <a:rPr lang="es-ES" sz="1200"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cual(es) provincia (s) municipio(s),  distrito(s) municipal(es), barrio(s)?</a:t>
            </a:r>
            <a:endPar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7" name="Freeform 18">
            <a:extLst>
              <a:ext uri="{FF2B5EF4-FFF2-40B4-BE49-F238E27FC236}">
                <a16:creationId xmlns:a16="http://schemas.microsoft.com/office/drawing/2014/main" id="{6BB7D2A8-AA80-416B-9AA5-8763061AF4FD}"/>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8" name="Freeform 19">
            <a:extLst>
              <a:ext uri="{FF2B5EF4-FFF2-40B4-BE49-F238E27FC236}">
                <a16:creationId xmlns:a16="http://schemas.microsoft.com/office/drawing/2014/main" id="{FA43A60F-AD93-4779-87E9-57131ABAD92A}"/>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9" name="Freeform 20">
            <a:extLst>
              <a:ext uri="{FF2B5EF4-FFF2-40B4-BE49-F238E27FC236}">
                <a16:creationId xmlns:a16="http://schemas.microsoft.com/office/drawing/2014/main" id="{B2ED1428-C463-44D1-8489-9423953B6116}"/>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13" name="Freeform 21">
            <a:extLst>
              <a:ext uri="{FF2B5EF4-FFF2-40B4-BE49-F238E27FC236}">
                <a16:creationId xmlns:a16="http://schemas.microsoft.com/office/drawing/2014/main" id="{CC6B44DB-B1D3-4721-9F03-DE5BBF95F526}"/>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4" name="CuadroTexto 13">
            <a:extLst>
              <a:ext uri="{FF2B5EF4-FFF2-40B4-BE49-F238E27FC236}">
                <a16:creationId xmlns:a16="http://schemas.microsoft.com/office/drawing/2014/main" id="{E5BE1800-F772-45D8-968C-E3662DA74F43}"/>
              </a:ext>
            </a:extLst>
          </p:cNvPr>
          <p:cNvSpPr txBox="1"/>
          <p:nvPr/>
        </p:nvSpPr>
        <p:spPr>
          <a:xfrm>
            <a:off x="6826250" y="10150475"/>
            <a:ext cx="546405" cy="369332"/>
          </a:xfrm>
          <a:prstGeom prst="rect">
            <a:avLst/>
          </a:prstGeom>
          <a:noFill/>
        </p:spPr>
        <p:txBody>
          <a:bodyPr wrap="square" rtlCol="0">
            <a:spAutoFit/>
          </a:bodyPr>
          <a:lstStyle/>
          <a:p>
            <a:r>
              <a:rPr lang="es-DO" b="1" dirty="0" smtClean="0">
                <a:solidFill>
                  <a:srgbClr val="003775"/>
                </a:solidFill>
              </a:rPr>
              <a:t>18</a:t>
            </a:r>
            <a:endParaRPr lang="es-DO" b="1" dirty="0">
              <a:solidFill>
                <a:srgbClr val="003775"/>
              </a:solidFill>
            </a:endParaRPr>
          </a:p>
        </p:txBody>
      </p:sp>
    </p:spTree>
    <p:extLst>
      <p:ext uri="{BB962C8B-B14F-4D97-AF65-F5344CB8AC3E}">
        <p14:creationId xmlns:p14="http://schemas.microsoft.com/office/powerpoint/2010/main" val="375831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2835764" y="903899"/>
            <a:ext cx="1952096" cy="536137"/>
          </a:xfrm>
          <a:prstGeom prst="rect">
            <a:avLst/>
          </a:prstGeom>
        </p:spPr>
        <p:txBody>
          <a:bodyPr vert="horz" wrap="square" lIns="0" tIns="12347" rIns="0" bIns="0" rtlCol="0">
            <a:spAutoFit/>
          </a:bodyPr>
          <a:lstStyle/>
          <a:p>
            <a:pPr marL="12347" algn="ctr">
              <a:spcBef>
                <a:spcPts val="97"/>
              </a:spcBef>
            </a:pPr>
            <a:r>
              <a:rPr sz="3403" spc="-87" dirty="0">
                <a:latin typeface="Tahoma" panose="020B0604030504040204" pitchFamily="34" charset="0"/>
                <a:ea typeface="Tahoma" panose="020B0604030504040204" pitchFamily="34" charset="0"/>
                <a:cs typeface="Tahoma" panose="020B0604030504040204" pitchFamily="34" charset="0"/>
              </a:rPr>
              <a:t>Ej</a:t>
            </a:r>
            <a:r>
              <a:rPr sz="3403" spc="-78" dirty="0">
                <a:latin typeface="Tahoma" panose="020B0604030504040204" pitchFamily="34" charset="0"/>
                <a:ea typeface="Tahoma" panose="020B0604030504040204" pitchFamily="34" charset="0"/>
                <a:cs typeface="Tahoma" panose="020B0604030504040204" pitchFamily="34" charset="0"/>
              </a:rPr>
              <a:t>e</a:t>
            </a:r>
            <a:r>
              <a:rPr sz="3403" spc="-87" dirty="0">
                <a:latin typeface="Tahoma" panose="020B0604030504040204" pitchFamily="34" charset="0"/>
                <a:ea typeface="Tahoma" panose="020B0604030504040204" pitchFamily="34" charset="0"/>
                <a:cs typeface="Tahoma" panose="020B0604030504040204" pitchFamily="34" charset="0"/>
              </a:rPr>
              <a:t>m</a:t>
            </a:r>
            <a:r>
              <a:rPr sz="3403" spc="-83" dirty="0">
                <a:latin typeface="Tahoma" panose="020B0604030504040204" pitchFamily="34" charset="0"/>
                <a:ea typeface="Tahoma" panose="020B0604030504040204" pitchFamily="34" charset="0"/>
                <a:cs typeface="Tahoma" panose="020B0604030504040204" pitchFamily="34" charset="0"/>
              </a:rPr>
              <a:t>pl</a:t>
            </a:r>
            <a:r>
              <a:rPr sz="3403" dirty="0">
                <a:latin typeface="Tahoma" panose="020B0604030504040204" pitchFamily="34" charset="0"/>
                <a:ea typeface="Tahoma" panose="020B0604030504040204" pitchFamily="34" charset="0"/>
                <a:cs typeface="Tahoma" panose="020B0604030504040204" pitchFamily="34" charset="0"/>
              </a:rPr>
              <a:t>o</a:t>
            </a:r>
          </a:p>
        </p:txBody>
      </p:sp>
      <p:sp>
        <p:nvSpPr>
          <p:cNvPr id="11" name="object 11"/>
          <p:cNvSpPr txBox="1"/>
          <p:nvPr/>
        </p:nvSpPr>
        <p:spPr>
          <a:xfrm>
            <a:off x="2610118" y="1671890"/>
            <a:ext cx="2403387" cy="288715"/>
          </a:xfrm>
          <a:prstGeom prst="rect">
            <a:avLst/>
          </a:prstGeom>
        </p:spPr>
        <p:txBody>
          <a:bodyPr vert="horz" wrap="square" lIns="0" tIns="11730" rIns="0" bIns="0" rtlCol="0">
            <a:spAutoFit/>
          </a:bodyPr>
          <a:lstStyle/>
          <a:p>
            <a:pPr marL="12347" defTabSz="888980">
              <a:spcBef>
                <a:spcPts val="92"/>
              </a:spcBef>
            </a:pPr>
            <a:r>
              <a:rPr sz="1799" b="1" spc="-24" dirty="0">
                <a:solidFill>
                  <a:srgbClr val="003775"/>
                </a:solidFill>
                <a:latin typeface="Verdana"/>
                <a:cs typeface="Verdana"/>
              </a:rPr>
              <a:t>R</a:t>
            </a:r>
            <a:r>
              <a:rPr sz="1799" b="1" spc="-19" dirty="0">
                <a:solidFill>
                  <a:srgbClr val="003775"/>
                </a:solidFill>
                <a:latin typeface="Verdana"/>
                <a:cs typeface="Verdana"/>
              </a:rPr>
              <a:t>e</a:t>
            </a:r>
            <a:r>
              <a:rPr sz="1799" b="1" spc="-15" dirty="0">
                <a:solidFill>
                  <a:srgbClr val="003775"/>
                </a:solidFill>
                <a:latin typeface="Verdana"/>
                <a:cs typeface="Verdana"/>
              </a:rPr>
              <a:t>d</a:t>
            </a:r>
            <a:r>
              <a:rPr sz="1799" b="1" spc="-19" dirty="0">
                <a:solidFill>
                  <a:srgbClr val="003775"/>
                </a:solidFill>
                <a:latin typeface="Verdana"/>
                <a:cs typeface="Verdana"/>
              </a:rPr>
              <a:t>a</a:t>
            </a:r>
            <a:r>
              <a:rPr sz="1799" b="1" spc="-15" dirty="0">
                <a:solidFill>
                  <a:srgbClr val="003775"/>
                </a:solidFill>
                <a:latin typeface="Verdana"/>
                <a:cs typeface="Verdana"/>
              </a:rPr>
              <a:t>cció</a:t>
            </a:r>
            <a:r>
              <a:rPr sz="1799" b="1" spc="-5" dirty="0">
                <a:solidFill>
                  <a:srgbClr val="003775"/>
                </a:solidFill>
                <a:latin typeface="Verdana"/>
                <a:cs typeface="Verdana"/>
              </a:rPr>
              <a:t>n</a:t>
            </a:r>
            <a:r>
              <a:rPr sz="1799" b="1" spc="-156" dirty="0">
                <a:solidFill>
                  <a:srgbClr val="003775"/>
                </a:solidFill>
                <a:latin typeface="Verdana"/>
                <a:cs typeface="Verdana"/>
              </a:rPr>
              <a:t> </a:t>
            </a:r>
            <a:r>
              <a:rPr sz="1799" b="1" spc="-5" dirty="0">
                <a:solidFill>
                  <a:srgbClr val="003775"/>
                </a:solidFill>
                <a:latin typeface="Verdana"/>
                <a:cs typeface="Verdana"/>
              </a:rPr>
              <a:t>de</a:t>
            </a:r>
            <a:r>
              <a:rPr sz="1799" b="1" spc="-131" dirty="0">
                <a:solidFill>
                  <a:srgbClr val="003775"/>
                </a:solidFill>
                <a:latin typeface="Verdana"/>
                <a:cs typeface="Verdana"/>
              </a:rPr>
              <a:t> </a:t>
            </a:r>
            <a:r>
              <a:rPr sz="1799" b="1" spc="-39" dirty="0">
                <a:solidFill>
                  <a:srgbClr val="003775"/>
                </a:solidFill>
                <a:latin typeface="Verdana"/>
                <a:cs typeface="Verdana"/>
              </a:rPr>
              <a:t>log</a:t>
            </a:r>
            <a:r>
              <a:rPr sz="1799" b="1" spc="-34" dirty="0">
                <a:solidFill>
                  <a:srgbClr val="003775"/>
                </a:solidFill>
                <a:latin typeface="Verdana"/>
                <a:cs typeface="Verdana"/>
              </a:rPr>
              <a:t>r</a:t>
            </a:r>
            <a:r>
              <a:rPr sz="1799" b="1" spc="-5" dirty="0">
                <a:solidFill>
                  <a:srgbClr val="003775"/>
                </a:solidFill>
                <a:latin typeface="Verdana"/>
                <a:cs typeface="Verdana"/>
              </a:rPr>
              <a:t>o</a:t>
            </a:r>
            <a:endParaRPr sz="1799" dirty="0">
              <a:solidFill>
                <a:prstClr val="black"/>
              </a:solidFill>
              <a:latin typeface="Verdana"/>
              <a:cs typeface="Verdana"/>
            </a:endParaRPr>
          </a:p>
        </p:txBody>
      </p:sp>
      <p:grpSp>
        <p:nvGrpSpPr>
          <p:cNvPr id="58" name="Grupo 57">
            <a:extLst>
              <a:ext uri="{FF2B5EF4-FFF2-40B4-BE49-F238E27FC236}">
                <a16:creationId xmlns:a16="http://schemas.microsoft.com/office/drawing/2014/main" id="{704BC49F-1E81-426B-8219-DD28D3E721CD}"/>
              </a:ext>
            </a:extLst>
          </p:cNvPr>
          <p:cNvGrpSpPr/>
          <p:nvPr/>
        </p:nvGrpSpPr>
        <p:grpSpPr>
          <a:xfrm>
            <a:off x="599401" y="2530475"/>
            <a:ext cx="6836635" cy="6952854"/>
            <a:chOff x="383588" y="2517042"/>
            <a:chExt cx="6836635" cy="6952854"/>
          </a:xfrm>
        </p:grpSpPr>
        <p:sp>
          <p:nvSpPr>
            <p:cNvPr id="12" name="object 12"/>
            <p:cNvSpPr txBox="1"/>
            <p:nvPr/>
          </p:nvSpPr>
          <p:spPr>
            <a:xfrm>
              <a:off x="1228900" y="2517042"/>
              <a:ext cx="1035580" cy="197134"/>
            </a:xfrm>
            <a:prstGeom prst="rect">
              <a:avLst/>
            </a:prstGeom>
          </p:spPr>
          <p:txBody>
            <a:bodyPr vert="horz" wrap="square" lIns="0" tIns="12347" rIns="0" bIns="0" rtlCol="0">
              <a:spAutoFit/>
            </a:bodyPr>
            <a:lstStyle/>
            <a:p>
              <a:pPr marL="12347" defTabSz="888980">
                <a:spcBef>
                  <a:spcPts val="97"/>
                </a:spcBef>
              </a:pPr>
              <a:r>
                <a:rPr sz="1118" b="1" spc="-111" dirty="0">
                  <a:solidFill>
                    <a:srgbClr val="003775"/>
                  </a:solidFill>
                  <a:latin typeface="Tahoma"/>
                  <a:cs typeface="Tahoma"/>
                </a:rPr>
                <a:t>¿</a:t>
              </a:r>
              <a:r>
                <a:rPr sz="1118" b="1" dirty="0">
                  <a:solidFill>
                    <a:srgbClr val="003775"/>
                  </a:solidFill>
                  <a:latin typeface="Tahoma"/>
                  <a:cs typeface="Tahoma"/>
                </a:rPr>
                <a:t>A</a:t>
              </a:r>
              <a:r>
                <a:rPr sz="1118" b="1" spc="34" dirty="0">
                  <a:solidFill>
                    <a:srgbClr val="003775"/>
                  </a:solidFill>
                  <a:latin typeface="Tahoma"/>
                  <a:cs typeface="Tahoma"/>
                </a:rPr>
                <a:t> </a:t>
              </a:r>
              <a:r>
                <a:rPr sz="1200" b="1" spc="39" dirty="0">
                  <a:solidFill>
                    <a:srgbClr val="003775"/>
                  </a:solidFill>
                  <a:latin typeface="Tahoma"/>
                  <a:cs typeface="Tahoma"/>
                </a:rPr>
                <a:t>c</a:t>
              </a:r>
              <a:r>
                <a:rPr sz="1200" b="1" spc="15" dirty="0">
                  <a:solidFill>
                    <a:srgbClr val="003775"/>
                  </a:solidFill>
                  <a:latin typeface="Tahoma"/>
                  <a:cs typeface="Tahoma"/>
                </a:rPr>
                <a:t>u</a:t>
              </a:r>
              <a:r>
                <a:rPr sz="1200" b="1" spc="-10" dirty="0">
                  <a:solidFill>
                    <a:srgbClr val="003775"/>
                  </a:solidFill>
                  <a:latin typeface="Tahoma"/>
                  <a:cs typeface="Tahoma"/>
                </a:rPr>
                <a:t>á</a:t>
              </a:r>
              <a:r>
                <a:rPr sz="1200" b="1" spc="29" dirty="0">
                  <a:solidFill>
                    <a:srgbClr val="003775"/>
                  </a:solidFill>
                  <a:latin typeface="Tahoma"/>
                  <a:cs typeface="Tahoma"/>
                </a:rPr>
                <a:t>n</a:t>
              </a:r>
              <a:r>
                <a:rPr sz="1200" b="1" spc="24" dirty="0">
                  <a:solidFill>
                    <a:srgbClr val="003775"/>
                  </a:solidFill>
                  <a:latin typeface="Tahoma"/>
                  <a:cs typeface="Tahoma"/>
                </a:rPr>
                <a:t>t</a:t>
              </a:r>
              <a:r>
                <a:rPr sz="1200" b="1" spc="19" dirty="0">
                  <a:solidFill>
                    <a:srgbClr val="003775"/>
                  </a:solidFill>
                  <a:latin typeface="Tahoma"/>
                  <a:cs typeface="Tahoma"/>
                </a:rPr>
                <a:t>o</a:t>
              </a:r>
              <a:r>
                <a:rPr sz="1200" b="1" spc="-5" dirty="0">
                  <a:solidFill>
                    <a:srgbClr val="003775"/>
                  </a:solidFill>
                  <a:latin typeface="Tahoma"/>
                  <a:cs typeface="Tahoma"/>
                </a:rPr>
                <a:t>s</a:t>
              </a:r>
              <a:r>
                <a:rPr sz="1118" b="1" dirty="0">
                  <a:solidFill>
                    <a:srgbClr val="003775"/>
                  </a:solidFill>
                  <a:latin typeface="Tahoma"/>
                  <a:cs typeface="Tahoma"/>
                </a:rPr>
                <a:t>?</a:t>
              </a:r>
              <a:endParaRPr sz="1118" dirty="0">
                <a:solidFill>
                  <a:prstClr val="black"/>
                </a:solidFill>
                <a:latin typeface="Tahoma"/>
                <a:cs typeface="Tahoma"/>
              </a:endParaRPr>
            </a:p>
          </p:txBody>
        </p:sp>
        <p:sp>
          <p:nvSpPr>
            <p:cNvPr id="13" name="object 13"/>
            <p:cNvSpPr txBox="1"/>
            <p:nvPr/>
          </p:nvSpPr>
          <p:spPr>
            <a:xfrm>
              <a:off x="2802201" y="2517042"/>
              <a:ext cx="1035580" cy="197134"/>
            </a:xfrm>
            <a:prstGeom prst="rect">
              <a:avLst/>
            </a:prstGeom>
          </p:spPr>
          <p:txBody>
            <a:bodyPr vert="horz" wrap="square" lIns="0" tIns="12347" rIns="0" bIns="0" rtlCol="0">
              <a:spAutoFit/>
            </a:bodyPr>
            <a:lstStyle/>
            <a:p>
              <a:pPr marL="12347" defTabSz="888980">
                <a:spcBef>
                  <a:spcPts val="97"/>
                </a:spcBef>
              </a:pPr>
              <a:r>
                <a:rPr sz="1200" b="1" spc="-58" dirty="0">
                  <a:solidFill>
                    <a:srgbClr val="003775"/>
                  </a:solidFill>
                  <a:latin typeface="Tahoma"/>
                  <a:cs typeface="Tahoma"/>
                </a:rPr>
                <a:t>¿A</a:t>
              </a:r>
              <a:r>
                <a:rPr sz="1200" b="1" spc="-10" dirty="0">
                  <a:solidFill>
                    <a:srgbClr val="003775"/>
                  </a:solidFill>
                  <a:latin typeface="Tahoma"/>
                  <a:cs typeface="Tahoma"/>
                </a:rPr>
                <a:t> </a:t>
              </a:r>
              <a:r>
                <a:rPr sz="1200" b="1" spc="10" dirty="0">
                  <a:solidFill>
                    <a:srgbClr val="003775"/>
                  </a:solidFill>
                  <a:latin typeface="Tahoma"/>
                  <a:cs typeface="Tahoma"/>
                </a:rPr>
                <a:t>quiénes?</a:t>
              </a:r>
              <a:endParaRPr sz="1200" dirty="0">
                <a:solidFill>
                  <a:prstClr val="black"/>
                </a:solidFill>
                <a:latin typeface="Tahoma"/>
                <a:cs typeface="Tahoma"/>
              </a:endParaRPr>
            </a:p>
          </p:txBody>
        </p:sp>
        <p:sp>
          <p:nvSpPr>
            <p:cNvPr id="14" name="object 14"/>
            <p:cNvSpPr txBox="1"/>
            <p:nvPr/>
          </p:nvSpPr>
          <p:spPr>
            <a:xfrm>
              <a:off x="5386969" y="2544676"/>
              <a:ext cx="808867" cy="197134"/>
            </a:xfrm>
            <a:prstGeom prst="rect">
              <a:avLst/>
            </a:prstGeom>
          </p:spPr>
          <p:txBody>
            <a:bodyPr vert="horz" wrap="square" lIns="0" tIns="12347" rIns="0" bIns="0" rtlCol="0">
              <a:spAutoFit/>
            </a:bodyPr>
            <a:lstStyle/>
            <a:p>
              <a:pPr marL="12347" defTabSz="888980">
                <a:spcBef>
                  <a:spcPts val="97"/>
                </a:spcBef>
              </a:pPr>
              <a:r>
                <a:rPr sz="1200" b="1" spc="-19" dirty="0">
                  <a:solidFill>
                    <a:srgbClr val="003775"/>
                  </a:solidFill>
                  <a:latin typeface="Tahoma"/>
                  <a:cs typeface="Tahoma"/>
                </a:rPr>
                <a:t>¿</a:t>
              </a:r>
              <a:r>
                <a:rPr sz="1200" b="1" spc="-10" dirty="0">
                  <a:solidFill>
                    <a:srgbClr val="003775"/>
                  </a:solidFill>
                  <a:latin typeface="Tahoma"/>
                  <a:cs typeface="Tahoma"/>
                </a:rPr>
                <a:t>D</a:t>
              </a:r>
              <a:r>
                <a:rPr sz="1200" b="1" spc="-19" dirty="0">
                  <a:solidFill>
                    <a:srgbClr val="003775"/>
                  </a:solidFill>
                  <a:latin typeface="Tahoma"/>
                  <a:cs typeface="Tahoma"/>
                </a:rPr>
                <a:t>ónd</a:t>
              </a:r>
              <a:r>
                <a:rPr sz="1200" b="1" spc="-15" dirty="0">
                  <a:solidFill>
                    <a:srgbClr val="003775"/>
                  </a:solidFill>
                  <a:latin typeface="Tahoma"/>
                  <a:cs typeface="Tahoma"/>
                </a:rPr>
                <a:t>e</a:t>
              </a:r>
              <a:r>
                <a:rPr sz="1200" b="1" dirty="0">
                  <a:solidFill>
                    <a:srgbClr val="003775"/>
                  </a:solidFill>
                  <a:latin typeface="Tahoma"/>
                  <a:cs typeface="Tahoma"/>
                </a:rPr>
                <a:t>?</a:t>
              </a:r>
              <a:endParaRPr sz="1200" dirty="0">
                <a:solidFill>
                  <a:prstClr val="black"/>
                </a:solidFill>
                <a:latin typeface="Tahoma"/>
                <a:cs typeface="Tahoma"/>
              </a:endParaRPr>
            </a:p>
          </p:txBody>
        </p:sp>
        <p:sp>
          <p:nvSpPr>
            <p:cNvPr id="15" name="object 15"/>
            <p:cNvSpPr txBox="1"/>
            <p:nvPr/>
          </p:nvSpPr>
          <p:spPr>
            <a:xfrm>
              <a:off x="438237" y="7815854"/>
              <a:ext cx="790663" cy="381799"/>
            </a:xfrm>
            <a:prstGeom prst="rect">
              <a:avLst/>
            </a:prstGeom>
          </p:spPr>
          <p:txBody>
            <a:bodyPr vert="horz" wrap="square" lIns="0" tIns="12347" rIns="0" bIns="0" rtlCol="0">
              <a:spAutoFit/>
            </a:bodyPr>
            <a:lstStyle/>
            <a:p>
              <a:pPr marL="12347" algn="ctr" defTabSz="888980">
                <a:spcBef>
                  <a:spcPts val="97"/>
                </a:spcBef>
              </a:pPr>
              <a:r>
                <a:rPr sz="1200" b="1" spc="-10" dirty="0">
                  <a:solidFill>
                    <a:srgbClr val="003775"/>
                  </a:solidFill>
                  <a:latin typeface="Tahoma"/>
                  <a:cs typeface="Tahoma"/>
                </a:rPr>
                <a:t>¿Con </a:t>
              </a:r>
              <a:r>
                <a:rPr sz="1200" b="1" spc="-10" dirty="0" err="1">
                  <a:solidFill>
                    <a:srgbClr val="003775"/>
                  </a:solidFill>
                  <a:latin typeface="Tahoma"/>
                  <a:cs typeface="Tahoma"/>
                </a:rPr>
                <a:t>cuánto</a:t>
              </a:r>
              <a:r>
                <a:rPr lang="en-US" sz="1200" b="1" spc="-10" dirty="0">
                  <a:solidFill>
                    <a:srgbClr val="003775"/>
                  </a:solidFill>
                  <a:latin typeface="Tahoma"/>
                  <a:cs typeface="Tahoma"/>
                </a:rPr>
                <a:t>?</a:t>
              </a:r>
              <a:endParaRPr sz="1200" dirty="0">
                <a:solidFill>
                  <a:prstClr val="black"/>
                </a:solidFill>
                <a:latin typeface="Verdana"/>
                <a:cs typeface="Verdana"/>
              </a:endParaRPr>
            </a:p>
          </p:txBody>
        </p:sp>
        <p:sp>
          <p:nvSpPr>
            <p:cNvPr id="19" name="object 19"/>
            <p:cNvSpPr txBox="1"/>
            <p:nvPr/>
          </p:nvSpPr>
          <p:spPr>
            <a:xfrm>
              <a:off x="1228900" y="8647163"/>
              <a:ext cx="4104524" cy="822733"/>
            </a:xfrm>
            <a:prstGeom prst="rect">
              <a:avLst/>
            </a:prstGeom>
          </p:spPr>
          <p:txBody>
            <a:bodyPr vert="horz" wrap="square" lIns="0" tIns="19756" rIns="0" bIns="0" rtlCol="0">
              <a:spAutoFit/>
            </a:bodyPr>
            <a:lstStyle/>
            <a:p>
              <a:pPr marL="12347" algn="ctr" defTabSz="888980">
                <a:spcBef>
                  <a:spcPts val="462"/>
                </a:spcBef>
                <a:tabLst>
                  <a:tab pos="753163" algn="l"/>
                  <a:tab pos="1527934" algn="l"/>
                  <a:tab pos="2320607" algn="l"/>
                  <a:tab pos="3307744" algn="l"/>
                  <a:tab pos="4031276" algn="l"/>
                </a:tabLst>
              </a:pPr>
              <a:r>
                <a:rPr sz="1200" b="1" spc="19" dirty="0">
                  <a:solidFill>
                    <a:srgbClr val="003775"/>
                  </a:solidFill>
                  <a:latin typeface="Tahoma"/>
                  <a:cs typeface="Tahoma"/>
                </a:rPr>
                <a:t>¿Qué logramos?</a:t>
              </a:r>
            </a:p>
            <a:p>
              <a:pPr marL="12347" algn="ctr" defTabSz="888980">
                <a:spcBef>
                  <a:spcPts val="462"/>
                </a:spcBef>
                <a:tabLst>
                  <a:tab pos="753163" algn="l"/>
                  <a:tab pos="1527934" algn="l"/>
                  <a:tab pos="2320607" algn="l"/>
                  <a:tab pos="3307744" algn="l"/>
                  <a:tab pos="4031276" algn="l"/>
                </a:tabLst>
              </a:pPr>
              <a:r>
                <a:rPr sz="1200" b="1" spc="19" dirty="0">
                  <a:solidFill>
                    <a:srgbClr val="003775"/>
                  </a:solidFill>
                  <a:latin typeface="Tahoma"/>
                  <a:cs typeface="Tahoma"/>
                </a:rPr>
                <a:t>Incluir el valor social generado o </a:t>
              </a:r>
              <a:r>
                <a:rPr lang="es-DO" sz="1200" b="1" spc="19" dirty="0" smtClean="0">
                  <a:solidFill>
                    <a:srgbClr val="003775"/>
                  </a:solidFill>
                  <a:latin typeface="Tahoma"/>
                  <a:cs typeface="Tahoma"/>
                </a:rPr>
                <a:t>a </a:t>
              </a:r>
              <a:r>
                <a:rPr sz="1200" b="1" spc="19" dirty="0" smtClean="0">
                  <a:solidFill>
                    <a:srgbClr val="003775"/>
                  </a:solidFill>
                  <a:latin typeface="Tahoma"/>
                  <a:cs typeface="Tahoma"/>
                </a:rPr>
                <a:t>que</a:t>
              </a:r>
              <a:r>
                <a:rPr lang="en-US" sz="1200" b="1" spc="19" dirty="0" smtClean="0">
                  <a:solidFill>
                    <a:srgbClr val="003775"/>
                  </a:solidFill>
                  <a:latin typeface="Tahoma"/>
                  <a:cs typeface="Tahoma"/>
                </a:rPr>
                <a:t> </a:t>
              </a:r>
              <a:r>
                <a:rPr lang="es-DO" sz="1200" b="1" spc="19" dirty="0" smtClean="0">
                  <a:solidFill>
                    <a:srgbClr val="003775"/>
                  </a:solidFill>
                  <a:latin typeface="Tahoma"/>
                  <a:cs typeface="Tahoma"/>
                </a:rPr>
                <a:t>medida</a:t>
              </a:r>
              <a:r>
                <a:rPr lang="en-US" sz="1200" b="1" spc="19" dirty="0" smtClean="0">
                  <a:solidFill>
                    <a:srgbClr val="003775"/>
                  </a:solidFill>
                  <a:latin typeface="Tahoma"/>
                  <a:cs typeface="Tahoma"/>
                </a:rPr>
                <a:t> </a:t>
              </a:r>
              <a:r>
                <a:rPr lang="es-DO" sz="1200" b="1" spc="19" dirty="0" smtClean="0">
                  <a:solidFill>
                    <a:srgbClr val="003775"/>
                  </a:solidFill>
                  <a:latin typeface="Tahoma"/>
                  <a:cs typeface="Tahoma"/>
                </a:rPr>
                <a:t>contribuyó. También,</a:t>
              </a:r>
              <a:r>
                <a:rPr sz="1200" b="1" spc="19" dirty="0" smtClean="0">
                  <a:solidFill>
                    <a:srgbClr val="003775"/>
                  </a:solidFill>
                  <a:latin typeface="Tahoma"/>
                  <a:cs typeface="Tahoma"/>
                </a:rPr>
                <a:t>  </a:t>
              </a:r>
              <a:r>
                <a:rPr sz="1200" b="1" spc="19" dirty="0">
                  <a:solidFill>
                    <a:srgbClr val="003775"/>
                  </a:solidFill>
                  <a:latin typeface="Tahoma"/>
                  <a:cs typeface="Tahoma"/>
                </a:rPr>
                <a:t>pudo  ser el riesgo que mitigó.</a:t>
              </a:r>
            </a:p>
          </p:txBody>
        </p:sp>
        <p:sp>
          <p:nvSpPr>
            <p:cNvPr id="21" name="object 21"/>
            <p:cNvSpPr txBox="1"/>
            <p:nvPr/>
          </p:nvSpPr>
          <p:spPr>
            <a:xfrm>
              <a:off x="1217928" y="3109149"/>
              <a:ext cx="5151122" cy="5249910"/>
            </a:xfrm>
            <a:prstGeom prst="rect">
              <a:avLst/>
            </a:prstGeom>
          </p:spPr>
          <p:txBody>
            <a:bodyPr vert="horz" wrap="square" lIns="0" tIns="12965" rIns="0" bIns="0" rtlCol="0">
              <a:spAutoFit/>
            </a:bodyPr>
            <a:lstStyle/>
            <a:p>
              <a:pPr marL="12347" algn="just" defTabSz="888980">
                <a:lnSpc>
                  <a:spcPct val="150000"/>
                </a:lnSpc>
                <a:spcBef>
                  <a:spcPts val="462"/>
                </a:spcBef>
                <a:tabLst>
                  <a:tab pos="753163" algn="l"/>
                  <a:tab pos="1527934" algn="l"/>
                  <a:tab pos="2320607" algn="l"/>
                  <a:tab pos="3307744" algn="l"/>
                  <a:tab pos="4031276" algn="l"/>
                </a:tabLst>
              </a:pPr>
              <a:r>
                <a:rPr sz="2042" u="heavy"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000</a:t>
              </a:r>
              <a:r>
                <a:rPr lang="en-US" sz="2042" u="heavy"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00 </a:t>
              </a:r>
              <a:r>
                <a:rPr sz="2042"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2042" u="heavy"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familias</a:t>
              </a:r>
              <a:r>
                <a:rPr sz="2042"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2042" spc="24"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n-US" sz="2042" spc="24"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n-US" sz="2042" u="heavy"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XXXXXXXX </a:t>
              </a:r>
              <a:r>
                <a:rPr lang="es-DO" sz="2042" u="heavy"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provincias</a:t>
              </a:r>
              <a:r>
                <a:rPr sz="2042"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2042" spc="-1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2042" spc="24" dirty="0">
                  <a:solidFill>
                    <a:srgbClr val="4C4747"/>
                  </a:solidFill>
                  <a:latin typeface="Tahoma" panose="020B0604030504040204" pitchFamily="34" charset="0"/>
                  <a:ea typeface="Tahoma" panose="020B0604030504040204" pitchFamily="34" charset="0"/>
                  <a:cs typeface="Tahoma" panose="020B0604030504040204" pitchFamily="34" charset="0"/>
                </a:rPr>
                <a:t>recibieron</a:t>
              </a:r>
              <a:r>
                <a:rPr sz="2042" spc="1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2042"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la</a:t>
              </a:r>
              <a:r>
                <a:rPr sz="2042" spc="10"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 transferencia</a:t>
              </a:r>
              <a:r>
                <a:rPr sz="2042" spc="34"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 </a:t>
              </a:r>
              <a:r>
                <a:rPr sz="2042" spc="24" dirty="0" err="1">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monetaria</a:t>
              </a:r>
              <a:r>
                <a:rPr sz="2042"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2042" spc="19" dirty="0" smtClean="0">
                  <a:solidFill>
                    <a:srgbClr val="4C4747"/>
                  </a:solidFill>
                  <a:latin typeface="Tahoma" panose="020B0604030504040204" pitchFamily="34" charset="0"/>
                  <a:ea typeface="Tahoma" panose="020B0604030504040204" pitchFamily="34" charset="0"/>
                  <a:cs typeface="Tahoma" panose="020B0604030504040204" pitchFamily="34" charset="0"/>
                </a:rPr>
                <a:t>a través de</a:t>
              </a:r>
              <a:r>
                <a:rPr sz="2042" spc="15" dirty="0" smtClean="0">
                  <a:solidFill>
                    <a:srgbClr val="4C4747"/>
                  </a:solidFill>
                  <a:latin typeface="Tahoma" panose="020B0604030504040204" pitchFamily="34" charset="0"/>
                  <a:ea typeface="Tahoma" panose="020B0604030504040204" pitchFamily="34" charset="0"/>
                  <a:cs typeface="Tahoma" panose="020B0604030504040204" pitchFamily="34" charset="0"/>
                </a:rPr>
                <a:t>l</a:t>
              </a:r>
              <a:r>
                <a:rPr sz="2042" spc="87"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sz="2042" u="heavy"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programa “Aliméntate”,</a:t>
              </a:r>
              <a:r>
                <a:rPr sz="2042"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 </a:t>
              </a:r>
              <a:r>
                <a:rPr sz="2042" spc="-1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lo</a:t>
              </a:r>
              <a:r>
                <a:rPr sz="2042" spc="-146"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 </a:t>
              </a:r>
              <a:r>
                <a:rPr sz="2042" spc="58"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que</a:t>
              </a:r>
              <a:r>
                <a:rPr sz="2042" spc="-107"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 </a:t>
              </a:r>
              <a:r>
                <a:rPr sz="2042" u="heavy"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representa</a:t>
              </a:r>
              <a:r>
                <a:rPr lang="en-US" sz="2042" u="heavy"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 </a:t>
              </a:r>
              <a:r>
                <a:rPr lang="es-ES" sz="2042" u="heavy"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un </a:t>
              </a:r>
              <a:r>
                <a:rPr lang="es-ES" sz="2042" u="heavy" spc="5" dirty="0" smtClean="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XX% del total </a:t>
              </a:r>
              <a:r>
                <a:rPr lang="es-ES" sz="2042" u="heavy"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de familias planificadas para el período.</a:t>
              </a:r>
              <a:r>
                <a:rPr lang="es-ES" sz="2042" spc="19" dirty="0">
                  <a:solidFill>
                    <a:srgbClr val="4C4747"/>
                  </a:solidFill>
                  <a:latin typeface="Tahoma" panose="020B0604030504040204" pitchFamily="34" charset="0"/>
                  <a:ea typeface="Tahoma" panose="020B0604030504040204" pitchFamily="34" charset="0"/>
                  <a:cs typeface="Tahoma" panose="020B0604030504040204" pitchFamily="34" charset="0"/>
                </a:rPr>
                <a:t>	</a:t>
              </a:r>
            </a:p>
            <a:p>
              <a:pPr marL="12347" algn="just" defTabSz="888980">
                <a:lnSpc>
                  <a:spcPct val="150000"/>
                </a:lnSpc>
                <a:spcBef>
                  <a:spcPts val="365"/>
                </a:spcBef>
                <a:tabLst>
                  <a:tab pos="4149189" algn="l"/>
                </a:tabLst>
              </a:pPr>
              <a:r>
                <a:rPr lang="es-ES" sz="2042" spc="15" dirty="0" smtClean="0">
                  <a:solidFill>
                    <a:srgbClr val="4C4747"/>
                  </a:solidFill>
                  <a:latin typeface="Tahoma" panose="020B0604030504040204" pitchFamily="34" charset="0"/>
                  <a:ea typeface="Tahoma" panose="020B0604030504040204" pitchFamily="34" charset="0"/>
                  <a:cs typeface="Tahoma" panose="020B0604030504040204" pitchFamily="34" charset="0"/>
                </a:rPr>
                <a:t>El </a:t>
              </a:r>
              <a:r>
                <a:rPr lang="es-ES" sz="2042" spc="49" dirty="0">
                  <a:solidFill>
                    <a:srgbClr val="4C4747"/>
                  </a:solidFill>
                  <a:latin typeface="Tahoma" panose="020B0604030504040204" pitchFamily="34" charset="0"/>
                  <a:ea typeface="Tahoma" panose="020B0604030504040204" pitchFamily="34" charset="0"/>
                  <a:cs typeface="Tahoma" panose="020B0604030504040204" pitchFamily="34" charset="0"/>
                </a:rPr>
                <a:t>monto </a:t>
              </a:r>
              <a:r>
                <a:rPr lang="es-ES" sz="2042" spc="34" dirty="0">
                  <a:solidFill>
                    <a:srgbClr val="4C4747"/>
                  </a:solidFill>
                  <a:latin typeface="Tahoma" panose="020B0604030504040204" pitchFamily="34" charset="0"/>
                  <a:ea typeface="Tahoma" panose="020B0604030504040204" pitchFamily="34" charset="0"/>
                  <a:cs typeface="Tahoma" panose="020B0604030504040204" pitchFamily="34" charset="0"/>
                </a:rPr>
                <a:t>promedio </a:t>
              </a:r>
              <a:r>
                <a:rPr lang="es-ES" sz="2042" spc="24" dirty="0">
                  <a:solidFill>
                    <a:srgbClr val="4C4747"/>
                  </a:solidFill>
                  <a:latin typeface="Tahoma" panose="020B0604030504040204" pitchFamily="34" charset="0"/>
                  <a:ea typeface="Tahoma" panose="020B0604030504040204" pitchFamily="34" charset="0"/>
                  <a:cs typeface="Tahoma" panose="020B0604030504040204" pitchFamily="34" charset="0"/>
                </a:rPr>
                <a:t>entregado </a:t>
              </a:r>
              <a:r>
                <a:rPr lang="es-ES" sz="2042" dirty="0">
                  <a:solidFill>
                    <a:srgbClr val="4C4747"/>
                  </a:solidFill>
                  <a:latin typeface="Tahoma" panose="020B0604030504040204" pitchFamily="34" charset="0"/>
                  <a:ea typeface="Tahoma" panose="020B0604030504040204" pitchFamily="34" charset="0"/>
                  <a:cs typeface="Tahoma" panose="020B0604030504040204" pitchFamily="34" charset="0"/>
                </a:rPr>
                <a:t>a </a:t>
              </a:r>
              <a:r>
                <a:rPr lang="es-ES" sz="2042" spc="-24" dirty="0">
                  <a:solidFill>
                    <a:srgbClr val="4C4747"/>
                  </a:solidFill>
                  <a:latin typeface="Tahoma" panose="020B0604030504040204" pitchFamily="34" charset="0"/>
                  <a:ea typeface="Tahoma" panose="020B0604030504040204" pitchFamily="34" charset="0"/>
                  <a:cs typeface="Tahoma" panose="020B0604030504040204" pitchFamily="34" charset="0"/>
                </a:rPr>
                <a:t>la </a:t>
              </a:r>
              <a:r>
                <a:rPr lang="es-ES" sz="2042" spc="-1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cada</a:t>
              </a:r>
              <a:r>
                <a:rPr lang="es-ES" sz="2042" spc="-10"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 </a:t>
              </a:r>
              <a:r>
                <a:rPr lang="es-ES" sz="2042"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familia</a:t>
              </a:r>
              <a:r>
                <a:rPr lang="es-ES" sz="2042"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 </a:t>
              </a:r>
              <a:r>
                <a:rPr lang="es-ES" sz="2042" spc="1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fue</a:t>
              </a:r>
              <a:r>
                <a:rPr lang="es-ES" sz="2042" spc="39"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 </a:t>
              </a:r>
              <a:r>
                <a:rPr lang="es-ES" sz="2042" spc="24"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de</a:t>
              </a:r>
              <a:r>
                <a:rPr lang="es-ES" sz="2042" spc="107"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 </a:t>
              </a:r>
              <a:r>
                <a:rPr lang="es-ES" sz="2042" u="heavy"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RD$0,000.00, para una inversión total de </a:t>
              </a:r>
              <a:r>
                <a:rPr lang="es-DO" sz="2042" u="heavy"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RD$0,000,000.00,</a:t>
              </a:r>
              <a:r>
                <a:rPr lang="es-DO" sz="2042"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2042" spc="73" dirty="0">
                  <a:solidFill>
                    <a:srgbClr val="4C4747"/>
                  </a:solidFill>
                  <a:latin typeface="Tahoma" panose="020B0604030504040204" pitchFamily="34" charset="0"/>
                  <a:ea typeface="Tahoma" panose="020B0604030504040204" pitchFamily="34" charset="0"/>
                  <a:cs typeface="Tahoma" panose="020B0604030504040204" pitchFamily="34" charset="0"/>
                </a:rPr>
                <a:t>c</a:t>
              </a:r>
              <a:r>
                <a:rPr lang="es-DO" sz="2042" spc="63" dirty="0">
                  <a:solidFill>
                    <a:srgbClr val="4C4747"/>
                  </a:solidFill>
                  <a:latin typeface="Tahoma" panose="020B0604030504040204" pitchFamily="34" charset="0"/>
                  <a:ea typeface="Tahoma" panose="020B0604030504040204" pitchFamily="34" charset="0"/>
                  <a:cs typeface="Tahoma" panose="020B0604030504040204" pitchFamily="34" charset="0"/>
                </a:rPr>
                <a:t>o</a:t>
              </a:r>
              <a:r>
                <a:rPr lang="es-DO" sz="2042" dirty="0">
                  <a:solidFill>
                    <a:srgbClr val="4C4747"/>
                  </a:solidFill>
                  <a:latin typeface="Tahoma" panose="020B0604030504040204" pitchFamily="34" charset="0"/>
                  <a:ea typeface="Tahoma" panose="020B0604030504040204" pitchFamily="34" charset="0"/>
                  <a:cs typeface="Tahoma" panose="020B0604030504040204" pitchFamily="34" charset="0"/>
                </a:rPr>
                <a:t>n fondos del presupuesto nacional. </a:t>
              </a:r>
              <a:r>
                <a:rPr lang="es-DO" sz="2042" u="heavy"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Esta medida contribuyó a mejorar</a:t>
              </a:r>
              <a:r>
                <a:rPr lang="es-DO" sz="2042"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rPr>
                <a:t>…</a:t>
              </a:r>
              <a:endParaRPr sz="2042" spc="5" dirty="0">
                <a:solidFill>
                  <a:srgbClr val="4C4747"/>
                </a:solidFill>
                <a:uFill>
                  <a:solidFill>
                    <a:srgbClr val="D10303"/>
                  </a:solidFill>
                </a:uFill>
                <a:latin typeface="Tahoma" panose="020B0604030504040204" pitchFamily="34" charset="0"/>
                <a:ea typeface="Tahoma" panose="020B0604030504040204" pitchFamily="34" charset="0"/>
                <a:cs typeface="Tahoma" panose="020B0604030504040204" pitchFamily="34" charset="0"/>
              </a:endParaRPr>
            </a:p>
          </p:txBody>
        </p:sp>
        <p:sp>
          <p:nvSpPr>
            <p:cNvPr id="36" name="object 36"/>
            <p:cNvSpPr txBox="1"/>
            <p:nvPr/>
          </p:nvSpPr>
          <p:spPr>
            <a:xfrm>
              <a:off x="383588" y="4982849"/>
              <a:ext cx="754278" cy="197134"/>
            </a:xfrm>
            <a:prstGeom prst="rect">
              <a:avLst/>
            </a:prstGeom>
          </p:spPr>
          <p:txBody>
            <a:bodyPr vert="horz" wrap="square" lIns="0" tIns="12347" rIns="0" bIns="0" rtlCol="0">
              <a:spAutoFit/>
            </a:bodyPr>
            <a:lstStyle/>
            <a:p>
              <a:pPr marL="12347" defTabSz="888980">
                <a:spcBef>
                  <a:spcPts val="97"/>
                </a:spcBef>
              </a:pPr>
              <a:r>
                <a:rPr sz="1200" b="1" spc="126" dirty="0">
                  <a:solidFill>
                    <a:srgbClr val="003775"/>
                  </a:solidFill>
                  <a:latin typeface="Tahoma"/>
                  <a:cs typeface="Tahoma"/>
                </a:rPr>
                <a:t>P</a:t>
              </a:r>
              <a:r>
                <a:rPr sz="1200" b="1" spc="-39" dirty="0">
                  <a:solidFill>
                    <a:srgbClr val="003775"/>
                  </a:solidFill>
                  <a:latin typeface="Tahoma"/>
                  <a:cs typeface="Tahoma"/>
                </a:rPr>
                <a:t>r</a:t>
              </a:r>
              <a:r>
                <a:rPr sz="1200" b="1" spc="19" dirty="0">
                  <a:solidFill>
                    <a:srgbClr val="003775"/>
                  </a:solidFill>
                  <a:latin typeface="Tahoma"/>
                  <a:cs typeface="Tahoma"/>
                </a:rPr>
                <a:t>o</a:t>
              </a:r>
              <a:r>
                <a:rPr sz="1200" b="1" spc="53" dirty="0">
                  <a:solidFill>
                    <a:srgbClr val="003775"/>
                  </a:solidFill>
                  <a:latin typeface="Tahoma"/>
                  <a:cs typeface="Tahoma"/>
                </a:rPr>
                <a:t>d</a:t>
              </a:r>
              <a:r>
                <a:rPr sz="1200" b="1" spc="49" dirty="0">
                  <a:solidFill>
                    <a:srgbClr val="003775"/>
                  </a:solidFill>
                  <a:latin typeface="Tahoma"/>
                  <a:cs typeface="Tahoma"/>
                </a:rPr>
                <a:t>u</a:t>
              </a:r>
              <a:r>
                <a:rPr sz="1200" b="1" spc="44" dirty="0">
                  <a:solidFill>
                    <a:srgbClr val="003775"/>
                  </a:solidFill>
                  <a:latin typeface="Tahoma"/>
                  <a:cs typeface="Tahoma"/>
                </a:rPr>
                <a:t>c</a:t>
              </a:r>
              <a:r>
                <a:rPr sz="1200" b="1" spc="5" dirty="0">
                  <a:solidFill>
                    <a:srgbClr val="003775"/>
                  </a:solidFill>
                  <a:latin typeface="Tahoma"/>
                  <a:cs typeface="Tahoma"/>
                </a:rPr>
                <a:t>t</a:t>
              </a:r>
              <a:r>
                <a:rPr sz="1200" b="1" dirty="0">
                  <a:solidFill>
                    <a:srgbClr val="003775"/>
                  </a:solidFill>
                  <a:latin typeface="Tahoma"/>
                  <a:cs typeface="Tahoma"/>
                </a:rPr>
                <a:t>o</a:t>
              </a:r>
              <a:endParaRPr sz="1200" b="1" dirty="0">
                <a:solidFill>
                  <a:prstClr val="black"/>
                </a:solidFill>
                <a:latin typeface="Tahoma"/>
                <a:cs typeface="Tahoma"/>
              </a:endParaRPr>
            </a:p>
          </p:txBody>
        </p:sp>
        <p:sp>
          <p:nvSpPr>
            <p:cNvPr id="37" name="object 37"/>
            <p:cNvSpPr txBox="1"/>
            <p:nvPr/>
          </p:nvSpPr>
          <p:spPr>
            <a:xfrm>
              <a:off x="6217383" y="5324160"/>
              <a:ext cx="1002840" cy="428554"/>
            </a:xfrm>
            <a:prstGeom prst="rect">
              <a:avLst/>
            </a:prstGeom>
          </p:spPr>
          <p:txBody>
            <a:bodyPr vert="horz" wrap="square" lIns="0" tIns="58649" rIns="0" bIns="0" rtlCol="0">
              <a:spAutoFit/>
            </a:bodyPr>
            <a:lstStyle/>
            <a:p>
              <a:pPr marL="12347" defTabSz="888980">
                <a:spcBef>
                  <a:spcPts val="462"/>
                </a:spcBef>
                <a:tabLst>
                  <a:tab pos="753163" algn="l"/>
                  <a:tab pos="1527934" algn="l"/>
                  <a:tab pos="2320607" algn="l"/>
                  <a:tab pos="3307744" algn="l"/>
                  <a:tab pos="4031276" algn="l"/>
                </a:tabLst>
              </a:pPr>
              <a:r>
                <a:rPr lang="es-DO" sz="1200" b="1" spc="19" dirty="0" smtClean="0">
                  <a:solidFill>
                    <a:srgbClr val="003775"/>
                  </a:solidFill>
                  <a:latin typeface="Tahoma"/>
                  <a:cs typeface="Tahoma"/>
                </a:rPr>
                <a:t>Porcentaje </a:t>
              </a:r>
              <a:r>
                <a:rPr sz="1200" b="1" spc="19" dirty="0" smtClean="0">
                  <a:solidFill>
                    <a:srgbClr val="003775"/>
                  </a:solidFill>
                  <a:latin typeface="Tahoma"/>
                  <a:cs typeface="Tahoma"/>
                </a:rPr>
                <a:t>de </a:t>
              </a:r>
              <a:r>
                <a:rPr sz="1200" b="1" spc="19" dirty="0" err="1">
                  <a:solidFill>
                    <a:srgbClr val="003775"/>
                  </a:solidFill>
                  <a:latin typeface="Tahoma"/>
                  <a:cs typeface="Tahoma"/>
                </a:rPr>
                <a:t>logro</a:t>
              </a:r>
              <a:r>
                <a:rPr sz="1200" b="1" spc="19" dirty="0">
                  <a:solidFill>
                    <a:srgbClr val="003775"/>
                  </a:solidFill>
                  <a:latin typeface="Tahoma"/>
                  <a:cs typeface="Tahoma"/>
                </a:rPr>
                <a:t>.</a:t>
              </a:r>
            </a:p>
          </p:txBody>
        </p:sp>
        <p:cxnSp>
          <p:nvCxnSpPr>
            <p:cNvPr id="31" name="Conector recto de flecha 30">
              <a:extLst>
                <a:ext uri="{FF2B5EF4-FFF2-40B4-BE49-F238E27FC236}">
                  <a16:creationId xmlns:a16="http://schemas.microsoft.com/office/drawing/2014/main" id="{0873619B-BA3E-44C4-AFEF-6B17E68ECC2A}"/>
                </a:ext>
              </a:extLst>
            </p:cNvPr>
            <p:cNvCxnSpPr>
              <a:cxnSpLocks/>
            </p:cNvCxnSpPr>
            <p:nvPr/>
          </p:nvCxnSpPr>
          <p:spPr>
            <a:xfrm flipH="1">
              <a:off x="1644650" y="2741810"/>
              <a:ext cx="102040" cy="339704"/>
            </a:xfrm>
            <a:prstGeom prst="straightConnector1">
              <a:avLst/>
            </a:prstGeom>
            <a:ln w="38100">
              <a:solidFill>
                <a:srgbClr val="00377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E6E0092F-686C-4D5E-8B0F-0092CDD37C9F}"/>
                </a:ext>
              </a:extLst>
            </p:cNvPr>
            <p:cNvCxnSpPr>
              <a:cxnSpLocks/>
            </p:cNvCxnSpPr>
            <p:nvPr/>
          </p:nvCxnSpPr>
          <p:spPr>
            <a:xfrm flipH="1">
              <a:off x="3121327" y="2788445"/>
              <a:ext cx="102040" cy="339704"/>
            </a:xfrm>
            <a:prstGeom prst="straightConnector1">
              <a:avLst/>
            </a:prstGeom>
            <a:ln w="38100">
              <a:solidFill>
                <a:srgbClr val="003775"/>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a:extLst>
                <a:ext uri="{FF2B5EF4-FFF2-40B4-BE49-F238E27FC236}">
                  <a16:creationId xmlns:a16="http://schemas.microsoft.com/office/drawing/2014/main" id="{DC59D2D2-6AD7-4AEB-831E-A70D71835463}"/>
                </a:ext>
              </a:extLst>
            </p:cNvPr>
            <p:cNvCxnSpPr>
              <a:cxnSpLocks/>
            </p:cNvCxnSpPr>
            <p:nvPr/>
          </p:nvCxnSpPr>
          <p:spPr>
            <a:xfrm flipH="1">
              <a:off x="5689363" y="2780772"/>
              <a:ext cx="102040" cy="339704"/>
            </a:xfrm>
            <a:prstGeom prst="straightConnector1">
              <a:avLst/>
            </a:prstGeom>
            <a:ln w="38100">
              <a:solidFill>
                <a:srgbClr val="003775"/>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BA75F715-A75D-4426-A120-5FF7341EAB55}"/>
                </a:ext>
              </a:extLst>
            </p:cNvPr>
            <p:cNvCxnSpPr>
              <a:cxnSpLocks/>
            </p:cNvCxnSpPr>
            <p:nvPr/>
          </p:nvCxnSpPr>
          <p:spPr>
            <a:xfrm flipV="1">
              <a:off x="745483" y="4820995"/>
              <a:ext cx="378554" cy="134447"/>
            </a:xfrm>
            <a:prstGeom prst="straightConnector1">
              <a:avLst/>
            </a:prstGeom>
            <a:ln w="38100">
              <a:solidFill>
                <a:srgbClr val="00377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38E8D939-2602-45DB-8659-6D539424FF60}"/>
                </a:ext>
              </a:extLst>
            </p:cNvPr>
            <p:cNvCxnSpPr>
              <a:cxnSpLocks/>
              <a:stCxn id="37" idx="0"/>
            </p:cNvCxnSpPr>
            <p:nvPr/>
          </p:nvCxnSpPr>
          <p:spPr>
            <a:xfrm flipH="1" flipV="1">
              <a:off x="5924637" y="4888218"/>
              <a:ext cx="794166" cy="435942"/>
            </a:xfrm>
            <a:prstGeom prst="straightConnector1">
              <a:avLst/>
            </a:prstGeom>
            <a:ln w="38100">
              <a:solidFill>
                <a:srgbClr val="003775"/>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8974D441-1B58-4E67-AA17-7504792A1651}"/>
                </a:ext>
              </a:extLst>
            </p:cNvPr>
            <p:cNvCxnSpPr>
              <a:cxnSpLocks/>
              <a:stCxn id="15" idx="0"/>
            </p:cNvCxnSpPr>
            <p:nvPr/>
          </p:nvCxnSpPr>
          <p:spPr>
            <a:xfrm flipV="1">
              <a:off x="833569" y="7266858"/>
              <a:ext cx="372868" cy="548996"/>
            </a:xfrm>
            <a:prstGeom prst="straightConnector1">
              <a:avLst/>
            </a:prstGeom>
            <a:ln w="38100">
              <a:solidFill>
                <a:srgbClr val="003775"/>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350473D7-6C9C-4A97-8ED7-0094A819D399}"/>
                </a:ext>
              </a:extLst>
            </p:cNvPr>
            <p:cNvCxnSpPr>
              <a:cxnSpLocks/>
            </p:cNvCxnSpPr>
            <p:nvPr/>
          </p:nvCxnSpPr>
          <p:spPr>
            <a:xfrm flipV="1">
              <a:off x="3308733" y="8293712"/>
              <a:ext cx="0" cy="367339"/>
            </a:xfrm>
            <a:prstGeom prst="straightConnector1">
              <a:avLst/>
            </a:prstGeom>
            <a:ln w="38100">
              <a:solidFill>
                <a:srgbClr val="003775"/>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Freeform 18">
            <a:extLst>
              <a:ext uri="{FF2B5EF4-FFF2-40B4-BE49-F238E27FC236}">
                <a16:creationId xmlns:a16="http://schemas.microsoft.com/office/drawing/2014/main" id="{059E7E35-1284-4E22-9C4D-405CC8C755EB}"/>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3">
              <a:alphaModFix amt="76000"/>
              <a:extLst>
                <a:ext uri="{96DAC541-7B7A-43D3-8B79-37D633B846F1}">
                  <asvg:svgBlip xmlns:asvg="http://schemas.microsoft.com/office/drawing/2016/SVG/main" xmlns="" r:embed="rId4"/>
                </a:ext>
              </a:extLst>
            </a:blip>
            <a:stretch>
              <a:fillRect t="-74040" b="-74040"/>
            </a:stretch>
          </a:blipFill>
        </p:spPr>
      </p:sp>
      <p:sp>
        <p:nvSpPr>
          <p:cNvPr id="22" name="Freeform 19">
            <a:extLst>
              <a:ext uri="{FF2B5EF4-FFF2-40B4-BE49-F238E27FC236}">
                <a16:creationId xmlns:a16="http://schemas.microsoft.com/office/drawing/2014/main" id="{5E986DA8-6EE8-4201-8B50-78CCBABF99B5}"/>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t="-85396" b="-85396"/>
            </a:stretch>
          </a:blipFill>
        </p:spPr>
      </p:sp>
      <p:sp>
        <p:nvSpPr>
          <p:cNvPr id="23" name="Freeform 20">
            <a:extLst>
              <a:ext uri="{FF2B5EF4-FFF2-40B4-BE49-F238E27FC236}">
                <a16:creationId xmlns:a16="http://schemas.microsoft.com/office/drawing/2014/main" id="{42679249-3310-498F-B4DB-2FF1C682C44F}"/>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b="-1719900"/>
            </a:stretch>
          </a:blipFill>
        </p:spPr>
      </p:sp>
      <p:sp>
        <p:nvSpPr>
          <p:cNvPr id="24" name="Freeform 21">
            <a:extLst>
              <a:ext uri="{FF2B5EF4-FFF2-40B4-BE49-F238E27FC236}">
                <a16:creationId xmlns:a16="http://schemas.microsoft.com/office/drawing/2014/main" id="{AA933504-C513-4DAA-86AC-ED32756FC142}"/>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3">
              <a:alphaModFix amt="76000"/>
              <a:extLst>
                <a:ext uri="{96DAC541-7B7A-43D3-8B79-37D633B846F1}">
                  <asvg:svgBlip xmlns:asvg="http://schemas.microsoft.com/office/drawing/2016/SVG/main" xmlns="" r:embed="rId4"/>
                </a:ext>
              </a:extLst>
            </a:blip>
            <a:stretch>
              <a:fillRect t="-483188" b="-1035790"/>
            </a:stretch>
          </a:blipFill>
        </p:spPr>
      </p:sp>
      <p:sp>
        <p:nvSpPr>
          <p:cNvPr id="26" name="CuadroTexto 25">
            <a:extLst>
              <a:ext uri="{FF2B5EF4-FFF2-40B4-BE49-F238E27FC236}">
                <a16:creationId xmlns:a16="http://schemas.microsoft.com/office/drawing/2014/main" id="{07BA8E81-9B0C-458D-A0FB-23F0921EA8BF}"/>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19</a:t>
            </a:r>
            <a:endParaRPr lang="es-DO" b="1" dirty="0">
              <a:solidFill>
                <a:srgbClr val="003775"/>
              </a:solidFill>
            </a:endParaRPr>
          </a:p>
        </p:txBody>
      </p:sp>
    </p:spTree>
    <p:extLst>
      <p:ext uri="{BB962C8B-B14F-4D97-AF65-F5344CB8AC3E}">
        <p14:creationId xmlns:p14="http://schemas.microsoft.com/office/powerpoint/2010/main" val="256010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342487" y="296294"/>
            <a:ext cx="5053965" cy="535403"/>
          </a:xfrm>
          <a:prstGeom prst="rect">
            <a:avLst/>
          </a:prstGeom>
        </p:spPr>
        <p:txBody>
          <a:bodyPr vert="horz" wrap="square" lIns="0" tIns="12065" rIns="0" bIns="0" rtlCol="0">
            <a:spAutoFit/>
          </a:bodyPr>
          <a:lstStyle/>
          <a:p>
            <a:pPr marL="12700">
              <a:lnSpc>
                <a:spcPct val="100000"/>
              </a:lnSpc>
              <a:spcBef>
                <a:spcPts val="95"/>
              </a:spcBef>
            </a:pPr>
            <a:r>
              <a:rPr sz="3400" spc="140" dirty="0"/>
              <a:t>Control</a:t>
            </a:r>
            <a:r>
              <a:rPr sz="3400" spc="-35" dirty="0"/>
              <a:t> </a:t>
            </a:r>
            <a:r>
              <a:rPr sz="3400" spc="204" dirty="0"/>
              <a:t>de</a:t>
            </a:r>
            <a:r>
              <a:rPr sz="3400" spc="-35" dirty="0"/>
              <a:t> </a:t>
            </a:r>
            <a:r>
              <a:rPr sz="3400" spc="125" dirty="0"/>
              <a:t>versiones</a:t>
            </a:r>
            <a:endParaRPr sz="3400" dirty="0"/>
          </a:p>
        </p:txBody>
      </p:sp>
      <p:graphicFrame>
        <p:nvGraphicFramePr>
          <p:cNvPr id="2" name="Tabla 1">
            <a:extLst>
              <a:ext uri="{FF2B5EF4-FFF2-40B4-BE49-F238E27FC236}">
                <a16:creationId xmlns:a16="http://schemas.microsoft.com/office/drawing/2014/main" id="{BC9A69F9-874B-4855-9997-54888022BE72}"/>
              </a:ext>
            </a:extLst>
          </p:cNvPr>
          <p:cNvGraphicFramePr>
            <a:graphicFrameLocks noGrp="1"/>
          </p:cNvGraphicFramePr>
          <p:nvPr>
            <p:extLst>
              <p:ext uri="{D42A27DB-BD31-4B8C-83A1-F6EECF244321}">
                <p14:modId xmlns:p14="http://schemas.microsoft.com/office/powerpoint/2010/main" val="1391584368"/>
              </p:ext>
            </p:extLst>
          </p:nvPr>
        </p:nvGraphicFramePr>
        <p:xfrm>
          <a:off x="1022010" y="1781838"/>
          <a:ext cx="5562600" cy="8551235"/>
        </p:xfrm>
        <a:graphic>
          <a:graphicData uri="http://schemas.openxmlformats.org/drawingml/2006/table">
            <a:tbl>
              <a:tblPr firstRow="1" bandRow="1">
                <a:tableStyleId>{6E25E649-3F16-4E02-A733-19D2CDBF48F0}</a:tableStyleId>
              </a:tblPr>
              <a:tblGrid>
                <a:gridCol w="1613240">
                  <a:extLst>
                    <a:ext uri="{9D8B030D-6E8A-4147-A177-3AD203B41FA5}">
                      <a16:colId xmlns:a16="http://schemas.microsoft.com/office/drawing/2014/main" val="613044"/>
                    </a:ext>
                  </a:extLst>
                </a:gridCol>
                <a:gridCol w="3949360">
                  <a:extLst>
                    <a:ext uri="{9D8B030D-6E8A-4147-A177-3AD203B41FA5}">
                      <a16:colId xmlns:a16="http://schemas.microsoft.com/office/drawing/2014/main" val="2048428352"/>
                    </a:ext>
                  </a:extLst>
                </a:gridCol>
              </a:tblGrid>
              <a:tr h="273708">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DO" sz="1200" b="1" spc="3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F</a:t>
                      </a:r>
                      <a:r>
                        <a:rPr lang="es-DO" sz="1200" b="1" spc="1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e</a:t>
                      </a:r>
                      <a:r>
                        <a:rPr lang="es-DO" sz="1200" b="1" spc="4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c</a:t>
                      </a:r>
                      <a:r>
                        <a:rPr lang="es-DO" sz="1200" b="1" spc="5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h</a:t>
                      </a:r>
                      <a:r>
                        <a:rPr lang="es-DO" sz="1200" b="1" spc="1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a</a:t>
                      </a:r>
                      <a:r>
                        <a:rPr lang="es-DO" sz="12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s-DO" sz="1200" dirty="0">
                        <a:ln>
                          <a:noFill/>
                        </a:ln>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3775"/>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DO" sz="1200" b="1" spc="3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C</a:t>
                      </a:r>
                      <a:r>
                        <a:rPr lang="es-DO" sz="1200" b="1" spc="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a</a:t>
                      </a:r>
                      <a:r>
                        <a:rPr lang="es-DO" sz="1200" b="1" spc="114"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m</a:t>
                      </a:r>
                      <a:r>
                        <a:rPr lang="es-DO" sz="1200" b="1" spc="7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b</a:t>
                      </a:r>
                      <a:r>
                        <a:rPr lang="es-DO" sz="1200" b="1" spc="1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i</a:t>
                      </a:r>
                      <a:r>
                        <a:rPr lang="es-DO" sz="1200" b="1" spc="3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o</a:t>
                      </a:r>
                      <a:r>
                        <a:rPr lang="es-DO" sz="1200" b="1" spc="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s</a:t>
                      </a:r>
                      <a:r>
                        <a:rPr lang="es-DO" sz="1200" b="1" spc="-7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 </a:t>
                      </a:r>
                      <a:r>
                        <a:rPr lang="es-DO" sz="1200" b="1" spc="-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r</a:t>
                      </a:r>
                      <a:r>
                        <a:rPr lang="es-DO" sz="1200" b="1" spc="1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e</a:t>
                      </a:r>
                      <a:r>
                        <a:rPr lang="es-DO" sz="1200" b="1" spc="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a</a:t>
                      </a:r>
                      <a:r>
                        <a:rPr lang="es-DO" sz="1200" b="1" spc="2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l</a:t>
                      </a:r>
                      <a:r>
                        <a:rPr lang="es-DO" sz="1200" b="1" spc="1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i</a:t>
                      </a:r>
                      <a:r>
                        <a:rPr lang="es-DO" sz="1200" b="1" spc="3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z</a:t>
                      </a:r>
                      <a:r>
                        <a:rPr lang="es-DO" sz="1200" b="1" spc="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a</a:t>
                      </a:r>
                      <a:r>
                        <a:rPr lang="es-DO" sz="1200" b="1" spc="7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d</a:t>
                      </a:r>
                      <a:r>
                        <a:rPr lang="es-DO" sz="1200" b="1" spc="3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o</a:t>
                      </a:r>
                      <a:r>
                        <a:rPr lang="es-DO" sz="1200" b="1" spc="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s</a:t>
                      </a:r>
                      <a:endParaRPr lang="es-DO" sz="1200" dirty="0">
                        <a:ln>
                          <a:noFill/>
                        </a:ln>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3775"/>
                    </a:solidFill>
                  </a:tcPr>
                </a:tc>
                <a:extLst>
                  <a:ext uri="{0D108BD9-81ED-4DB2-BD59-A6C34878D82A}">
                    <a16:rowId xmlns:a16="http://schemas.microsoft.com/office/drawing/2014/main" val="3325847137"/>
                  </a:ext>
                </a:extLst>
              </a:tr>
              <a:tr h="1148878">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s-DO" sz="1200" spc="65" dirty="0">
                          <a:solidFill>
                            <a:srgbClr val="4C4747"/>
                          </a:solidFill>
                          <a:latin typeface="Tahoma" panose="020B0604030504040204" pitchFamily="34" charset="0"/>
                          <a:ea typeface="Tahoma" panose="020B0604030504040204" pitchFamily="34" charset="0"/>
                          <a:cs typeface="Tahoma" panose="020B0604030504040204" pitchFamily="34" charset="0"/>
                        </a:rPr>
                        <a:t>15 de octubre de 2024</a:t>
                      </a: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es-ES" sz="1200" spc="100" dirty="0">
                          <a:solidFill>
                            <a:srgbClr val="4C4747"/>
                          </a:solidFill>
                          <a:latin typeface="Tahoma" panose="020B0604030504040204" pitchFamily="34" charset="0"/>
                          <a:ea typeface="Tahoma" panose="020B0604030504040204" pitchFamily="34" charset="0"/>
                          <a:cs typeface="Tahoma" panose="020B0604030504040204" pitchFamily="34" charset="0"/>
                        </a:rPr>
                        <a:t>Inclusión </a:t>
                      </a:r>
                      <a:r>
                        <a:rPr lang="es-ES" sz="1200" spc="100" dirty="0" smtClean="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100" baseline="0" dirty="0" smtClean="0">
                          <a:solidFill>
                            <a:srgbClr val="4C4747"/>
                          </a:solidFill>
                          <a:latin typeface="Tahoma" panose="020B0604030504040204" pitchFamily="34" charset="0"/>
                          <a:ea typeface="Tahoma" panose="020B0604030504040204" pitchFamily="34" charset="0"/>
                          <a:cs typeface="Tahoma" panose="020B0604030504040204" pitchFamily="34" charset="0"/>
                        </a:rPr>
                        <a:t> información</a:t>
                      </a:r>
                      <a:r>
                        <a:rPr lang="es-ES" sz="1200" spc="100"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0" dirty="0">
                          <a:solidFill>
                            <a:srgbClr val="4C4747"/>
                          </a:solidFill>
                          <a:latin typeface="Tahoma" panose="020B0604030504040204" pitchFamily="34" charset="0"/>
                          <a:ea typeface="Tahoma" panose="020B0604030504040204" pitchFamily="34" charset="0"/>
                          <a:cs typeface="Tahoma" panose="020B0604030504040204" pitchFamily="34" charset="0"/>
                        </a:rPr>
                        <a:t>sobre </a:t>
                      </a:r>
                      <a:r>
                        <a:rPr lang="es-ES" sz="1200" spc="100" dirty="0" smtClean="0">
                          <a:solidFill>
                            <a:srgbClr val="4C4747"/>
                          </a:solidFill>
                          <a:latin typeface="Tahoma" panose="020B0604030504040204" pitchFamily="34" charset="0"/>
                          <a:ea typeface="Tahoma" panose="020B0604030504040204" pitchFamily="34" charset="0"/>
                          <a:cs typeface="Tahoma" panose="020B0604030504040204" pitchFamily="34" charset="0"/>
                        </a:rPr>
                        <a:t>registro </a:t>
                      </a:r>
                      <a:r>
                        <a:rPr lang="es-ES" sz="1200" spc="100" dirty="0">
                          <a:solidFill>
                            <a:srgbClr val="4C4747"/>
                          </a:solidFill>
                          <a:latin typeface="Tahoma" panose="020B0604030504040204" pitchFamily="34" charset="0"/>
                          <a:ea typeface="Tahoma" panose="020B0604030504040204" pitchFamily="34" charset="0"/>
                          <a:cs typeface="Tahoma" panose="020B0604030504040204" pitchFamily="34" charset="0"/>
                        </a:rPr>
                        <a:t>de logros relevantes en el Sistema de Administración de Memorias Institucionales</a:t>
                      </a:r>
                      <a:r>
                        <a:rPr lang="es-ES" sz="1200" spc="100"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p>
                    <a:p>
                      <a:pPr marL="0" marR="0" lvl="0" indent="0" algn="just" defTabSz="914400" eaLnBrk="1" fontAlgn="auto" latinLnBrk="0" hangingPunct="1">
                        <a:lnSpc>
                          <a:spcPct val="150000"/>
                        </a:lnSpc>
                        <a:spcBef>
                          <a:spcPts val="0"/>
                        </a:spcBef>
                        <a:spcAft>
                          <a:spcPts val="0"/>
                        </a:spcAft>
                        <a:buClrTx/>
                        <a:buSzTx/>
                        <a:buFontTx/>
                        <a:buNone/>
                        <a:tabLst/>
                        <a:defRPr/>
                      </a:pPr>
                      <a:r>
                        <a:rPr lang="es-ES" sz="1200" spc="100" dirty="0" smtClean="0">
                          <a:solidFill>
                            <a:srgbClr val="4C4747"/>
                          </a:solidFill>
                          <a:latin typeface="Tahoma" panose="020B0604030504040204" pitchFamily="34" charset="0"/>
                          <a:ea typeface="Tahoma" panose="020B0604030504040204" pitchFamily="34" charset="0"/>
                          <a:cs typeface="Tahoma" panose="020B0604030504040204" pitchFamily="34" charset="0"/>
                        </a:rPr>
                        <a:t>Ampliada</a:t>
                      </a:r>
                      <a:r>
                        <a:rPr lang="es-ES" sz="1200" spc="100" baseline="0" dirty="0" smtClean="0">
                          <a:solidFill>
                            <a:srgbClr val="4C4747"/>
                          </a:solidFill>
                          <a:latin typeface="Tahoma" panose="020B0604030504040204" pitchFamily="34" charset="0"/>
                          <a:ea typeface="Tahoma" panose="020B0604030504040204" pitchFamily="34" charset="0"/>
                          <a:cs typeface="Tahoma" panose="020B0604030504040204" pitchFamily="34" charset="0"/>
                        </a:rPr>
                        <a:t> la lista de verificación. Inclusión ejemplo de tabla. </a:t>
                      </a:r>
                      <a:r>
                        <a:rPr lang="es-ES" sz="1200" spc="100" baseline="0" dirty="0" smtClean="0">
                          <a:solidFill>
                            <a:srgbClr val="4C4747"/>
                          </a:solidFill>
                          <a:latin typeface="Tahoma" panose="020B0604030504040204" pitchFamily="34" charset="0"/>
                          <a:ea typeface="Tahoma" panose="020B0604030504040204" pitchFamily="34" charset="0"/>
                          <a:cs typeface="Tahoma" panose="020B0604030504040204" pitchFamily="34" charset="0"/>
                        </a:rPr>
                        <a:t>Inclusión de los resultados o avances en la implementación de la Evaluación de Desempeño Institucional.</a:t>
                      </a:r>
                      <a:endPar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70123575"/>
                  </a:ext>
                </a:extLst>
              </a:tr>
              <a:tr h="1970003">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s-DO" sz="1200" spc="65" dirty="0">
                          <a:solidFill>
                            <a:srgbClr val="4C4747"/>
                          </a:solidFill>
                          <a:latin typeface="Tahoma" panose="020B0604030504040204" pitchFamily="34" charset="0"/>
                          <a:ea typeface="Tahoma" panose="020B0604030504040204" pitchFamily="34" charset="0"/>
                          <a:cs typeface="Tahoma" panose="020B0604030504040204" pitchFamily="34" charset="0"/>
                        </a:rPr>
                        <a:t>30 de septiembre de 2023</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es-DO" sz="1200" spc="65" dirty="0">
                          <a:solidFill>
                            <a:srgbClr val="4C4747"/>
                          </a:solidFill>
                          <a:latin typeface="Tahoma" panose="020B0604030504040204" pitchFamily="34" charset="0"/>
                          <a:ea typeface="Tahoma" panose="020B0604030504040204" pitchFamily="34" charset="0"/>
                          <a:cs typeface="Tahoma" panose="020B0604030504040204" pitchFamily="34" charset="0"/>
                        </a:rPr>
                        <a:t>Eliminación del ejemplar físico de la memoria institucional y los criterios establecidos para el ejemplar impreso.</a:t>
                      </a:r>
                    </a:p>
                    <a:p>
                      <a:pPr marL="0" marR="0" lvl="0" indent="0" algn="just" defTabSz="914400" eaLnBrk="1" fontAlgn="auto" latinLnBrk="0" hangingPunct="1">
                        <a:lnSpc>
                          <a:spcPct val="150000"/>
                        </a:lnSpc>
                        <a:spcBef>
                          <a:spcPts val="0"/>
                        </a:spcBef>
                        <a:spcAft>
                          <a:spcPts val="0"/>
                        </a:spcAft>
                        <a:buClrTx/>
                        <a:buSzTx/>
                        <a:buFontTx/>
                        <a:buNone/>
                        <a:tabLst/>
                        <a:defRPr/>
                      </a:pPr>
                      <a:r>
                        <a:rPr lang="es-DO" sz="1200" spc="65" dirty="0">
                          <a:solidFill>
                            <a:srgbClr val="4C4747"/>
                          </a:solidFill>
                          <a:latin typeface="Tahoma" panose="020B0604030504040204" pitchFamily="34" charset="0"/>
                          <a:ea typeface="Tahoma" panose="020B0604030504040204" pitchFamily="34" charset="0"/>
                          <a:cs typeface="Tahoma" panose="020B0604030504040204" pitchFamily="34" charset="0"/>
                        </a:rPr>
                        <a:t>Inclusión del anexo matriz de logros.</a:t>
                      </a:r>
                    </a:p>
                    <a:p>
                      <a:pPr marL="0" marR="0" lvl="0" indent="0" algn="just" defTabSz="914400" eaLnBrk="1" fontAlgn="auto" latinLnBrk="0" hangingPunct="1">
                        <a:lnSpc>
                          <a:spcPct val="150000"/>
                        </a:lnSpc>
                        <a:spcBef>
                          <a:spcPts val="0"/>
                        </a:spcBef>
                        <a:spcAft>
                          <a:spcPts val="0"/>
                        </a:spcAft>
                        <a:buClrTx/>
                        <a:buSzTx/>
                        <a:buFontTx/>
                        <a:buNone/>
                        <a:tabLst/>
                        <a:defRPr/>
                      </a:pPr>
                      <a:r>
                        <a:rPr lang="es-DO" sz="1200" spc="65" dirty="0">
                          <a:solidFill>
                            <a:srgbClr val="4C4747"/>
                          </a:solidFill>
                          <a:latin typeface="Tahoma" panose="020B0604030504040204" pitchFamily="34" charset="0"/>
                          <a:ea typeface="Tahoma" panose="020B0604030504040204" pitchFamily="34" charset="0"/>
                          <a:cs typeface="Tahoma" panose="020B0604030504040204" pitchFamily="34" charset="0"/>
                        </a:rPr>
                        <a:t>Actualización de la explicación de los anexos.</a:t>
                      </a:r>
                    </a:p>
                    <a:p>
                      <a:pPr marL="0" marR="0" lvl="0" indent="0" algn="just" defTabSz="914400" eaLnBrk="1" fontAlgn="auto" latinLnBrk="0" hangingPunct="1">
                        <a:lnSpc>
                          <a:spcPct val="150000"/>
                        </a:lnSpc>
                        <a:spcBef>
                          <a:spcPts val="0"/>
                        </a:spcBef>
                        <a:spcAft>
                          <a:spcPts val="0"/>
                        </a:spcAft>
                        <a:buClrTx/>
                        <a:buSzTx/>
                        <a:buFontTx/>
                        <a:buNone/>
                        <a:tabLst/>
                        <a:defRPr/>
                      </a:pPr>
                      <a:r>
                        <a:rPr lang="es-DO" sz="1200" spc="65" dirty="0">
                          <a:solidFill>
                            <a:srgbClr val="4C4747"/>
                          </a:solidFill>
                          <a:latin typeface="Tahoma" panose="020B0604030504040204" pitchFamily="34" charset="0"/>
                          <a:ea typeface="Tahoma" panose="020B0604030504040204" pitchFamily="34" charset="0"/>
                          <a:cs typeface="Tahoma" panose="020B0604030504040204" pitchFamily="34" charset="0"/>
                        </a:rPr>
                        <a:t>Incorporación de información sobre implementación de políticas transversales.</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06569197"/>
                  </a:ext>
                </a:extLst>
              </a:tr>
              <a:tr h="1148878">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5 de octubre de 2022</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Inclusión del apartado de presentación de la memoria.  Categorización de los logros en el resumen ejecutivo.  Ejemplos para cada anexo. Rectificación del margen  derecho.</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5954080"/>
                  </a:ext>
                </a:extLst>
              </a:tr>
              <a:tr h="3064835">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27 de mayo de 2021</a:t>
                      </a: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Diagramación y rediseño de la guía. Modificación de  tabla de contenido de las memorias, ampliación del  marco conceptual de las memorias y la rendición de  cuentas. Creación de un documento didáctico con  ejemplos y referencias para elaborar las memorias.  Inclusión de una lista de verificación. Documento  instructivo para acceder al SAMI. Incorporación Ley  247-12, artículo 29. Ley 10-04 de la Cámara de Cuentas y  10-07.</a:t>
                      </a: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89844176"/>
                  </a:ext>
                </a:extLst>
              </a:tr>
            </a:tbl>
          </a:graphicData>
        </a:graphic>
      </p:graphicFrame>
      <p:sp>
        <p:nvSpPr>
          <p:cNvPr id="5" name="Freeform 18">
            <a:extLst>
              <a:ext uri="{FF2B5EF4-FFF2-40B4-BE49-F238E27FC236}">
                <a16:creationId xmlns:a16="http://schemas.microsoft.com/office/drawing/2014/main" id="{DAD0F6CF-F696-44BD-BDB4-2193911FEDFE}"/>
              </a:ext>
            </a:extLst>
          </p:cNvPr>
          <p:cNvSpPr/>
          <p:nvPr/>
        </p:nvSpPr>
        <p:spPr>
          <a:xfrm rot="-820713">
            <a:off x="1288795" y="10314251"/>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6" name="Freeform 19">
            <a:extLst>
              <a:ext uri="{FF2B5EF4-FFF2-40B4-BE49-F238E27FC236}">
                <a16:creationId xmlns:a16="http://schemas.microsoft.com/office/drawing/2014/main" id="{6D132A97-3197-4DD9-A9A1-C6F7F123D028}"/>
              </a:ext>
            </a:extLst>
          </p:cNvPr>
          <p:cNvSpPr/>
          <p:nvPr/>
        </p:nvSpPr>
        <p:spPr>
          <a:xfrm rot="645150">
            <a:off x="-496877" y="10255587"/>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8" name="Freeform 20">
            <a:extLst>
              <a:ext uri="{FF2B5EF4-FFF2-40B4-BE49-F238E27FC236}">
                <a16:creationId xmlns:a16="http://schemas.microsoft.com/office/drawing/2014/main" id="{A68B4254-0694-4A1B-BDBD-6A30FD733992}"/>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9" name="Freeform 21">
            <a:extLst>
              <a:ext uri="{FF2B5EF4-FFF2-40B4-BE49-F238E27FC236}">
                <a16:creationId xmlns:a16="http://schemas.microsoft.com/office/drawing/2014/main" id="{945DFB39-95B8-4725-9A3B-E54B0A2A7BAC}"/>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object 7"/>
          <p:cNvSpPr txBox="1"/>
          <p:nvPr/>
        </p:nvSpPr>
        <p:spPr>
          <a:xfrm>
            <a:off x="1054832" y="925626"/>
            <a:ext cx="5529778" cy="843821"/>
          </a:xfrm>
          <a:prstGeom prst="rect">
            <a:avLst/>
          </a:prstGeom>
        </p:spPr>
        <p:txBody>
          <a:bodyPr vert="horz" wrap="square" lIns="0" tIns="12700" rIns="0" bIns="0" rtlCol="0">
            <a:spAutoFit/>
          </a:bodyPr>
          <a:lstStyle/>
          <a:p>
            <a:pPr marL="12347" marR="4939" algn="just" defTabSz="888980">
              <a:lnSpc>
                <a:spcPct val="150000"/>
              </a:lnSpc>
              <a:spcBef>
                <a:spcPts val="97"/>
              </a:spcBef>
            </a:pPr>
            <a:r>
              <a:rPr lang="es-DO"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La</a:t>
            </a:r>
            <a:r>
              <a:rPr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siguiente</a:t>
            </a:r>
            <a:r>
              <a:rPr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matriz</a:t>
            </a:r>
            <a:r>
              <a:rPr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recoge las </a:t>
            </a:r>
            <a:r>
              <a:rPr lang="es-DO"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actualizaciones</a:t>
            </a:r>
            <a:r>
              <a:rPr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y cambios aplicados a la guía de  elaboración de </a:t>
            </a:r>
            <a:r>
              <a:rPr lang="es-DO"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memorias</a:t>
            </a: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institucionales desde su primera versión</a:t>
            </a:r>
            <a:r>
              <a:rPr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r>
              <a:rPr lang="es-ES"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endParaRPr sz="1200" spc="122"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2091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189304" y="1192754"/>
            <a:ext cx="5120640" cy="1200970"/>
          </a:xfrm>
          <a:prstGeom prst="rect">
            <a:avLst/>
          </a:prstGeom>
        </p:spPr>
        <p:txBody>
          <a:bodyPr vert="horz" wrap="square" lIns="0" tIns="122555" rIns="0" bIns="0" rtlCol="0">
            <a:spAutoFit/>
          </a:bodyPr>
          <a:lstStyle/>
          <a:p>
            <a:pPr marL="12700" marR="5080" algn="just">
              <a:lnSpc>
                <a:spcPts val="4160"/>
              </a:lnSpc>
              <a:spcBef>
                <a:spcPts val="965"/>
              </a:spcBef>
            </a:pPr>
            <a:r>
              <a:rPr sz="3400" spc="25" dirty="0"/>
              <a:t>Evitar</a:t>
            </a:r>
            <a:r>
              <a:rPr sz="3400" spc="-100" dirty="0"/>
              <a:t> </a:t>
            </a:r>
            <a:r>
              <a:rPr sz="3400" spc="25" dirty="0"/>
              <a:t>el</a:t>
            </a:r>
            <a:r>
              <a:rPr sz="3400" spc="-95" dirty="0"/>
              <a:t> </a:t>
            </a:r>
            <a:r>
              <a:rPr sz="3400" spc="90" dirty="0"/>
              <a:t>uso</a:t>
            </a:r>
            <a:r>
              <a:rPr sz="3400" spc="-95" dirty="0"/>
              <a:t> </a:t>
            </a:r>
            <a:r>
              <a:rPr sz="3400" spc="175" dirty="0"/>
              <a:t>de</a:t>
            </a:r>
            <a:r>
              <a:rPr sz="3400" spc="-95" dirty="0"/>
              <a:t> </a:t>
            </a:r>
            <a:r>
              <a:rPr sz="3400" spc="15" dirty="0"/>
              <a:t>los </a:t>
            </a:r>
            <a:r>
              <a:rPr sz="3400" spc="-1215" dirty="0"/>
              <a:t> </a:t>
            </a:r>
            <a:r>
              <a:rPr lang="es-DO" sz="3400" spc="70" dirty="0"/>
              <a:t>siguientes c</a:t>
            </a:r>
            <a:r>
              <a:rPr lang="es-DO" sz="3400" spc="55" dirty="0"/>
              <a:t>ontenidos:</a:t>
            </a:r>
            <a:endParaRPr lang="es-DO" sz="3400" dirty="0"/>
          </a:p>
        </p:txBody>
      </p:sp>
      <p:sp>
        <p:nvSpPr>
          <p:cNvPr id="7" name="object 7"/>
          <p:cNvSpPr txBox="1"/>
          <p:nvPr/>
        </p:nvSpPr>
        <p:spPr>
          <a:xfrm>
            <a:off x="2079623" y="2967141"/>
            <a:ext cx="4166356" cy="786754"/>
          </a:xfrm>
          <a:prstGeom prst="rect">
            <a:avLst/>
          </a:prstGeom>
        </p:spPr>
        <p:txBody>
          <a:bodyPr vert="horz" wrap="square" lIns="0" tIns="12065" rIns="0" bIns="0" rtlCol="0">
            <a:spAutoFit/>
          </a:bodyPr>
          <a:lstStyle/>
          <a:p>
            <a:pPr marL="12700" marR="5080">
              <a:lnSpc>
                <a:spcPct val="150000"/>
              </a:lnSpc>
              <a:spcBef>
                <a:spcPts val="95"/>
              </a:spcBef>
            </a:pPr>
            <a:r>
              <a:rPr spc="-10" dirty="0">
                <a:solidFill>
                  <a:srgbClr val="4C4747"/>
                </a:solidFill>
                <a:latin typeface="Tahoma"/>
                <a:cs typeface="Tahoma"/>
              </a:rPr>
              <a:t>La</a:t>
            </a:r>
            <a:r>
              <a:rPr spc="5" dirty="0">
                <a:solidFill>
                  <a:srgbClr val="4C4747"/>
                </a:solidFill>
                <a:latin typeface="Tahoma"/>
                <a:cs typeface="Tahoma"/>
              </a:rPr>
              <a:t> </a:t>
            </a:r>
            <a:r>
              <a:rPr spc="75" dirty="0">
                <a:solidFill>
                  <a:srgbClr val="4C4747"/>
                </a:solidFill>
                <a:latin typeface="Tahoma"/>
                <a:cs typeface="Tahoma"/>
              </a:rPr>
              <a:t>celebración</a:t>
            </a:r>
            <a:r>
              <a:rPr spc="10" dirty="0">
                <a:solidFill>
                  <a:srgbClr val="4C4747"/>
                </a:solidFill>
                <a:latin typeface="Tahoma"/>
                <a:cs typeface="Tahoma"/>
              </a:rPr>
              <a:t> </a:t>
            </a:r>
            <a:r>
              <a:rPr spc="95" dirty="0">
                <a:solidFill>
                  <a:srgbClr val="4C4747"/>
                </a:solidFill>
                <a:latin typeface="Tahoma"/>
                <a:cs typeface="Tahoma"/>
              </a:rPr>
              <a:t>de</a:t>
            </a:r>
            <a:r>
              <a:rPr spc="10" dirty="0">
                <a:solidFill>
                  <a:srgbClr val="4C4747"/>
                </a:solidFill>
                <a:latin typeface="Tahoma"/>
                <a:cs typeface="Tahoma"/>
              </a:rPr>
              <a:t> </a:t>
            </a:r>
            <a:r>
              <a:rPr spc="35" dirty="0">
                <a:solidFill>
                  <a:srgbClr val="4C4747"/>
                </a:solidFill>
                <a:latin typeface="Tahoma"/>
                <a:cs typeface="Tahoma"/>
              </a:rPr>
              <a:t>reuniones </a:t>
            </a:r>
            <a:r>
              <a:rPr spc="-630" dirty="0">
                <a:solidFill>
                  <a:srgbClr val="4C4747"/>
                </a:solidFill>
                <a:latin typeface="Tahoma"/>
                <a:cs typeface="Tahoma"/>
              </a:rPr>
              <a:t> </a:t>
            </a:r>
            <a:r>
              <a:rPr spc="45" dirty="0">
                <a:solidFill>
                  <a:srgbClr val="4C4747"/>
                </a:solidFill>
                <a:latin typeface="Tahoma"/>
                <a:cs typeface="Tahoma"/>
              </a:rPr>
              <a:t>(excepto</a:t>
            </a:r>
            <a:r>
              <a:rPr spc="5" dirty="0">
                <a:solidFill>
                  <a:srgbClr val="4C4747"/>
                </a:solidFill>
                <a:latin typeface="Tahoma"/>
                <a:cs typeface="Tahoma"/>
              </a:rPr>
              <a:t> </a:t>
            </a:r>
            <a:r>
              <a:rPr spc="70" dirty="0">
                <a:solidFill>
                  <a:srgbClr val="4C4747"/>
                </a:solidFill>
                <a:latin typeface="Tahoma"/>
                <a:cs typeface="Tahoma"/>
              </a:rPr>
              <a:t>las</a:t>
            </a:r>
            <a:r>
              <a:rPr spc="10" dirty="0">
                <a:solidFill>
                  <a:srgbClr val="4C4747"/>
                </a:solidFill>
                <a:latin typeface="Tahoma"/>
                <a:cs typeface="Tahoma"/>
              </a:rPr>
              <a:t> </a:t>
            </a:r>
            <a:r>
              <a:rPr spc="5" dirty="0">
                <a:solidFill>
                  <a:srgbClr val="4C4747"/>
                </a:solidFill>
                <a:latin typeface="Tahoma"/>
                <a:cs typeface="Tahoma"/>
              </a:rPr>
              <a:t>cumbres).</a:t>
            </a:r>
            <a:endParaRPr dirty="0">
              <a:solidFill>
                <a:srgbClr val="4C4747"/>
              </a:solidFill>
              <a:latin typeface="Tahoma"/>
              <a:cs typeface="Tahoma"/>
            </a:endParaRPr>
          </a:p>
        </p:txBody>
      </p:sp>
      <p:sp>
        <p:nvSpPr>
          <p:cNvPr id="9" name="object 9"/>
          <p:cNvSpPr txBox="1"/>
          <p:nvPr/>
        </p:nvSpPr>
        <p:spPr>
          <a:xfrm>
            <a:off x="2084523" y="3968368"/>
            <a:ext cx="4169664" cy="786754"/>
          </a:xfrm>
          <a:prstGeom prst="rect">
            <a:avLst/>
          </a:prstGeom>
        </p:spPr>
        <p:txBody>
          <a:bodyPr vert="horz" wrap="square" lIns="0" tIns="12065" rIns="0" bIns="0" rtlCol="0">
            <a:spAutoFit/>
          </a:bodyPr>
          <a:lstStyle/>
          <a:p>
            <a:pPr marL="12700" marR="5080">
              <a:lnSpc>
                <a:spcPct val="150000"/>
              </a:lnSpc>
              <a:spcBef>
                <a:spcPts val="95"/>
              </a:spcBef>
            </a:pPr>
            <a:r>
              <a:rPr spc="-10" dirty="0">
                <a:solidFill>
                  <a:srgbClr val="4C4747"/>
                </a:solidFill>
                <a:latin typeface="Tahoma"/>
                <a:cs typeface="Tahoma"/>
              </a:rPr>
              <a:t>Discursos de las autoridades de la  institución.</a:t>
            </a:r>
          </a:p>
        </p:txBody>
      </p:sp>
      <p:sp>
        <p:nvSpPr>
          <p:cNvPr id="11" name="object 11"/>
          <p:cNvSpPr txBox="1"/>
          <p:nvPr/>
        </p:nvSpPr>
        <p:spPr>
          <a:xfrm>
            <a:off x="2106066" y="4969595"/>
            <a:ext cx="4169664" cy="786754"/>
          </a:xfrm>
          <a:prstGeom prst="rect">
            <a:avLst/>
          </a:prstGeom>
        </p:spPr>
        <p:txBody>
          <a:bodyPr vert="horz" wrap="square" lIns="0" tIns="12065" rIns="0" bIns="0" rtlCol="0">
            <a:spAutoFit/>
          </a:bodyPr>
          <a:lstStyle/>
          <a:p>
            <a:pPr marL="12700" marR="5080">
              <a:lnSpc>
                <a:spcPct val="150000"/>
              </a:lnSpc>
              <a:spcBef>
                <a:spcPts val="95"/>
              </a:spcBef>
            </a:pPr>
            <a:r>
              <a:rPr spc="-10" dirty="0">
                <a:solidFill>
                  <a:srgbClr val="4C4747"/>
                </a:solidFill>
                <a:latin typeface="Tahoma"/>
                <a:cs typeface="Tahoma"/>
              </a:rPr>
              <a:t>Actividades recreativas y festivas  del personal de la institución.</a:t>
            </a:r>
          </a:p>
        </p:txBody>
      </p:sp>
      <p:sp>
        <p:nvSpPr>
          <p:cNvPr id="13" name="object 13"/>
          <p:cNvSpPr txBox="1"/>
          <p:nvPr/>
        </p:nvSpPr>
        <p:spPr>
          <a:xfrm>
            <a:off x="2079623" y="5970822"/>
            <a:ext cx="4169664" cy="786754"/>
          </a:xfrm>
          <a:prstGeom prst="rect">
            <a:avLst/>
          </a:prstGeom>
        </p:spPr>
        <p:txBody>
          <a:bodyPr vert="horz" wrap="square" lIns="0" tIns="12065" rIns="0" bIns="0" rtlCol="0">
            <a:spAutoFit/>
          </a:bodyPr>
          <a:lstStyle/>
          <a:p>
            <a:pPr marL="12700" marR="5080">
              <a:lnSpc>
                <a:spcPct val="150000"/>
              </a:lnSpc>
              <a:spcBef>
                <a:spcPts val="95"/>
              </a:spcBef>
            </a:pPr>
            <a:r>
              <a:rPr spc="-10" dirty="0">
                <a:solidFill>
                  <a:srgbClr val="4C4747"/>
                </a:solidFill>
                <a:latin typeface="Tahoma"/>
                <a:cs typeface="Tahoma"/>
              </a:rPr>
              <a:t>Reconocimientos al titular de la  institución.</a:t>
            </a:r>
          </a:p>
        </p:txBody>
      </p:sp>
      <p:sp>
        <p:nvSpPr>
          <p:cNvPr id="15" name="object 15"/>
          <p:cNvSpPr txBox="1"/>
          <p:nvPr/>
        </p:nvSpPr>
        <p:spPr>
          <a:xfrm>
            <a:off x="2079623" y="6945855"/>
            <a:ext cx="4169664" cy="843180"/>
          </a:xfrm>
          <a:prstGeom prst="rect">
            <a:avLst/>
          </a:prstGeom>
        </p:spPr>
        <p:txBody>
          <a:bodyPr vert="horz" wrap="square" lIns="0" tIns="12065" rIns="0" bIns="0" rtlCol="0">
            <a:spAutoFit/>
          </a:bodyPr>
          <a:lstStyle/>
          <a:p>
            <a:pPr marL="12700" marR="5080">
              <a:lnSpc>
                <a:spcPct val="150000"/>
              </a:lnSpc>
              <a:spcBef>
                <a:spcPts val="95"/>
              </a:spcBef>
            </a:pPr>
            <a:r>
              <a:rPr spc="-10" dirty="0">
                <a:solidFill>
                  <a:srgbClr val="4C4747"/>
                </a:solidFill>
                <a:latin typeface="Tahoma"/>
                <a:cs typeface="Tahoma"/>
              </a:rPr>
              <a:t>Viajes y delegaciones que no  impactan la </a:t>
            </a:r>
            <a:r>
              <a:rPr lang="es-DO" spc="-10" dirty="0" smtClean="0">
                <a:solidFill>
                  <a:srgbClr val="4C4747"/>
                </a:solidFill>
                <a:latin typeface="Tahoma"/>
                <a:cs typeface="Tahoma"/>
              </a:rPr>
              <a:t>ejecución</a:t>
            </a:r>
            <a:r>
              <a:rPr spc="-10" dirty="0" smtClean="0">
                <a:solidFill>
                  <a:srgbClr val="4C4747"/>
                </a:solidFill>
                <a:latin typeface="Tahoma"/>
                <a:cs typeface="Tahoma"/>
              </a:rPr>
              <a:t> </a:t>
            </a:r>
            <a:r>
              <a:rPr lang="es-DO" spc="-10" dirty="0" smtClean="0">
                <a:solidFill>
                  <a:srgbClr val="4C4747"/>
                </a:solidFill>
                <a:latin typeface="Tahoma"/>
                <a:cs typeface="Tahoma"/>
              </a:rPr>
              <a:t>institucional.</a:t>
            </a:r>
            <a:endParaRPr spc="-10" dirty="0">
              <a:solidFill>
                <a:srgbClr val="4C4747"/>
              </a:solidFill>
              <a:latin typeface="Tahoma"/>
              <a:cs typeface="Tahoma"/>
            </a:endParaRPr>
          </a:p>
        </p:txBody>
      </p:sp>
      <p:grpSp>
        <p:nvGrpSpPr>
          <p:cNvPr id="16" name="Grupo 15">
            <a:extLst>
              <a:ext uri="{FF2B5EF4-FFF2-40B4-BE49-F238E27FC236}">
                <a16:creationId xmlns:a16="http://schemas.microsoft.com/office/drawing/2014/main" id="{DBBF7314-2F83-4AC5-ABCC-26FF6819C52D}"/>
              </a:ext>
            </a:extLst>
          </p:cNvPr>
          <p:cNvGrpSpPr/>
          <p:nvPr/>
        </p:nvGrpSpPr>
        <p:grpSpPr>
          <a:xfrm>
            <a:off x="1303140" y="3176850"/>
            <a:ext cx="548640" cy="548640"/>
            <a:chOff x="1435221" y="2361512"/>
            <a:chExt cx="548640" cy="548640"/>
          </a:xfrm>
        </p:grpSpPr>
        <p:sp>
          <p:nvSpPr>
            <p:cNvPr id="2" name="Elipse 1">
              <a:extLst>
                <a:ext uri="{FF2B5EF4-FFF2-40B4-BE49-F238E27FC236}">
                  <a16:creationId xmlns:a16="http://schemas.microsoft.com/office/drawing/2014/main" id="{5B3C5A71-D3F4-4C84-BDD6-3918C8F0FFB2}"/>
                </a:ext>
              </a:extLst>
            </p:cNvPr>
            <p:cNvSpPr/>
            <p:nvPr/>
          </p:nvSpPr>
          <p:spPr>
            <a:xfrm>
              <a:off x="1435221" y="2361512"/>
              <a:ext cx="548640" cy="548640"/>
            </a:xfrm>
            <a:prstGeom prst="ellipse">
              <a:avLst/>
            </a:prstGeom>
            <a:solidFill>
              <a:srgbClr val="003775"/>
            </a:solidFill>
            <a:ln>
              <a:solidFill>
                <a:srgbClr val="00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3" name="Rectángulo 2">
              <a:extLst>
                <a:ext uri="{FF2B5EF4-FFF2-40B4-BE49-F238E27FC236}">
                  <a16:creationId xmlns:a16="http://schemas.microsoft.com/office/drawing/2014/main" id="{53ED7D24-C66B-425A-93CB-8F035DDD69FD}"/>
                </a:ext>
              </a:extLst>
            </p:cNvPr>
            <p:cNvSpPr/>
            <p:nvPr/>
          </p:nvSpPr>
          <p:spPr>
            <a:xfrm>
              <a:off x="1519425" y="2376762"/>
              <a:ext cx="380232" cy="461665"/>
            </a:xfrm>
            <a:prstGeom prst="rect">
              <a:avLst/>
            </a:prstGeom>
          </p:spPr>
          <p:txBody>
            <a:bodyPr wrap="none">
              <a:spAutoFit/>
            </a:bodyPr>
            <a:lstStyle/>
            <a:p>
              <a:r>
                <a:rPr lang="es-DO" sz="2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21" name="Grupo 20">
            <a:extLst>
              <a:ext uri="{FF2B5EF4-FFF2-40B4-BE49-F238E27FC236}">
                <a16:creationId xmlns:a16="http://schemas.microsoft.com/office/drawing/2014/main" id="{EFCFA9F1-0474-4579-BBE5-3A05193EC567}"/>
              </a:ext>
            </a:extLst>
          </p:cNvPr>
          <p:cNvGrpSpPr/>
          <p:nvPr/>
        </p:nvGrpSpPr>
        <p:grpSpPr>
          <a:xfrm>
            <a:off x="1303140" y="4154557"/>
            <a:ext cx="548640" cy="548640"/>
            <a:chOff x="1435221" y="2361512"/>
            <a:chExt cx="548640" cy="548640"/>
          </a:xfrm>
        </p:grpSpPr>
        <p:sp>
          <p:nvSpPr>
            <p:cNvPr id="22" name="Elipse 21">
              <a:extLst>
                <a:ext uri="{FF2B5EF4-FFF2-40B4-BE49-F238E27FC236}">
                  <a16:creationId xmlns:a16="http://schemas.microsoft.com/office/drawing/2014/main" id="{870C1E82-A5E5-43CA-8603-1A311695D471}"/>
                </a:ext>
              </a:extLst>
            </p:cNvPr>
            <p:cNvSpPr/>
            <p:nvPr/>
          </p:nvSpPr>
          <p:spPr>
            <a:xfrm>
              <a:off x="1435221" y="2361512"/>
              <a:ext cx="548640" cy="548640"/>
            </a:xfrm>
            <a:prstGeom prst="ellipse">
              <a:avLst/>
            </a:prstGeom>
            <a:solidFill>
              <a:srgbClr val="003775"/>
            </a:solidFill>
            <a:ln>
              <a:solidFill>
                <a:srgbClr val="00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23" name="Rectángulo 22">
              <a:extLst>
                <a:ext uri="{FF2B5EF4-FFF2-40B4-BE49-F238E27FC236}">
                  <a16:creationId xmlns:a16="http://schemas.microsoft.com/office/drawing/2014/main" id="{DBE1B65B-C5C8-4EBB-BA47-6282911EBA63}"/>
                </a:ext>
              </a:extLst>
            </p:cNvPr>
            <p:cNvSpPr/>
            <p:nvPr/>
          </p:nvSpPr>
          <p:spPr>
            <a:xfrm>
              <a:off x="1519425" y="2376762"/>
              <a:ext cx="380232" cy="461665"/>
            </a:xfrm>
            <a:prstGeom prst="rect">
              <a:avLst/>
            </a:prstGeom>
          </p:spPr>
          <p:txBody>
            <a:bodyPr wrap="none">
              <a:spAutoFit/>
            </a:bodyPr>
            <a:lstStyle/>
            <a:p>
              <a:r>
                <a:rPr lang="es-DO" sz="2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grpSp>
        <p:nvGrpSpPr>
          <p:cNvPr id="24" name="Grupo 23">
            <a:extLst>
              <a:ext uri="{FF2B5EF4-FFF2-40B4-BE49-F238E27FC236}">
                <a16:creationId xmlns:a16="http://schemas.microsoft.com/office/drawing/2014/main" id="{36E91263-F74F-4D91-9E83-4AFF6EF9C081}"/>
              </a:ext>
            </a:extLst>
          </p:cNvPr>
          <p:cNvGrpSpPr/>
          <p:nvPr/>
        </p:nvGrpSpPr>
        <p:grpSpPr>
          <a:xfrm>
            <a:off x="1303140" y="5134088"/>
            <a:ext cx="548640" cy="548640"/>
            <a:chOff x="1435221" y="2361512"/>
            <a:chExt cx="548640" cy="548640"/>
          </a:xfrm>
        </p:grpSpPr>
        <p:sp>
          <p:nvSpPr>
            <p:cNvPr id="25" name="Elipse 24">
              <a:extLst>
                <a:ext uri="{FF2B5EF4-FFF2-40B4-BE49-F238E27FC236}">
                  <a16:creationId xmlns:a16="http://schemas.microsoft.com/office/drawing/2014/main" id="{37D12AD5-9AD2-49B1-B6CF-CEC4802EA143}"/>
                </a:ext>
              </a:extLst>
            </p:cNvPr>
            <p:cNvSpPr/>
            <p:nvPr/>
          </p:nvSpPr>
          <p:spPr>
            <a:xfrm>
              <a:off x="1435221" y="2361512"/>
              <a:ext cx="548640" cy="548640"/>
            </a:xfrm>
            <a:prstGeom prst="ellipse">
              <a:avLst/>
            </a:prstGeom>
            <a:solidFill>
              <a:srgbClr val="003775"/>
            </a:solidFill>
            <a:ln>
              <a:solidFill>
                <a:srgbClr val="00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26" name="Rectángulo 25">
              <a:extLst>
                <a:ext uri="{FF2B5EF4-FFF2-40B4-BE49-F238E27FC236}">
                  <a16:creationId xmlns:a16="http://schemas.microsoft.com/office/drawing/2014/main" id="{63B4CFD9-4B62-407B-BC70-FE5DB09FBD34}"/>
                </a:ext>
              </a:extLst>
            </p:cNvPr>
            <p:cNvSpPr/>
            <p:nvPr/>
          </p:nvSpPr>
          <p:spPr>
            <a:xfrm>
              <a:off x="1519425" y="2376762"/>
              <a:ext cx="380232" cy="461665"/>
            </a:xfrm>
            <a:prstGeom prst="rect">
              <a:avLst/>
            </a:prstGeom>
          </p:spPr>
          <p:txBody>
            <a:bodyPr wrap="none">
              <a:spAutoFit/>
            </a:bodyPr>
            <a:lstStyle/>
            <a:p>
              <a:r>
                <a:rPr lang="es-DO" sz="24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grpSp>
        <p:nvGrpSpPr>
          <p:cNvPr id="27" name="Grupo 26">
            <a:extLst>
              <a:ext uri="{FF2B5EF4-FFF2-40B4-BE49-F238E27FC236}">
                <a16:creationId xmlns:a16="http://schemas.microsoft.com/office/drawing/2014/main" id="{F9560580-D72F-4DEF-8B65-FBF7BBE7E47B}"/>
              </a:ext>
            </a:extLst>
          </p:cNvPr>
          <p:cNvGrpSpPr/>
          <p:nvPr/>
        </p:nvGrpSpPr>
        <p:grpSpPr>
          <a:xfrm>
            <a:off x="1303140" y="6113619"/>
            <a:ext cx="548640" cy="548640"/>
            <a:chOff x="1435221" y="2361512"/>
            <a:chExt cx="548640" cy="548640"/>
          </a:xfrm>
        </p:grpSpPr>
        <p:sp>
          <p:nvSpPr>
            <p:cNvPr id="28" name="Elipse 27">
              <a:extLst>
                <a:ext uri="{FF2B5EF4-FFF2-40B4-BE49-F238E27FC236}">
                  <a16:creationId xmlns:a16="http://schemas.microsoft.com/office/drawing/2014/main" id="{AB5EAA2F-EAF5-4C9F-B184-22A763EE5769}"/>
                </a:ext>
              </a:extLst>
            </p:cNvPr>
            <p:cNvSpPr/>
            <p:nvPr/>
          </p:nvSpPr>
          <p:spPr>
            <a:xfrm>
              <a:off x="1435221" y="2361512"/>
              <a:ext cx="548640" cy="548640"/>
            </a:xfrm>
            <a:prstGeom prst="ellipse">
              <a:avLst/>
            </a:prstGeom>
            <a:solidFill>
              <a:srgbClr val="003775"/>
            </a:solidFill>
            <a:ln>
              <a:solidFill>
                <a:srgbClr val="00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29" name="Rectángulo 28">
              <a:extLst>
                <a:ext uri="{FF2B5EF4-FFF2-40B4-BE49-F238E27FC236}">
                  <a16:creationId xmlns:a16="http://schemas.microsoft.com/office/drawing/2014/main" id="{3B582DB5-16CE-4D24-99DA-69F87A5D42AD}"/>
                </a:ext>
              </a:extLst>
            </p:cNvPr>
            <p:cNvSpPr/>
            <p:nvPr/>
          </p:nvSpPr>
          <p:spPr>
            <a:xfrm>
              <a:off x="1519425" y="2376762"/>
              <a:ext cx="380232" cy="461665"/>
            </a:xfrm>
            <a:prstGeom prst="rect">
              <a:avLst/>
            </a:prstGeom>
          </p:spPr>
          <p:txBody>
            <a:bodyPr wrap="none">
              <a:spAutoFit/>
            </a:bodyPr>
            <a:lstStyle/>
            <a:p>
              <a:r>
                <a:rPr lang="es-DO" sz="2400" b="1" dirty="0">
                  <a:solidFill>
                    <a:schemeClr val="bg1"/>
                  </a:solidFill>
                  <a:latin typeface="Tahoma" panose="020B0604030504040204" pitchFamily="34" charset="0"/>
                  <a:ea typeface="Tahoma" panose="020B0604030504040204" pitchFamily="34" charset="0"/>
                  <a:cs typeface="Tahoma" panose="020B0604030504040204" pitchFamily="34" charset="0"/>
                </a:rPr>
                <a:t>4</a:t>
              </a:r>
            </a:p>
          </p:txBody>
        </p:sp>
      </p:grpSp>
      <p:grpSp>
        <p:nvGrpSpPr>
          <p:cNvPr id="30" name="Grupo 29">
            <a:extLst>
              <a:ext uri="{FF2B5EF4-FFF2-40B4-BE49-F238E27FC236}">
                <a16:creationId xmlns:a16="http://schemas.microsoft.com/office/drawing/2014/main" id="{A4586259-1FC5-460B-AD70-241F81BC8EDC}"/>
              </a:ext>
            </a:extLst>
          </p:cNvPr>
          <p:cNvGrpSpPr/>
          <p:nvPr/>
        </p:nvGrpSpPr>
        <p:grpSpPr>
          <a:xfrm>
            <a:off x="1359231" y="7093150"/>
            <a:ext cx="548640" cy="548640"/>
            <a:chOff x="1435221" y="2361512"/>
            <a:chExt cx="548640" cy="548640"/>
          </a:xfrm>
        </p:grpSpPr>
        <p:sp>
          <p:nvSpPr>
            <p:cNvPr id="31" name="Elipse 30">
              <a:extLst>
                <a:ext uri="{FF2B5EF4-FFF2-40B4-BE49-F238E27FC236}">
                  <a16:creationId xmlns:a16="http://schemas.microsoft.com/office/drawing/2014/main" id="{83CB9B1D-4CDB-4FD1-9DCF-319D541667BF}"/>
                </a:ext>
              </a:extLst>
            </p:cNvPr>
            <p:cNvSpPr/>
            <p:nvPr/>
          </p:nvSpPr>
          <p:spPr>
            <a:xfrm>
              <a:off x="1435221" y="2361512"/>
              <a:ext cx="548640" cy="548640"/>
            </a:xfrm>
            <a:prstGeom prst="ellipse">
              <a:avLst/>
            </a:prstGeom>
            <a:solidFill>
              <a:srgbClr val="003775"/>
            </a:solidFill>
            <a:ln>
              <a:solidFill>
                <a:srgbClr val="003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dirty="0"/>
            </a:p>
          </p:txBody>
        </p:sp>
        <p:sp>
          <p:nvSpPr>
            <p:cNvPr id="32" name="Rectángulo 31">
              <a:extLst>
                <a:ext uri="{FF2B5EF4-FFF2-40B4-BE49-F238E27FC236}">
                  <a16:creationId xmlns:a16="http://schemas.microsoft.com/office/drawing/2014/main" id="{1CC0CAE3-DF12-4016-A67F-9F0934E2827B}"/>
                </a:ext>
              </a:extLst>
            </p:cNvPr>
            <p:cNvSpPr/>
            <p:nvPr/>
          </p:nvSpPr>
          <p:spPr>
            <a:xfrm>
              <a:off x="1519425" y="2376762"/>
              <a:ext cx="380232" cy="461665"/>
            </a:xfrm>
            <a:prstGeom prst="rect">
              <a:avLst/>
            </a:prstGeom>
          </p:spPr>
          <p:txBody>
            <a:bodyPr wrap="none">
              <a:spAutoFit/>
            </a:bodyPr>
            <a:lstStyle/>
            <a:p>
              <a:r>
                <a:rPr lang="es-DO" sz="2400" b="1" dirty="0">
                  <a:solidFill>
                    <a:schemeClr val="bg1"/>
                  </a:solidFill>
                  <a:latin typeface="Tahoma" panose="020B0604030504040204" pitchFamily="34" charset="0"/>
                  <a:ea typeface="Tahoma" panose="020B0604030504040204" pitchFamily="34" charset="0"/>
                  <a:cs typeface="Tahoma" panose="020B0604030504040204" pitchFamily="34" charset="0"/>
                </a:rPr>
                <a:t>5</a:t>
              </a:r>
            </a:p>
          </p:txBody>
        </p:sp>
      </p:grpSp>
      <p:sp>
        <p:nvSpPr>
          <p:cNvPr id="33" name="Freeform 18">
            <a:extLst>
              <a:ext uri="{FF2B5EF4-FFF2-40B4-BE49-F238E27FC236}">
                <a16:creationId xmlns:a16="http://schemas.microsoft.com/office/drawing/2014/main" id="{AF75C7BF-F993-4731-A306-8E75F05117B0}"/>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34" name="Freeform 19">
            <a:extLst>
              <a:ext uri="{FF2B5EF4-FFF2-40B4-BE49-F238E27FC236}">
                <a16:creationId xmlns:a16="http://schemas.microsoft.com/office/drawing/2014/main" id="{9C034396-4FAB-4F27-83F4-FDEBB2FCD808}"/>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35" name="Freeform 20">
            <a:extLst>
              <a:ext uri="{FF2B5EF4-FFF2-40B4-BE49-F238E27FC236}">
                <a16:creationId xmlns:a16="http://schemas.microsoft.com/office/drawing/2014/main" id="{2A6055D3-FFB5-4323-B6DF-6EBC7E0DD994}"/>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36" name="Freeform 21">
            <a:extLst>
              <a:ext uri="{FF2B5EF4-FFF2-40B4-BE49-F238E27FC236}">
                <a16:creationId xmlns:a16="http://schemas.microsoft.com/office/drawing/2014/main" id="{B641A260-6252-412C-9E81-619040D77EEA}"/>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37" name="CuadroTexto 36">
            <a:extLst>
              <a:ext uri="{FF2B5EF4-FFF2-40B4-BE49-F238E27FC236}">
                <a16:creationId xmlns:a16="http://schemas.microsoft.com/office/drawing/2014/main" id="{44622805-5D5C-41D7-BD0F-905D69608FB8}"/>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20</a:t>
            </a:r>
            <a:endParaRPr lang="es-DO" b="1" dirty="0">
              <a:solidFill>
                <a:srgbClr val="003775"/>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37526" y="3063875"/>
            <a:ext cx="5510530" cy="3091180"/>
            <a:chOff x="1021670" y="4184136"/>
            <a:chExt cx="5510530" cy="3091180"/>
          </a:xfrm>
        </p:grpSpPr>
        <p:sp>
          <p:nvSpPr>
            <p:cNvPr id="3" name="object 3"/>
            <p:cNvSpPr/>
            <p:nvPr/>
          </p:nvSpPr>
          <p:spPr>
            <a:xfrm>
              <a:off x="1021670" y="4184136"/>
              <a:ext cx="5510530" cy="2788920"/>
            </a:xfrm>
            <a:custGeom>
              <a:avLst/>
              <a:gdLst/>
              <a:ahLst/>
              <a:cxnLst/>
              <a:rect l="l" t="t" r="r" b="b"/>
              <a:pathLst>
                <a:path w="5510530" h="2788920">
                  <a:moveTo>
                    <a:pt x="5510274" y="2788481"/>
                  </a:moveTo>
                  <a:lnTo>
                    <a:pt x="0" y="2788481"/>
                  </a:lnTo>
                  <a:lnTo>
                    <a:pt x="0" y="0"/>
                  </a:lnTo>
                  <a:lnTo>
                    <a:pt x="5510274" y="0"/>
                  </a:lnTo>
                  <a:lnTo>
                    <a:pt x="5510274" y="2788481"/>
                  </a:lnTo>
                  <a:close/>
                </a:path>
              </a:pathLst>
            </a:custGeom>
            <a:solidFill>
              <a:srgbClr val="B4BDC7">
                <a:alpha val="27839"/>
              </a:srgbClr>
            </a:solidFill>
          </p:spPr>
          <p:txBody>
            <a:bodyPr wrap="square" lIns="0" tIns="0" rIns="0" bIns="0" rtlCol="0"/>
            <a:lstStyle/>
            <a:p>
              <a:endParaRPr/>
            </a:p>
          </p:txBody>
        </p:sp>
        <p:sp>
          <p:nvSpPr>
            <p:cNvPr id="4" name="object 4"/>
            <p:cNvSpPr/>
            <p:nvPr/>
          </p:nvSpPr>
          <p:spPr>
            <a:xfrm>
              <a:off x="5377138" y="6460252"/>
              <a:ext cx="923290" cy="815340"/>
            </a:xfrm>
            <a:custGeom>
              <a:avLst/>
              <a:gdLst/>
              <a:ahLst/>
              <a:cxnLst/>
              <a:rect l="l" t="t" r="r" b="b"/>
              <a:pathLst>
                <a:path w="923289" h="815340">
                  <a:moveTo>
                    <a:pt x="14889" y="814973"/>
                  </a:moveTo>
                  <a:lnTo>
                    <a:pt x="0" y="814973"/>
                  </a:lnTo>
                  <a:lnTo>
                    <a:pt x="11942" y="795370"/>
                  </a:lnTo>
                  <a:lnTo>
                    <a:pt x="34742" y="760641"/>
                  </a:lnTo>
                  <a:lnTo>
                    <a:pt x="64521" y="718966"/>
                  </a:lnTo>
                  <a:lnTo>
                    <a:pt x="84684" y="693035"/>
                  </a:lnTo>
                  <a:lnTo>
                    <a:pt x="95540" y="677909"/>
                  </a:lnTo>
                  <a:lnTo>
                    <a:pt x="107018" y="660930"/>
                  </a:lnTo>
                  <a:lnTo>
                    <a:pt x="131523" y="622960"/>
                  </a:lnTo>
                  <a:lnTo>
                    <a:pt x="143931" y="605055"/>
                  </a:lnTo>
                  <a:lnTo>
                    <a:pt x="156339" y="588385"/>
                  </a:lnTo>
                  <a:lnTo>
                    <a:pt x="180845" y="558133"/>
                  </a:lnTo>
                  <a:lnTo>
                    <a:pt x="192322" y="543315"/>
                  </a:lnTo>
                  <a:lnTo>
                    <a:pt x="203179" y="528497"/>
                  </a:lnTo>
                  <a:lnTo>
                    <a:pt x="213416" y="513680"/>
                  </a:lnTo>
                  <a:lnTo>
                    <a:pt x="233268" y="484044"/>
                  </a:lnTo>
                  <a:lnTo>
                    <a:pt x="228305" y="464287"/>
                  </a:lnTo>
                  <a:lnTo>
                    <a:pt x="225203" y="454409"/>
                  </a:lnTo>
                  <a:lnTo>
                    <a:pt x="220860" y="444530"/>
                  </a:lnTo>
                  <a:lnTo>
                    <a:pt x="215277" y="434652"/>
                  </a:lnTo>
                  <a:lnTo>
                    <a:pt x="199457" y="411499"/>
                  </a:lnTo>
                  <a:lnTo>
                    <a:pt x="187359" y="391434"/>
                  </a:lnTo>
                  <a:lnTo>
                    <a:pt x="153858" y="330928"/>
                  </a:lnTo>
                  <a:lnTo>
                    <a:pt x="135246" y="295427"/>
                  </a:lnTo>
                  <a:lnTo>
                    <a:pt x="105467" y="233687"/>
                  </a:lnTo>
                  <a:lnTo>
                    <a:pt x="85614" y="184912"/>
                  </a:lnTo>
                  <a:lnTo>
                    <a:pt x="74447" y="143237"/>
                  </a:lnTo>
                  <a:lnTo>
                    <a:pt x="74447" y="128420"/>
                  </a:lnTo>
                  <a:lnTo>
                    <a:pt x="136487" y="71618"/>
                  </a:lnTo>
                  <a:lnTo>
                    <a:pt x="186118" y="27165"/>
                  </a:lnTo>
                  <a:lnTo>
                    <a:pt x="223342" y="0"/>
                  </a:lnTo>
                  <a:lnTo>
                    <a:pt x="228305" y="4939"/>
                  </a:lnTo>
                  <a:lnTo>
                    <a:pt x="231717" y="11730"/>
                  </a:lnTo>
                  <a:lnTo>
                    <a:pt x="236991" y="27165"/>
                  </a:lnTo>
                  <a:lnTo>
                    <a:pt x="244125" y="51244"/>
                  </a:lnTo>
                  <a:lnTo>
                    <a:pt x="253121" y="83966"/>
                  </a:lnTo>
                  <a:lnTo>
                    <a:pt x="264133" y="120548"/>
                  </a:lnTo>
                  <a:lnTo>
                    <a:pt x="292671" y="190932"/>
                  </a:lnTo>
                  <a:lnTo>
                    <a:pt x="327103" y="253907"/>
                  </a:lnTo>
                  <a:lnTo>
                    <a:pt x="350678" y="287247"/>
                  </a:lnTo>
                  <a:lnTo>
                    <a:pt x="357348" y="291414"/>
                  </a:lnTo>
                  <a:lnTo>
                    <a:pt x="367274" y="291414"/>
                  </a:lnTo>
                  <a:lnTo>
                    <a:pt x="415510" y="231063"/>
                  </a:lnTo>
                  <a:lnTo>
                    <a:pt x="449011" y="187845"/>
                  </a:lnTo>
                  <a:lnTo>
                    <a:pt x="463590" y="168705"/>
                  </a:lnTo>
                  <a:lnTo>
                    <a:pt x="469639" y="161142"/>
                  </a:lnTo>
                  <a:lnTo>
                    <a:pt x="511206" y="138298"/>
                  </a:lnTo>
                  <a:lnTo>
                    <a:pt x="526405" y="136909"/>
                  </a:lnTo>
                  <a:lnTo>
                    <a:pt x="547189" y="137681"/>
                  </a:lnTo>
                  <a:lnTo>
                    <a:pt x="573556" y="140613"/>
                  </a:lnTo>
                  <a:lnTo>
                    <a:pt x="605506" y="145707"/>
                  </a:lnTo>
                  <a:lnTo>
                    <a:pt x="674990" y="158055"/>
                  </a:lnTo>
                  <a:lnTo>
                    <a:pt x="667546" y="187690"/>
                  </a:lnTo>
                  <a:lnTo>
                    <a:pt x="646607" y="232143"/>
                  </a:lnTo>
                  <a:lnTo>
                    <a:pt x="612951" y="274127"/>
                  </a:lnTo>
                  <a:lnTo>
                    <a:pt x="603645" y="285858"/>
                  </a:lnTo>
                  <a:lnTo>
                    <a:pt x="587204" y="307158"/>
                  </a:lnTo>
                  <a:lnTo>
                    <a:pt x="576968" y="319815"/>
                  </a:lnTo>
                  <a:lnTo>
                    <a:pt x="564870" y="334324"/>
                  </a:lnTo>
                  <a:lnTo>
                    <a:pt x="536952" y="367046"/>
                  </a:lnTo>
                  <a:lnTo>
                    <a:pt x="524855" y="381555"/>
                  </a:lnTo>
                  <a:lnTo>
                    <a:pt x="499728" y="414586"/>
                  </a:lnTo>
                  <a:lnTo>
                    <a:pt x="491353" y="439591"/>
                  </a:lnTo>
                  <a:lnTo>
                    <a:pt x="491353" y="454409"/>
                  </a:lnTo>
                  <a:lnTo>
                    <a:pt x="523614" y="481575"/>
                  </a:lnTo>
                  <a:lnTo>
                    <a:pt x="563939" y="509358"/>
                  </a:lnTo>
                  <a:lnTo>
                    <a:pt x="620395" y="538376"/>
                  </a:lnTo>
                  <a:lnTo>
                    <a:pt x="656068" y="553193"/>
                  </a:lnTo>
                  <a:lnTo>
                    <a:pt x="698565" y="568011"/>
                  </a:lnTo>
                  <a:lnTo>
                    <a:pt x="747887" y="582829"/>
                  </a:lnTo>
                  <a:lnTo>
                    <a:pt x="804033" y="597647"/>
                  </a:lnTo>
                  <a:lnTo>
                    <a:pt x="923149" y="627282"/>
                  </a:lnTo>
                  <a:lnTo>
                    <a:pt x="868554" y="656917"/>
                  </a:lnTo>
                  <a:lnTo>
                    <a:pt x="820163" y="681613"/>
                  </a:lnTo>
                  <a:lnTo>
                    <a:pt x="784180" y="696431"/>
                  </a:lnTo>
                  <a:lnTo>
                    <a:pt x="725553" y="702914"/>
                  </a:lnTo>
                  <a:lnTo>
                    <a:pt x="699806" y="701370"/>
                  </a:lnTo>
                  <a:lnTo>
                    <a:pt x="640248" y="692727"/>
                  </a:lnTo>
                  <a:lnTo>
                    <a:pt x="570764" y="676674"/>
                  </a:lnTo>
                  <a:lnTo>
                    <a:pt x="507483" y="658152"/>
                  </a:lnTo>
                  <a:lnTo>
                    <a:pt x="466537" y="642100"/>
                  </a:lnTo>
                  <a:lnTo>
                    <a:pt x="421869" y="617095"/>
                  </a:lnTo>
                  <a:lnTo>
                    <a:pt x="406979" y="607525"/>
                  </a:lnTo>
                  <a:lnTo>
                    <a:pt x="393020" y="598881"/>
                  </a:lnTo>
                  <a:lnTo>
                    <a:pt x="380923" y="592707"/>
                  </a:lnTo>
                  <a:lnTo>
                    <a:pt x="370686" y="589003"/>
                  </a:lnTo>
                  <a:lnTo>
                    <a:pt x="362311" y="587768"/>
                  </a:lnTo>
                  <a:lnTo>
                    <a:pt x="347421" y="587768"/>
                  </a:lnTo>
                  <a:lnTo>
                    <a:pt x="287863" y="642100"/>
                  </a:lnTo>
                  <a:lnTo>
                    <a:pt x="259945" y="667104"/>
                  </a:lnTo>
                  <a:lnTo>
                    <a:pt x="235750" y="687787"/>
                  </a:lnTo>
                  <a:lnTo>
                    <a:pt x="215277" y="704149"/>
                  </a:lnTo>
                  <a:lnTo>
                    <a:pt x="198526" y="716188"/>
                  </a:lnTo>
                  <a:lnTo>
                    <a:pt x="183947" y="726067"/>
                  </a:lnTo>
                  <a:lnTo>
                    <a:pt x="169988" y="735945"/>
                  </a:lnTo>
                  <a:lnTo>
                    <a:pt x="156649" y="745823"/>
                  </a:lnTo>
                  <a:lnTo>
                    <a:pt x="143931" y="755702"/>
                  </a:lnTo>
                  <a:lnTo>
                    <a:pt x="130283" y="765580"/>
                  </a:lnTo>
                  <a:lnTo>
                    <a:pt x="95540" y="785337"/>
                  </a:lnTo>
                  <a:lnTo>
                    <a:pt x="53974" y="803859"/>
                  </a:lnTo>
                  <a:lnTo>
                    <a:pt x="24195" y="813738"/>
                  </a:lnTo>
                  <a:lnTo>
                    <a:pt x="14889" y="814973"/>
                  </a:lnTo>
                  <a:close/>
                </a:path>
              </a:pathLst>
            </a:custGeom>
            <a:solidFill>
              <a:srgbClr val="8F0000"/>
            </a:solidFill>
          </p:spPr>
          <p:txBody>
            <a:bodyPr wrap="square" lIns="0" tIns="0" rIns="0" bIns="0" rtlCol="0"/>
            <a:lstStyle/>
            <a:p>
              <a:endParaRPr/>
            </a:p>
          </p:txBody>
        </p:sp>
      </p:grpSp>
      <p:sp>
        <p:nvSpPr>
          <p:cNvPr id="5" name="object 5"/>
          <p:cNvSpPr txBox="1"/>
          <p:nvPr/>
        </p:nvSpPr>
        <p:spPr>
          <a:xfrm>
            <a:off x="1440717" y="3585001"/>
            <a:ext cx="4642485" cy="1150828"/>
          </a:xfrm>
          <a:prstGeom prst="rect">
            <a:avLst/>
          </a:prstGeom>
        </p:spPr>
        <p:txBody>
          <a:bodyPr vert="horz" wrap="square" lIns="0" tIns="12700" rIns="0" bIns="0" rtlCol="0">
            <a:spAutoFit/>
          </a:bodyPr>
          <a:lstStyle/>
          <a:p>
            <a:pPr marL="12700" marR="5080" algn="just">
              <a:lnSpc>
                <a:spcPct val="116399"/>
              </a:lnSpc>
              <a:spcBef>
                <a:spcPts val="100"/>
              </a:spcBef>
            </a:pPr>
            <a:r>
              <a:rPr sz="2200" spc="20" dirty="0">
                <a:solidFill>
                  <a:srgbClr val="003775"/>
                </a:solidFill>
                <a:latin typeface="Tahoma" panose="020B0604030504040204" pitchFamily="34" charset="0"/>
                <a:ea typeface="Tahoma" panose="020B0604030504040204" pitchFamily="34" charset="0"/>
                <a:cs typeface="Tahoma" panose="020B0604030504040204" pitchFamily="34" charset="0"/>
              </a:rPr>
              <a:t>La </a:t>
            </a:r>
            <a:r>
              <a:rPr sz="2200" spc="35" dirty="0">
                <a:solidFill>
                  <a:srgbClr val="003775"/>
                </a:solidFill>
                <a:latin typeface="Tahoma" panose="020B0604030504040204" pitchFamily="34" charset="0"/>
                <a:ea typeface="Tahoma" panose="020B0604030504040204" pitchFamily="34" charset="0"/>
                <a:cs typeface="Tahoma" panose="020B0604030504040204" pitchFamily="34" charset="0"/>
              </a:rPr>
              <a:t>Comisión </a:t>
            </a:r>
            <a:r>
              <a:rPr sz="2200" spc="65" dirty="0">
                <a:solidFill>
                  <a:srgbClr val="003775"/>
                </a:solidFill>
                <a:latin typeface="Tahoma" panose="020B0604030504040204" pitchFamily="34" charset="0"/>
                <a:ea typeface="Tahoma" panose="020B0604030504040204" pitchFamily="34" charset="0"/>
                <a:cs typeface="Tahoma" panose="020B0604030504040204" pitchFamily="34" charset="0"/>
              </a:rPr>
              <a:t>de </a:t>
            </a:r>
            <a:r>
              <a:rPr sz="2200" spc="-70" dirty="0">
                <a:solidFill>
                  <a:srgbClr val="003775"/>
                </a:solidFill>
                <a:latin typeface="Tahoma" panose="020B0604030504040204" pitchFamily="34" charset="0"/>
                <a:ea typeface="Tahoma" panose="020B0604030504040204" pitchFamily="34" charset="0"/>
                <a:cs typeface="Tahoma" panose="020B0604030504040204" pitchFamily="34" charset="0"/>
              </a:rPr>
              <a:t>XXX </a:t>
            </a:r>
            <a:r>
              <a:rPr sz="2200" spc="-15" dirty="0">
                <a:solidFill>
                  <a:srgbClr val="003775"/>
                </a:solidFill>
                <a:latin typeface="Tahoma" panose="020B0604030504040204" pitchFamily="34" charset="0"/>
                <a:ea typeface="Tahoma" panose="020B0604030504040204" pitchFamily="34" charset="0"/>
                <a:cs typeface="Tahoma" panose="020B0604030504040204" pitchFamily="34" charset="0"/>
              </a:rPr>
              <a:t>realizó </a:t>
            </a:r>
            <a:r>
              <a:rPr sz="2200" spc="45" dirty="0">
                <a:solidFill>
                  <a:srgbClr val="003775"/>
                </a:solidFill>
                <a:latin typeface="Tahoma" panose="020B0604030504040204" pitchFamily="34" charset="0"/>
                <a:ea typeface="Tahoma" panose="020B0604030504040204" pitchFamily="34" charset="0"/>
                <a:cs typeface="Tahoma" panose="020B0604030504040204" pitchFamily="34" charset="0"/>
              </a:rPr>
              <a:t>una </a:t>
            </a:r>
            <a:r>
              <a:rPr sz="2200" spc="50" dirty="0">
                <a:solidFill>
                  <a:srgbClr val="003775"/>
                </a:solidFill>
                <a:latin typeface="Tahoma" panose="020B0604030504040204" pitchFamily="34" charset="0"/>
                <a:ea typeface="Tahoma" panose="020B0604030504040204" pitchFamily="34" charset="0"/>
                <a:cs typeface="Tahoma" panose="020B0604030504040204" pitchFamily="34" charset="0"/>
              </a:rPr>
              <a:t> </a:t>
            </a:r>
            <a:r>
              <a:rPr sz="2200" spc="-40" dirty="0">
                <a:solidFill>
                  <a:srgbClr val="003775"/>
                </a:solidFill>
                <a:latin typeface="Tahoma" panose="020B0604030504040204" pitchFamily="34" charset="0"/>
                <a:ea typeface="Tahoma" panose="020B0604030504040204" pitchFamily="34" charset="0"/>
                <a:cs typeface="Tahoma" panose="020B0604030504040204" pitchFamily="34" charset="0"/>
              </a:rPr>
              <a:t>visita </a:t>
            </a:r>
            <a:r>
              <a:rPr sz="2200" spc="65" dirty="0">
                <a:solidFill>
                  <a:srgbClr val="003775"/>
                </a:solidFill>
                <a:latin typeface="Tahoma" panose="020B0604030504040204" pitchFamily="34" charset="0"/>
                <a:ea typeface="Tahoma" panose="020B0604030504040204" pitchFamily="34" charset="0"/>
                <a:cs typeface="Tahoma" panose="020B0604030504040204" pitchFamily="34" charset="0"/>
              </a:rPr>
              <a:t>de </a:t>
            </a:r>
            <a:r>
              <a:rPr sz="2200" spc="-5" dirty="0">
                <a:solidFill>
                  <a:srgbClr val="003775"/>
                </a:solidFill>
                <a:latin typeface="Tahoma" panose="020B0604030504040204" pitchFamily="34" charset="0"/>
                <a:ea typeface="Tahoma" panose="020B0604030504040204" pitchFamily="34" charset="0"/>
                <a:cs typeface="Tahoma" panose="020B0604030504040204" pitchFamily="34" charset="0"/>
              </a:rPr>
              <a:t>cortesía </a:t>
            </a:r>
            <a:r>
              <a:rPr sz="2200" spc="-25" dirty="0">
                <a:solidFill>
                  <a:srgbClr val="003775"/>
                </a:solidFill>
                <a:latin typeface="Tahoma" panose="020B0604030504040204" pitchFamily="34" charset="0"/>
                <a:ea typeface="Tahoma" panose="020B0604030504040204" pitchFamily="34" charset="0"/>
                <a:cs typeface="Tahoma" panose="020B0604030504040204" pitchFamily="34" charset="0"/>
              </a:rPr>
              <a:t>al </a:t>
            </a:r>
            <a:r>
              <a:rPr sz="2200" spc="20" dirty="0">
                <a:solidFill>
                  <a:srgbClr val="003775"/>
                </a:solidFill>
                <a:latin typeface="Tahoma" panose="020B0604030504040204" pitchFamily="34" charset="0"/>
                <a:ea typeface="Tahoma" panose="020B0604030504040204" pitchFamily="34" charset="0"/>
                <a:cs typeface="Tahoma" panose="020B0604030504040204" pitchFamily="34" charset="0"/>
              </a:rPr>
              <a:t>ministro </a:t>
            </a:r>
            <a:r>
              <a:rPr sz="2200" spc="-160" dirty="0">
                <a:solidFill>
                  <a:srgbClr val="003775"/>
                </a:solidFill>
                <a:latin typeface="Tahoma" panose="020B0604030504040204" pitchFamily="34" charset="0"/>
                <a:ea typeface="Tahoma" panose="020B0604030504040204" pitchFamily="34" charset="0"/>
                <a:cs typeface="Tahoma" panose="020B0604030504040204" pitchFamily="34" charset="0"/>
              </a:rPr>
              <a:t>XX, </a:t>
            </a:r>
            <a:r>
              <a:rPr sz="2200" spc="-155" dirty="0">
                <a:solidFill>
                  <a:srgbClr val="003775"/>
                </a:solidFill>
                <a:latin typeface="Tahoma" panose="020B0604030504040204" pitchFamily="34" charset="0"/>
                <a:ea typeface="Tahoma" panose="020B0604030504040204" pitchFamily="34" charset="0"/>
                <a:cs typeface="Tahoma" panose="020B0604030504040204" pitchFamily="34" charset="0"/>
              </a:rPr>
              <a:t> </a:t>
            </a:r>
            <a:r>
              <a:rPr sz="2200" spc="70" dirty="0">
                <a:solidFill>
                  <a:srgbClr val="003775"/>
                </a:solidFill>
                <a:latin typeface="Tahoma" panose="020B0604030504040204" pitchFamily="34" charset="0"/>
                <a:ea typeface="Tahoma" panose="020B0604030504040204" pitchFamily="34" charset="0"/>
                <a:cs typeface="Tahoma" panose="020B0604030504040204" pitchFamily="34" charset="0"/>
              </a:rPr>
              <a:t>con </a:t>
            </a:r>
            <a:r>
              <a:rPr sz="2200" spc="55" dirty="0">
                <a:solidFill>
                  <a:srgbClr val="003775"/>
                </a:solidFill>
                <a:latin typeface="Tahoma" panose="020B0604030504040204" pitchFamily="34" charset="0"/>
                <a:ea typeface="Tahoma" panose="020B0604030504040204" pitchFamily="34" charset="0"/>
                <a:cs typeface="Tahoma" panose="020B0604030504040204" pitchFamily="34" charset="0"/>
              </a:rPr>
              <a:t>quien </a:t>
            </a:r>
            <a:r>
              <a:rPr sz="2200" dirty="0">
                <a:solidFill>
                  <a:srgbClr val="003775"/>
                </a:solidFill>
                <a:latin typeface="Tahoma" panose="020B0604030504040204" pitchFamily="34" charset="0"/>
                <a:ea typeface="Tahoma" panose="020B0604030504040204" pitchFamily="34" charset="0"/>
                <a:cs typeface="Tahoma" panose="020B0604030504040204" pitchFamily="34" charset="0"/>
              </a:rPr>
              <a:t>conversó </a:t>
            </a:r>
            <a:r>
              <a:rPr sz="2200" spc="20" dirty="0">
                <a:solidFill>
                  <a:srgbClr val="003775"/>
                </a:solidFill>
                <a:latin typeface="Tahoma" panose="020B0604030504040204" pitchFamily="34" charset="0"/>
                <a:ea typeface="Tahoma" panose="020B0604030504040204" pitchFamily="34" charset="0"/>
                <a:cs typeface="Tahoma" panose="020B0604030504040204" pitchFamily="34" charset="0"/>
              </a:rPr>
              <a:t>temas </a:t>
            </a:r>
            <a:r>
              <a:rPr sz="2200" spc="65" dirty="0">
                <a:solidFill>
                  <a:srgbClr val="003775"/>
                </a:solidFill>
                <a:latin typeface="Tahoma" panose="020B0604030504040204" pitchFamily="34" charset="0"/>
                <a:ea typeface="Tahoma" panose="020B0604030504040204" pitchFamily="34" charset="0"/>
                <a:cs typeface="Tahoma" panose="020B0604030504040204" pitchFamily="34" charset="0"/>
              </a:rPr>
              <a:t>de </a:t>
            </a:r>
            <a:r>
              <a:rPr sz="2200" spc="70" dirty="0">
                <a:solidFill>
                  <a:srgbClr val="003775"/>
                </a:solidFill>
                <a:latin typeface="Tahoma" panose="020B0604030504040204" pitchFamily="34" charset="0"/>
                <a:ea typeface="Tahoma" panose="020B0604030504040204" pitchFamily="34" charset="0"/>
                <a:cs typeface="Tahoma" panose="020B0604030504040204" pitchFamily="34" charset="0"/>
              </a:rPr>
              <a:t> </a:t>
            </a:r>
            <a:r>
              <a:rPr sz="2200" spc="-50" dirty="0">
                <a:solidFill>
                  <a:srgbClr val="003775"/>
                </a:solidFill>
                <a:latin typeface="Tahoma" panose="020B0604030504040204" pitchFamily="34" charset="0"/>
                <a:ea typeface="Tahoma" panose="020B0604030504040204" pitchFamily="34" charset="0"/>
                <a:cs typeface="Tahoma" panose="020B0604030504040204" pitchFamily="34" charset="0"/>
              </a:rPr>
              <a:t>interés…</a:t>
            </a:r>
            <a:endParaRPr sz="2200" dirty="0">
              <a:latin typeface="Tahoma" panose="020B0604030504040204" pitchFamily="34" charset="0"/>
              <a:ea typeface="Tahoma" panose="020B0604030504040204" pitchFamily="34" charset="0"/>
              <a:cs typeface="Tahoma" panose="020B0604030504040204" pitchFamily="34" charset="0"/>
            </a:endParaRPr>
          </a:p>
        </p:txBody>
      </p:sp>
      <p:grpSp>
        <p:nvGrpSpPr>
          <p:cNvPr id="6" name="object 6"/>
          <p:cNvGrpSpPr/>
          <p:nvPr/>
        </p:nvGrpSpPr>
        <p:grpSpPr>
          <a:xfrm>
            <a:off x="1453417" y="6704528"/>
            <a:ext cx="1741805" cy="1741805"/>
            <a:chOff x="1437561" y="7824789"/>
            <a:chExt cx="1741805" cy="1741805"/>
          </a:xfrm>
        </p:grpSpPr>
        <p:sp>
          <p:nvSpPr>
            <p:cNvPr id="7" name="object 7"/>
            <p:cNvSpPr/>
            <p:nvPr/>
          </p:nvSpPr>
          <p:spPr>
            <a:xfrm>
              <a:off x="1437561" y="7824789"/>
              <a:ext cx="1741805" cy="1741805"/>
            </a:xfrm>
            <a:custGeom>
              <a:avLst/>
              <a:gdLst/>
              <a:ahLst/>
              <a:cxnLst/>
              <a:rect l="l" t="t" r="r" b="b"/>
              <a:pathLst>
                <a:path w="1741805" h="1741804">
                  <a:moveTo>
                    <a:pt x="1408516" y="1741611"/>
                  </a:moveTo>
                  <a:lnTo>
                    <a:pt x="0" y="1741611"/>
                  </a:lnTo>
                  <a:lnTo>
                    <a:pt x="0" y="0"/>
                  </a:lnTo>
                  <a:lnTo>
                    <a:pt x="1741611" y="0"/>
                  </a:lnTo>
                  <a:lnTo>
                    <a:pt x="1741611" y="1408516"/>
                  </a:lnTo>
                  <a:lnTo>
                    <a:pt x="1408516" y="1741611"/>
                  </a:lnTo>
                  <a:close/>
                </a:path>
              </a:pathLst>
            </a:custGeom>
            <a:solidFill>
              <a:srgbClr val="EC232D"/>
            </a:solidFill>
          </p:spPr>
          <p:txBody>
            <a:bodyPr wrap="square" lIns="0" tIns="0" rIns="0" bIns="0" rtlCol="0"/>
            <a:lstStyle/>
            <a:p>
              <a:endParaRPr/>
            </a:p>
          </p:txBody>
        </p:sp>
        <p:sp>
          <p:nvSpPr>
            <p:cNvPr id="8" name="object 8"/>
            <p:cNvSpPr/>
            <p:nvPr/>
          </p:nvSpPr>
          <p:spPr>
            <a:xfrm>
              <a:off x="2846125" y="9233352"/>
              <a:ext cx="333375" cy="333375"/>
            </a:xfrm>
            <a:custGeom>
              <a:avLst/>
              <a:gdLst/>
              <a:ahLst/>
              <a:cxnLst/>
              <a:rect l="l" t="t" r="r" b="b"/>
              <a:pathLst>
                <a:path w="333375" h="333375">
                  <a:moveTo>
                    <a:pt x="0" y="333047"/>
                  </a:moveTo>
                  <a:lnTo>
                    <a:pt x="0" y="0"/>
                  </a:lnTo>
                  <a:lnTo>
                    <a:pt x="333047" y="0"/>
                  </a:lnTo>
                  <a:lnTo>
                    <a:pt x="0" y="333047"/>
                  </a:lnTo>
                  <a:close/>
                </a:path>
              </a:pathLst>
            </a:custGeom>
            <a:solidFill>
              <a:srgbClr val="8F0000"/>
            </a:solidFill>
          </p:spPr>
          <p:txBody>
            <a:bodyPr wrap="square" lIns="0" tIns="0" rIns="0" bIns="0" rtlCol="0"/>
            <a:lstStyle/>
            <a:p>
              <a:endParaRPr/>
            </a:p>
          </p:txBody>
        </p:sp>
      </p:grpSp>
      <p:sp>
        <p:nvSpPr>
          <p:cNvPr id="9" name="object 9"/>
          <p:cNvSpPr txBox="1">
            <a:spLocks noGrp="1"/>
          </p:cNvSpPr>
          <p:nvPr>
            <p:ph type="title"/>
          </p:nvPr>
        </p:nvSpPr>
        <p:spPr>
          <a:xfrm>
            <a:off x="2570520" y="1515289"/>
            <a:ext cx="2345055" cy="535403"/>
          </a:xfrm>
          <a:prstGeom prst="rect">
            <a:avLst/>
          </a:prstGeom>
        </p:spPr>
        <p:txBody>
          <a:bodyPr vert="horz" wrap="square" lIns="0" tIns="12065" rIns="0" bIns="0" rtlCol="0">
            <a:spAutoFit/>
          </a:bodyPr>
          <a:lstStyle/>
          <a:p>
            <a:pPr marL="12700" algn="ctr">
              <a:lnSpc>
                <a:spcPct val="100000"/>
              </a:lnSpc>
              <a:spcBef>
                <a:spcPts val="95"/>
              </a:spcBef>
            </a:pPr>
            <a:r>
              <a:rPr sz="3400" dirty="0"/>
              <a:t>Ejemplo</a:t>
            </a:r>
          </a:p>
        </p:txBody>
      </p:sp>
      <p:sp>
        <p:nvSpPr>
          <p:cNvPr id="10" name="object 10"/>
          <p:cNvSpPr txBox="1"/>
          <p:nvPr/>
        </p:nvSpPr>
        <p:spPr>
          <a:xfrm>
            <a:off x="1039561" y="5921958"/>
            <a:ext cx="2004114" cy="151323"/>
          </a:xfrm>
          <a:prstGeom prst="rect">
            <a:avLst/>
          </a:prstGeom>
        </p:spPr>
        <p:txBody>
          <a:bodyPr vert="horz" wrap="square" lIns="0" tIns="12700" rIns="0" bIns="0" rtlCol="0">
            <a:spAutoFit/>
          </a:bodyPr>
          <a:lstStyle/>
          <a:p>
            <a:pPr marL="12700">
              <a:lnSpc>
                <a:spcPct val="100000"/>
              </a:lnSpc>
              <a:spcBef>
                <a:spcPts val="100"/>
              </a:spcBef>
            </a:pPr>
            <a:r>
              <a:rPr sz="900" i="1" spc="10" dirty="0">
                <a:latin typeface="Tahoma" panose="020B0604030504040204" pitchFamily="34" charset="0"/>
                <a:ea typeface="Tahoma" panose="020B0604030504040204" pitchFamily="34" charset="0"/>
                <a:cs typeface="Tahoma" panose="020B0604030504040204" pitchFamily="34" charset="0"/>
              </a:rPr>
              <a:t>Ejemplo</a:t>
            </a:r>
            <a:r>
              <a:rPr sz="900" i="1" spc="-65" dirty="0">
                <a:latin typeface="Tahoma" panose="020B0604030504040204" pitchFamily="34" charset="0"/>
                <a:ea typeface="Tahoma" panose="020B0604030504040204" pitchFamily="34" charset="0"/>
                <a:cs typeface="Tahoma" panose="020B0604030504040204" pitchFamily="34" charset="0"/>
              </a:rPr>
              <a:t> </a:t>
            </a:r>
            <a:r>
              <a:rPr sz="900" i="1" spc="15" dirty="0">
                <a:latin typeface="Tahoma" panose="020B0604030504040204" pitchFamily="34" charset="0"/>
                <a:ea typeface="Tahoma" panose="020B0604030504040204" pitchFamily="34" charset="0"/>
                <a:cs typeface="Tahoma" panose="020B0604030504040204" pitchFamily="34" charset="0"/>
              </a:rPr>
              <a:t>contenido</a:t>
            </a:r>
            <a:r>
              <a:rPr sz="900" i="1" spc="-60" dirty="0">
                <a:latin typeface="Tahoma" panose="020B0604030504040204" pitchFamily="34" charset="0"/>
                <a:ea typeface="Tahoma" panose="020B0604030504040204" pitchFamily="34" charset="0"/>
                <a:cs typeface="Tahoma" panose="020B0604030504040204" pitchFamily="34" charset="0"/>
              </a:rPr>
              <a:t> </a:t>
            </a:r>
            <a:r>
              <a:rPr sz="900" i="1" spc="20" dirty="0">
                <a:latin typeface="Tahoma" panose="020B0604030504040204" pitchFamily="34" charset="0"/>
                <a:ea typeface="Tahoma" panose="020B0604030504040204" pitchFamily="34" charset="0"/>
                <a:cs typeface="Tahoma" panose="020B0604030504040204" pitchFamily="34" charset="0"/>
              </a:rPr>
              <a:t>no</a:t>
            </a:r>
            <a:r>
              <a:rPr sz="900" i="1" spc="-60" dirty="0">
                <a:latin typeface="Tahoma" panose="020B0604030504040204" pitchFamily="34" charset="0"/>
                <a:ea typeface="Tahoma" panose="020B0604030504040204" pitchFamily="34" charset="0"/>
                <a:cs typeface="Tahoma" panose="020B0604030504040204" pitchFamily="34" charset="0"/>
              </a:rPr>
              <a:t> </a:t>
            </a:r>
            <a:r>
              <a:rPr sz="900" i="1" spc="-10" dirty="0">
                <a:latin typeface="Tahoma" panose="020B0604030504040204" pitchFamily="34" charset="0"/>
                <a:ea typeface="Tahoma" panose="020B0604030504040204" pitchFamily="34" charset="0"/>
                <a:cs typeface="Tahoma" panose="020B0604030504040204" pitchFamily="34" charset="0"/>
              </a:rPr>
              <a:t>relevante.</a:t>
            </a:r>
            <a:endParaRPr sz="900" dirty="0">
              <a:latin typeface="Tahoma" panose="020B0604030504040204" pitchFamily="34" charset="0"/>
              <a:ea typeface="Tahoma" panose="020B0604030504040204" pitchFamily="34" charset="0"/>
              <a:cs typeface="Tahoma" panose="020B0604030504040204" pitchFamily="34" charset="0"/>
            </a:endParaRPr>
          </a:p>
        </p:txBody>
      </p:sp>
      <p:sp>
        <p:nvSpPr>
          <p:cNvPr id="11" name="object 11"/>
          <p:cNvSpPr txBox="1"/>
          <p:nvPr/>
        </p:nvSpPr>
        <p:spPr>
          <a:xfrm>
            <a:off x="1477229" y="6844493"/>
            <a:ext cx="1694180" cy="1351717"/>
          </a:xfrm>
          <a:prstGeom prst="rect">
            <a:avLst/>
          </a:prstGeom>
        </p:spPr>
        <p:txBody>
          <a:bodyPr vert="horz" wrap="square" lIns="0" tIns="20320" rIns="0" bIns="0" rtlCol="0">
            <a:spAutoFit/>
          </a:bodyPr>
          <a:lstStyle/>
          <a:p>
            <a:pPr marL="12700" algn="just">
              <a:lnSpc>
                <a:spcPct val="100000"/>
              </a:lnSpc>
              <a:spcBef>
                <a:spcPts val="160"/>
              </a:spcBef>
            </a:pPr>
            <a:r>
              <a:rPr sz="1200" spc="-50" dirty="0">
                <a:solidFill>
                  <a:srgbClr val="F1F1F1"/>
                </a:solidFill>
                <a:latin typeface="Tahoma" panose="020B0604030504040204" pitchFamily="34" charset="0"/>
                <a:ea typeface="Tahoma" panose="020B0604030504040204" pitchFamily="34" charset="0"/>
                <a:cs typeface="Tahoma" panose="020B0604030504040204" pitchFamily="34" charset="0"/>
              </a:rPr>
              <a:t>NOTA:</a:t>
            </a:r>
            <a:endParaRPr sz="1200" dirty="0">
              <a:latin typeface="Tahoma" panose="020B0604030504040204" pitchFamily="34" charset="0"/>
              <a:ea typeface="Tahoma" panose="020B0604030504040204" pitchFamily="34" charset="0"/>
              <a:cs typeface="Tahoma" panose="020B0604030504040204" pitchFamily="34" charset="0"/>
            </a:endParaRPr>
          </a:p>
          <a:p>
            <a:pPr marL="12700" marR="5080" algn="just">
              <a:lnSpc>
                <a:spcPct val="105200"/>
              </a:lnSpc>
            </a:pPr>
            <a:r>
              <a:rPr sz="1200" spc="5" dirty="0">
                <a:solidFill>
                  <a:srgbClr val="F1F1F1"/>
                </a:solidFill>
                <a:latin typeface="Tahoma" panose="020B0604030504040204" pitchFamily="34" charset="0"/>
                <a:ea typeface="Tahoma" panose="020B0604030504040204" pitchFamily="34" charset="0"/>
                <a:cs typeface="Tahoma" panose="020B0604030504040204" pitchFamily="34" charset="0"/>
              </a:rPr>
              <a:t>L</a:t>
            </a:r>
            <a:r>
              <a:rPr sz="1200" spc="-40" dirty="0">
                <a:solidFill>
                  <a:srgbClr val="F1F1F1"/>
                </a:solidFill>
                <a:latin typeface="Tahoma" panose="020B0604030504040204" pitchFamily="34" charset="0"/>
                <a:ea typeface="Tahoma" panose="020B0604030504040204" pitchFamily="34" charset="0"/>
                <a:cs typeface="Tahoma" panose="020B0604030504040204" pitchFamily="34" charset="0"/>
              </a:rPr>
              <a:t>a</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s</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50" dirty="0">
                <a:solidFill>
                  <a:srgbClr val="F1F1F1"/>
                </a:solidFill>
                <a:latin typeface="Tahoma" panose="020B0604030504040204" pitchFamily="34" charset="0"/>
                <a:ea typeface="Tahoma" panose="020B0604030504040204" pitchFamily="34" charset="0"/>
                <a:cs typeface="Tahoma" panose="020B0604030504040204" pitchFamily="34" charset="0"/>
              </a:rPr>
              <a:t>r</a:t>
            </a:r>
            <a:r>
              <a:rPr sz="1200" spc="-20" dirty="0">
                <a:solidFill>
                  <a:srgbClr val="F1F1F1"/>
                </a:solidFill>
                <a:latin typeface="Tahoma" panose="020B0604030504040204" pitchFamily="34" charset="0"/>
                <a:ea typeface="Tahoma" panose="020B0604030504040204" pitchFamily="34" charset="0"/>
                <a:cs typeface="Tahoma" panose="020B0604030504040204" pitchFamily="34" charset="0"/>
              </a:rPr>
              <a:t>e</a:t>
            </a:r>
            <a:r>
              <a:rPr sz="1200" spc="10" dirty="0">
                <a:solidFill>
                  <a:srgbClr val="F1F1F1"/>
                </a:solidFill>
                <a:latin typeface="Tahoma" panose="020B0604030504040204" pitchFamily="34" charset="0"/>
                <a:ea typeface="Tahoma" panose="020B0604030504040204" pitchFamily="34" charset="0"/>
                <a:cs typeface="Tahoma" panose="020B0604030504040204" pitchFamily="34" charset="0"/>
              </a:rPr>
              <a:t>u</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n</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i</a:t>
            </a:r>
            <a:r>
              <a:rPr sz="1200" spc="-10" dirty="0">
                <a:solidFill>
                  <a:srgbClr val="F1F1F1"/>
                </a:solidFill>
                <a:latin typeface="Tahoma" panose="020B0604030504040204" pitchFamily="34" charset="0"/>
                <a:ea typeface="Tahoma" panose="020B0604030504040204" pitchFamily="34" charset="0"/>
                <a:cs typeface="Tahoma" panose="020B0604030504040204" pitchFamily="34" charset="0"/>
              </a:rPr>
              <a:t>o</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n</a:t>
            </a:r>
            <a:r>
              <a:rPr sz="1200" spc="-20" dirty="0">
                <a:solidFill>
                  <a:srgbClr val="F1F1F1"/>
                </a:solidFill>
                <a:latin typeface="Tahoma" panose="020B0604030504040204" pitchFamily="34" charset="0"/>
                <a:ea typeface="Tahoma" panose="020B0604030504040204" pitchFamily="34" charset="0"/>
                <a:cs typeface="Tahoma" panose="020B0604030504040204" pitchFamily="34" charset="0"/>
              </a:rPr>
              <a:t>e</a:t>
            </a:r>
            <a:r>
              <a:rPr sz="1200" spc="-60" dirty="0">
                <a:solidFill>
                  <a:srgbClr val="F1F1F1"/>
                </a:solidFill>
                <a:latin typeface="Tahoma" panose="020B0604030504040204" pitchFamily="34" charset="0"/>
                <a:ea typeface="Tahoma" panose="020B0604030504040204" pitchFamily="34" charset="0"/>
                <a:cs typeface="Tahoma" panose="020B0604030504040204" pitchFamily="34" charset="0"/>
              </a:rPr>
              <a:t>s</a:t>
            </a:r>
            <a:r>
              <a:rPr sz="1200" spc="-145" dirty="0">
                <a:solidFill>
                  <a:srgbClr val="F1F1F1"/>
                </a:solidFill>
                <a:latin typeface="Tahoma" panose="020B0604030504040204" pitchFamily="34" charset="0"/>
                <a:ea typeface="Tahoma" panose="020B0604030504040204" pitchFamily="34" charset="0"/>
                <a:cs typeface="Tahoma" panose="020B0604030504040204" pitchFamily="34" charset="0"/>
              </a:rPr>
              <a:t>,</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25" dirty="0">
                <a:solidFill>
                  <a:srgbClr val="F1F1F1"/>
                </a:solidFill>
                <a:latin typeface="Tahoma" panose="020B0604030504040204" pitchFamily="34" charset="0"/>
                <a:ea typeface="Tahoma" panose="020B0604030504040204" pitchFamily="34" charset="0"/>
                <a:cs typeface="Tahoma" panose="020B0604030504040204" pitchFamily="34" charset="0"/>
              </a:rPr>
              <a:t>d</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i</a:t>
            </a:r>
            <a:r>
              <a:rPr sz="1200" spc="-60" dirty="0">
                <a:solidFill>
                  <a:srgbClr val="F1F1F1"/>
                </a:solidFill>
                <a:latin typeface="Tahoma" panose="020B0604030504040204" pitchFamily="34" charset="0"/>
                <a:ea typeface="Tahoma" panose="020B0604030504040204" pitchFamily="34" charset="0"/>
                <a:cs typeface="Tahoma" panose="020B0604030504040204" pitchFamily="34" charset="0"/>
              </a:rPr>
              <a:t>s</a:t>
            </a:r>
            <a:r>
              <a:rPr sz="1200" spc="10" dirty="0">
                <a:solidFill>
                  <a:srgbClr val="F1F1F1"/>
                </a:solidFill>
                <a:latin typeface="Tahoma" panose="020B0604030504040204" pitchFamily="34" charset="0"/>
                <a:ea typeface="Tahoma" panose="020B0604030504040204" pitchFamily="34" charset="0"/>
                <a:cs typeface="Tahoma" panose="020B0604030504040204" pitchFamily="34" charset="0"/>
              </a:rPr>
              <a:t>cu</a:t>
            </a:r>
            <a:r>
              <a:rPr sz="1200" spc="-50" dirty="0">
                <a:solidFill>
                  <a:srgbClr val="F1F1F1"/>
                </a:solidFill>
                <a:latin typeface="Tahoma" panose="020B0604030504040204" pitchFamily="34" charset="0"/>
                <a:ea typeface="Tahoma" panose="020B0604030504040204" pitchFamily="34" charset="0"/>
                <a:cs typeface="Tahoma" panose="020B0604030504040204" pitchFamily="34" charset="0"/>
              </a:rPr>
              <a:t>r</a:t>
            </a:r>
            <a:r>
              <a:rPr sz="1200" spc="-60" dirty="0">
                <a:solidFill>
                  <a:srgbClr val="F1F1F1"/>
                </a:solidFill>
                <a:latin typeface="Tahoma" panose="020B0604030504040204" pitchFamily="34" charset="0"/>
                <a:ea typeface="Tahoma" panose="020B0604030504040204" pitchFamily="34" charset="0"/>
                <a:cs typeface="Tahoma" panose="020B0604030504040204" pitchFamily="34" charset="0"/>
              </a:rPr>
              <a:t>s</a:t>
            </a:r>
            <a:r>
              <a:rPr sz="1200" spc="-10" dirty="0">
                <a:solidFill>
                  <a:srgbClr val="F1F1F1"/>
                </a:solidFill>
                <a:latin typeface="Tahoma" panose="020B0604030504040204" pitchFamily="34" charset="0"/>
                <a:ea typeface="Tahoma" panose="020B0604030504040204" pitchFamily="34" charset="0"/>
                <a:cs typeface="Tahoma" panose="020B0604030504040204" pitchFamily="34" charset="0"/>
              </a:rPr>
              <a:t>o</a:t>
            </a:r>
            <a:r>
              <a:rPr sz="1200" spc="-60" dirty="0">
                <a:solidFill>
                  <a:srgbClr val="F1F1F1"/>
                </a:solidFill>
                <a:latin typeface="Tahoma" panose="020B0604030504040204" pitchFamily="34" charset="0"/>
                <a:ea typeface="Tahoma" panose="020B0604030504040204" pitchFamily="34" charset="0"/>
                <a:cs typeface="Tahoma" panose="020B0604030504040204" pitchFamily="34" charset="0"/>
              </a:rPr>
              <a:t>s</a:t>
            </a:r>
            <a:r>
              <a:rPr sz="1200" spc="-14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actividades,</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45" dirty="0">
                <a:solidFill>
                  <a:srgbClr val="F1F1F1"/>
                </a:solidFill>
                <a:latin typeface="Tahoma" panose="020B0604030504040204" pitchFamily="34" charset="0"/>
                <a:ea typeface="Tahoma" panose="020B0604030504040204" pitchFamily="34" charset="0"/>
                <a:cs typeface="Tahoma" panose="020B0604030504040204" pitchFamily="34" charset="0"/>
              </a:rPr>
              <a:t>cursos,</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50" dirty="0">
                <a:solidFill>
                  <a:srgbClr val="F1F1F1"/>
                </a:solidFill>
                <a:latin typeface="Tahoma" panose="020B0604030504040204" pitchFamily="34" charset="0"/>
                <a:ea typeface="Tahoma" panose="020B0604030504040204" pitchFamily="34" charset="0"/>
                <a:cs typeface="Tahoma" panose="020B0604030504040204" pitchFamily="34" charset="0"/>
              </a:rPr>
              <a:t>viajes</a:t>
            </a:r>
            <a:r>
              <a:rPr sz="1200" spc="-130"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5" dirty="0">
                <a:solidFill>
                  <a:srgbClr val="F1F1F1"/>
                </a:solidFill>
                <a:latin typeface="Tahoma" panose="020B0604030504040204" pitchFamily="34" charset="0"/>
                <a:ea typeface="Tahoma" panose="020B0604030504040204" pitchFamily="34" charset="0"/>
                <a:cs typeface="Tahoma" panose="020B0604030504040204" pitchFamily="34" charset="0"/>
              </a:rPr>
              <a:t>por </a:t>
            </a:r>
            <a:r>
              <a:rPr sz="1200" spc="-320"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l</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o</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30" dirty="0">
                <a:solidFill>
                  <a:srgbClr val="F1F1F1"/>
                </a:solidFill>
                <a:latin typeface="Tahoma" panose="020B0604030504040204" pitchFamily="34" charset="0"/>
                <a:ea typeface="Tahoma" panose="020B0604030504040204" pitchFamily="34" charset="0"/>
                <a:cs typeface="Tahoma" panose="020B0604030504040204" pitchFamily="34" charset="0"/>
              </a:rPr>
              <a:t>g</a:t>
            </a:r>
            <a:r>
              <a:rPr sz="1200" spc="-20" dirty="0">
                <a:solidFill>
                  <a:srgbClr val="F1F1F1"/>
                </a:solidFill>
                <a:latin typeface="Tahoma" panose="020B0604030504040204" pitchFamily="34" charset="0"/>
                <a:ea typeface="Tahoma" panose="020B0604030504040204" pitchFamily="34" charset="0"/>
                <a:cs typeface="Tahoma" panose="020B0604030504040204" pitchFamily="34" charset="0"/>
              </a:rPr>
              <a:t>e</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n</a:t>
            </a:r>
            <a:r>
              <a:rPr sz="1200" spc="-20" dirty="0">
                <a:solidFill>
                  <a:srgbClr val="F1F1F1"/>
                </a:solidFill>
                <a:latin typeface="Tahoma" panose="020B0604030504040204" pitchFamily="34" charset="0"/>
                <a:ea typeface="Tahoma" panose="020B0604030504040204" pitchFamily="34" charset="0"/>
                <a:cs typeface="Tahoma" panose="020B0604030504040204" pitchFamily="34" charset="0"/>
              </a:rPr>
              <a:t>e</a:t>
            </a:r>
            <a:r>
              <a:rPr sz="1200" spc="-50" dirty="0">
                <a:solidFill>
                  <a:srgbClr val="F1F1F1"/>
                </a:solidFill>
                <a:latin typeface="Tahoma" panose="020B0604030504040204" pitchFamily="34" charset="0"/>
                <a:ea typeface="Tahoma" panose="020B0604030504040204" pitchFamily="34" charset="0"/>
                <a:cs typeface="Tahoma" panose="020B0604030504040204" pitchFamily="34" charset="0"/>
              </a:rPr>
              <a:t>r</a:t>
            </a:r>
            <a:r>
              <a:rPr sz="1200" spc="-40" dirty="0">
                <a:solidFill>
                  <a:srgbClr val="F1F1F1"/>
                </a:solidFill>
                <a:latin typeface="Tahoma" panose="020B0604030504040204" pitchFamily="34" charset="0"/>
                <a:ea typeface="Tahoma" panose="020B0604030504040204" pitchFamily="34" charset="0"/>
                <a:cs typeface="Tahoma" panose="020B0604030504040204" pitchFamily="34" charset="0"/>
              </a:rPr>
              <a:t>a</a:t>
            </a:r>
            <a:r>
              <a:rPr sz="1200" spc="-10" dirty="0">
                <a:solidFill>
                  <a:srgbClr val="F1F1F1"/>
                </a:solidFill>
                <a:latin typeface="Tahoma" panose="020B0604030504040204" pitchFamily="34" charset="0"/>
                <a:ea typeface="Tahoma" panose="020B0604030504040204" pitchFamily="34" charset="0"/>
                <a:cs typeface="Tahoma" panose="020B0604030504040204" pitchFamily="34" charset="0"/>
              </a:rPr>
              <a:t>l</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60" dirty="0">
                <a:solidFill>
                  <a:srgbClr val="F1F1F1"/>
                </a:solidFill>
                <a:latin typeface="Tahoma" panose="020B0604030504040204" pitchFamily="34" charset="0"/>
                <a:ea typeface="Tahoma" panose="020B0604030504040204" pitchFamily="34" charset="0"/>
                <a:cs typeface="Tahoma" panose="020B0604030504040204" pitchFamily="34" charset="0"/>
              </a:rPr>
              <a:t>s</a:t>
            </a:r>
            <a:r>
              <a:rPr sz="1200" spc="-10" dirty="0">
                <a:solidFill>
                  <a:srgbClr val="F1F1F1"/>
                </a:solidFill>
                <a:latin typeface="Tahoma" panose="020B0604030504040204" pitchFamily="34" charset="0"/>
                <a:ea typeface="Tahoma" panose="020B0604030504040204" pitchFamily="34" charset="0"/>
                <a:cs typeface="Tahoma" panose="020B0604030504040204" pitchFamily="34" charset="0"/>
              </a:rPr>
              <a:t>o</a:t>
            </a:r>
            <a:r>
              <a:rPr sz="1200" spc="40" dirty="0">
                <a:solidFill>
                  <a:srgbClr val="F1F1F1"/>
                </a:solidFill>
                <a:latin typeface="Tahoma" panose="020B0604030504040204" pitchFamily="34" charset="0"/>
                <a:ea typeface="Tahoma" panose="020B0604030504040204" pitchFamily="34" charset="0"/>
                <a:cs typeface="Tahoma" panose="020B0604030504040204" pitchFamily="34" charset="0"/>
              </a:rPr>
              <a:t>n</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25" dirty="0">
                <a:solidFill>
                  <a:srgbClr val="F1F1F1"/>
                </a:solidFill>
                <a:latin typeface="Tahoma" panose="020B0604030504040204" pitchFamily="34" charset="0"/>
                <a:ea typeface="Tahoma" panose="020B0604030504040204" pitchFamily="34" charset="0"/>
                <a:cs typeface="Tahoma" panose="020B0604030504040204" pitchFamily="34" charset="0"/>
              </a:rPr>
              <a:t>d</a:t>
            </a:r>
            <a:r>
              <a:rPr sz="1200" spc="5" dirty="0">
                <a:solidFill>
                  <a:srgbClr val="F1F1F1"/>
                </a:solidFill>
                <a:latin typeface="Tahoma" panose="020B0604030504040204" pitchFamily="34" charset="0"/>
                <a:ea typeface="Tahoma" panose="020B0604030504040204" pitchFamily="34" charset="0"/>
                <a:cs typeface="Tahoma" panose="020B0604030504040204" pitchFamily="34" charset="0"/>
              </a:rPr>
              <a:t>e</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i</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n</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t</a:t>
            </a:r>
            <a:r>
              <a:rPr sz="1200" spc="-20" dirty="0">
                <a:solidFill>
                  <a:srgbClr val="F1F1F1"/>
                </a:solidFill>
                <a:latin typeface="Tahoma" panose="020B0604030504040204" pitchFamily="34" charset="0"/>
                <a:ea typeface="Tahoma" panose="020B0604030504040204" pitchFamily="34" charset="0"/>
                <a:cs typeface="Tahoma" panose="020B0604030504040204" pitchFamily="34" charset="0"/>
              </a:rPr>
              <a:t>e</a:t>
            </a:r>
            <a:r>
              <a:rPr sz="1200" spc="-50" dirty="0">
                <a:solidFill>
                  <a:srgbClr val="F1F1F1"/>
                </a:solidFill>
                <a:latin typeface="Tahoma" panose="020B0604030504040204" pitchFamily="34" charset="0"/>
                <a:ea typeface="Tahoma" panose="020B0604030504040204" pitchFamily="34" charset="0"/>
                <a:cs typeface="Tahoma" panose="020B0604030504040204" pitchFamily="34" charset="0"/>
              </a:rPr>
              <a:t>r</a:t>
            </a:r>
            <a:r>
              <a:rPr sz="1200" spc="-20" dirty="0">
                <a:solidFill>
                  <a:srgbClr val="F1F1F1"/>
                </a:solidFill>
                <a:latin typeface="Tahoma" panose="020B0604030504040204" pitchFamily="34" charset="0"/>
                <a:ea typeface="Tahoma" panose="020B0604030504040204" pitchFamily="34" charset="0"/>
                <a:cs typeface="Tahoma" panose="020B0604030504040204" pitchFamily="34" charset="0"/>
              </a:rPr>
              <a:t>é</a:t>
            </a:r>
            <a:r>
              <a:rPr sz="1200" spc="-25" dirty="0">
                <a:solidFill>
                  <a:srgbClr val="F1F1F1"/>
                </a:solidFill>
                <a:latin typeface="Tahoma" panose="020B0604030504040204" pitchFamily="34" charset="0"/>
                <a:ea typeface="Tahoma" panose="020B0604030504040204" pitchFamily="34" charset="0"/>
                <a:cs typeface="Tahoma" panose="020B0604030504040204" pitchFamily="34" charset="0"/>
              </a:rPr>
              <a:t>s  </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i</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n</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t</a:t>
            </a:r>
            <a:r>
              <a:rPr sz="1200" spc="-20" dirty="0">
                <a:solidFill>
                  <a:srgbClr val="F1F1F1"/>
                </a:solidFill>
                <a:latin typeface="Tahoma" panose="020B0604030504040204" pitchFamily="34" charset="0"/>
                <a:ea typeface="Tahoma" panose="020B0604030504040204" pitchFamily="34" charset="0"/>
                <a:cs typeface="Tahoma" panose="020B0604030504040204" pitchFamily="34" charset="0"/>
              </a:rPr>
              <a:t>e</a:t>
            </a:r>
            <a:r>
              <a:rPr sz="1200" spc="-50" dirty="0">
                <a:solidFill>
                  <a:srgbClr val="F1F1F1"/>
                </a:solidFill>
                <a:latin typeface="Tahoma" panose="020B0604030504040204" pitchFamily="34" charset="0"/>
                <a:ea typeface="Tahoma" panose="020B0604030504040204" pitchFamily="34" charset="0"/>
                <a:cs typeface="Tahoma" panose="020B0604030504040204" pitchFamily="34" charset="0"/>
              </a:rPr>
              <a:t>r</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n</a:t>
            </a:r>
            <a:r>
              <a:rPr sz="1200" spc="-10" dirty="0">
                <a:solidFill>
                  <a:srgbClr val="F1F1F1"/>
                </a:solidFill>
                <a:latin typeface="Tahoma" panose="020B0604030504040204" pitchFamily="34" charset="0"/>
                <a:ea typeface="Tahoma" panose="020B0604030504040204" pitchFamily="34" charset="0"/>
                <a:cs typeface="Tahoma" panose="020B0604030504040204" pitchFamily="34" charset="0"/>
              </a:rPr>
              <a:t>o</a:t>
            </a:r>
            <a:r>
              <a:rPr sz="1200" spc="-145" dirty="0">
                <a:solidFill>
                  <a:srgbClr val="F1F1F1"/>
                </a:solidFill>
                <a:latin typeface="Tahoma" panose="020B0604030504040204" pitchFamily="34" charset="0"/>
                <a:ea typeface="Tahoma" panose="020B0604030504040204" pitchFamily="34" charset="0"/>
                <a:cs typeface="Tahoma" panose="020B0604030504040204" pitchFamily="34" charset="0"/>
              </a:rPr>
              <a:t>.</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N</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o</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t</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i</a:t>
            </a:r>
            <a:r>
              <a:rPr sz="1200" spc="-20" dirty="0">
                <a:solidFill>
                  <a:srgbClr val="F1F1F1"/>
                </a:solidFill>
                <a:latin typeface="Tahoma" panose="020B0604030504040204" pitchFamily="34" charset="0"/>
                <a:ea typeface="Tahoma" panose="020B0604030504040204" pitchFamily="34" charset="0"/>
                <a:cs typeface="Tahoma" panose="020B0604030504040204" pitchFamily="34" charset="0"/>
              </a:rPr>
              <a:t>e</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n</a:t>
            </a:r>
            <a:r>
              <a:rPr sz="1200" spc="-20" dirty="0">
                <a:solidFill>
                  <a:srgbClr val="F1F1F1"/>
                </a:solidFill>
                <a:latin typeface="Tahoma" panose="020B0604030504040204" pitchFamily="34" charset="0"/>
                <a:ea typeface="Tahoma" panose="020B0604030504040204" pitchFamily="34" charset="0"/>
                <a:cs typeface="Tahoma" panose="020B0604030504040204" pitchFamily="34" charset="0"/>
              </a:rPr>
              <a:t>e</a:t>
            </a:r>
            <a:r>
              <a:rPr sz="1200" spc="40" dirty="0">
                <a:solidFill>
                  <a:srgbClr val="F1F1F1"/>
                </a:solidFill>
                <a:latin typeface="Tahoma" panose="020B0604030504040204" pitchFamily="34" charset="0"/>
                <a:ea typeface="Tahoma" panose="020B0604030504040204" pitchFamily="34" charset="0"/>
                <a:cs typeface="Tahoma" panose="020B0604030504040204" pitchFamily="34" charset="0"/>
              </a:rPr>
              <a:t>n</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i</a:t>
            </a:r>
            <a:r>
              <a:rPr sz="1200" spc="55" dirty="0">
                <a:solidFill>
                  <a:srgbClr val="F1F1F1"/>
                </a:solidFill>
                <a:latin typeface="Tahoma" panose="020B0604030504040204" pitchFamily="34" charset="0"/>
                <a:ea typeface="Tahoma" panose="020B0604030504040204" pitchFamily="34" charset="0"/>
                <a:cs typeface="Tahoma" panose="020B0604030504040204" pitchFamily="34" charset="0"/>
              </a:rPr>
              <a:t>m</a:t>
            </a:r>
            <a:r>
              <a:rPr sz="1200" spc="25" dirty="0">
                <a:solidFill>
                  <a:srgbClr val="F1F1F1"/>
                </a:solidFill>
                <a:latin typeface="Tahoma" panose="020B0604030504040204" pitchFamily="34" charset="0"/>
                <a:ea typeface="Tahoma" panose="020B0604030504040204" pitchFamily="34" charset="0"/>
                <a:cs typeface="Tahoma" panose="020B0604030504040204" pitchFamily="34" charset="0"/>
              </a:rPr>
              <a:t>p</a:t>
            </a:r>
            <a:r>
              <a:rPr sz="1200" spc="-40" dirty="0">
                <a:solidFill>
                  <a:srgbClr val="F1F1F1"/>
                </a:solidFill>
                <a:latin typeface="Tahoma" panose="020B0604030504040204" pitchFamily="34" charset="0"/>
                <a:ea typeface="Tahoma" panose="020B0604030504040204" pitchFamily="34" charset="0"/>
                <a:cs typeface="Tahoma" panose="020B0604030504040204" pitchFamily="34" charset="0"/>
              </a:rPr>
              <a:t>a</a:t>
            </a:r>
            <a:r>
              <a:rPr sz="1200" spc="10" dirty="0">
                <a:solidFill>
                  <a:srgbClr val="F1F1F1"/>
                </a:solidFill>
                <a:latin typeface="Tahoma" panose="020B0604030504040204" pitchFamily="34" charset="0"/>
                <a:ea typeface="Tahoma" panose="020B0604030504040204" pitchFamily="34" charset="0"/>
                <a:cs typeface="Tahoma" panose="020B0604030504040204" pitchFamily="34" charset="0"/>
              </a:rPr>
              <a:t>c</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t</a:t>
            </a:r>
            <a:r>
              <a:rPr sz="1200" spc="10" dirty="0">
                <a:solidFill>
                  <a:srgbClr val="F1F1F1"/>
                </a:solidFill>
                <a:latin typeface="Tahoma" panose="020B0604030504040204" pitchFamily="34" charset="0"/>
                <a:ea typeface="Tahoma" panose="020B0604030504040204" pitchFamily="34" charset="0"/>
                <a:cs typeface="Tahoma" panose="020B0604030504040204" pitchFamily="34" charset="0"/>
              </a:rPr>
              <a:t>o  </a:t>
            </a:r>
            <a:r>
              <a:rPr sz="1200" spc="25" dirty="0">
                <a:solidFill>
                  <a:srgbClr val="F1F1F1"/>
                </a:solidFill>
                <a:latin typeface="Tahoma" panose="020B0604030504040204" pitchFamily="34" charset="0"/>
                <a:ea typeface="Tahoma" panose="020B0604030504040204" pitchFamily="34" charset="0"/>
                <a:cs typeface="Tahoma" panose="020B0604030504040204" pitchFamily="34" charset="0"/>
              </a:rPr>
              <a:t>d</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i</a:t>
            </a:r>
            <a:r>
              <a:rPr sz="1200" spc="-50" dirty="0">
                <a:solidFill>
                  <a:srgbClr val="F1F1F1"/>
                </a:solidFill>
                <a:latin typeface="Tahoma" panose="020B0604030504040204" pitchFamily="34" charset="0"/>
                <a:ea typeface="Tahoma" panose="020B0604030504040204" pitchFamily="34" charset="0"/>
                <a:cs typeface="Tahoma" panose="020B0604030504040204" pitchFamily="34" charset="0"/>
              </a:rPr>
              <a:t>r</a:t>
            </a:r>
            <a:r>
              <a:rPr sz="1200" spc="-20" dirty="0">
                <a:solidFill>
                  <a:srgbClr val="F1F1F1"/>
                </a:solidFill>
                <a:latin typeface="Tahoma" panose="020B0604030504040204" pitchFamily="34" charset="0"/>
                <a:ea typeface="Tahoma" panose="020B0604030504040204" pitchFamily="34" charset="0"/>
                <a:cs typeface="Tahoma" panose="020B0604030504040204" pitchFamily="34" charset="0"/>
              </a:rPr>
              <a:t>e</a:t>
            </a:r>
            <a:r>
              <a:rPr sz="1200" spc="10" dirty="0">
                <a:solidFill>
                  <a:srgbClr val="F1F1F1"/>
                </a:solidFill>
                <a:latin typeface="Tahoma" panose="020B0604030504040204" pitchFamily="34" charset="0"/>
                <a:ea typeface="Tahoma" panose="020B0604030504040204" pitchFamily="34" charset="0"/>
                <a:cs typeface="Tahoma" panose="020B0604030504040204" pitchFamily="34" charset="0"/>
              </a:rPr>
              <a:t>c</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t</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o</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20" dirty="0">
                <a:solidFill>
                  <a:srgbClr val="F1F1F1"/>
                </a:solidFill>
                <a:latin typeface="Tahoma" panose="020B0604030504040204" pitchFamily="34" charset="0"/>
                <a:ea typeface="Tahoma" panose="020B0604030504040204" pitchFamily="34" charset="0"/>
                <a:cs typeface="Tahoma" panose="020B0604030504040204" pitchFamily="34" charset="0"/>
              </a:rPr>
              <a:t>e</a:t>
            </a:r>
            <a:r>
              <a:rPr sz="1200" spc="40" dirty="0">
                <a:solidFill>
                  <a:srgbClr val="F1F1F1"/>
                </a:solidFill>
                <a:latin typeface="Tahoma" panose="020B0604030504040204" pitchFamily="34" charset="0"/>
                <a:ea typeface="Tahoma" panose="020B0604030504040204" pitchFamily="34" charset="0"/>
                <a:cs typeface="Tahoma" panose="020B0604030504040204" pitchFamily="34" charset="0"/>
              </a:rPr>
              <a:t>n</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l</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a</a:t>
            </a:r>
            <a:r>
              <a:rPr sz="1200" spc="-135" dirty="0">
                <a:solidFill>
                  <a:srgbClr val="F1F1F1"/>
                </a:solidFill>
                <a:latin typeface="Tahoma" panose="020B0604030504040204" pitchFamily="34" charset="0"/>
                <a:ea typeface="Tahoma" panose="020B0604030504040204" pitchFamily="34" charset="0"/>
                <a:cs typeface="Tahoma" panose="020B0604030504040204" pitchFamily="34" charset="0"/>
              </a:rPr>
              <a:t> </a:t>
            </a:r>
            <a:r>
              <a:rPr sz="1200" spc="25" dirty="0">
                <a:solidFill>
                  <a:srgbClr val="F1F1F1"/>
                </a:solidFill>
                <a:latin typeface="Tahoma" panose="020B0604030504040204" pitchFamily="34" charset="0"/>
                <a:ea typeface="Tahoma" panose="020B0604030504040204" pitchFamily="34" charset="0"/>
                <a:cs typeface="Tahoma" panose="020B0604030504040204" pitchFamily="34" charset="0"/>
              </a:rPr>
              <a:t>p</a:t>
            </a:r>
            <a:r>
              <a:rPr sz="1200" spc="-10" dirty="0">
                <a:solidFill>
                  <a:srgbClr val="F1F1F1"/>
                </a:solidFill>
                <a:latin typeface="Tahoma" panose="020B0604030504040204" pitchFamily="34" charset="0"/>
                <a:ea typeface="Tahoma" panose="020B0604030504040204" pitchFamily="34" charset="0"/>
                <a:cs typeface="Tahoma" panose="020B0604030504040204" pitchFamily="34" charset="0"/>
              </a:rPr>
              <a:t>o</a:t>
            </a:r>
            <a:r>
              <a:rPr sz="1200" spc="25" dirty="0">
                <a:solidFill>
                  <a:srgbClr val="F1F1F1"/>
                </a:solidFill>
                <a:latin typeface="Tahoma" panose="020B0604030504040204" pitchFamily="34" charset="0"/>
                <a:ea typeface="Tahoma" panose="020B0604030504040204" pitchFamily="34" charset="0"/>
                <a:cs typeface="Tahoma" panose="020B0604030504040204" pitchFamily="34" charset="0"/>
              </a:rPr>
              <a:t>b</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l</a:t>
            </a:r>
            <a:r>
              <a:rPr sz="1200" spc="-40" dirty="0">
                <a:solidFill>
                  <a:srgbClr val="F1F1F1"/>
                </a:solidFill>
                <a:latin typeface="Tahoma" panose="020B0604030504040204" pitchFamily="34" charset="0"/>
                <a:ea typeface="Tahoma" panose="020B0604030504040204" pitchFamily="34" charset="0"/>
                <a:cs typeface="Tahoma" panose="020B0604030504040204" pitchFamily="34" charset="0"/>
              </a:rPr>
              <a:t>a</a:t>
            </a:r>
            <a:r>
              <a:rPr sz="1200" spc="10" dirty="0">
                <a:solidFill>
                  <a:srgbClr val="F1F1F1"/>
                </a:solidFill>
                <a:latin typeface="Tahoma" panose="020B0604030504040204" pitchFamily="34" charset="0"/>
                <a:ea typeface="Tahoma" panose="020B0604030504040204" pitchFamily="34" charset="0"/>
                <a:cs typeface="Tahoma" panose="020B0604030504040204" pitchFamily="34" charset="0"/>
              </a:rPr>
              <a:t>c</a:t>
            </a:r>
            <a:r>
              <a:rPr sz="1200" spc="-35" dirty="0">
                <a:solidFill>
                  <a:srgbClr val="F1F1F1"/>
                </a:solidFill>
                <a:latin typeface="Tahoma" panose="020B0604030504040204" pitchFamily="34" charset="0"/>
                <a:ea typeface="Tahoma" panose="020B0604030504040204" pitchFamily="34" charset="0"/>
                <a:cs typeface="Tahoma" panose="020B0604030504040204" pitchFamily="34" charset="0"/>
              </a:rPr>
              <a:t>i</a:t>
            </a:r>
            <a:r>
              <a:rPr sz="1200" spc="-10" dirty="0">
                <a:solidFill>
                  <a:srgbClr val="F1F1F1"/>
                </a:solidFill>
                <a:latin typeface="Tahoma" panose="020B0604030504040204" pitchFamily="34" charset="0"/>
                <a:ea typeface="Tahoma" panose="020B0604030504040204" pitchFamily="34" charset="0"/>
                <a:cs typeface="Tahoma" panose="020B0604030504040204" pitchFamily="34" charset="0"/>
              </a:rPr>
              <a:t>ó</a:t>
            </a:r>
            <a:r>
              <a:rPr sz="1200" spc="15" dirty="0">
                <a:solidFill>
                  <a:srgbClr val="F1F1F1"/>
                </a:solidFill>
                <a:latin typeface="Tahoma" panose="020B0604030504040204" pitchFamily="34" charset="0"/>
                <a:ea typeface="Tahoma" panose="020B0604030504040204" pitchFamily="34" charset="0"/>
                <a:cs typeface="Tahoma" panose="020B0604030504040204" pitchFamily="34" charset="0"/>
              </a:rPr>
              <a:t>n</a:t>
            </a:r>
            <a:r>
              <a:rPr sz="1200" spc="-145" dirty="0">
                <a:solidFill>
                  <a:srgbClr val="F1F1F1"/>
                </a:solidFill>
                <a:latin typeface="Tahoma" panose="020B0604030504040204" pitchFamily="34" charset="0"/>
                <a:ea typeface="Tahoma" panose="020B0604030504040204" pitchFamily="34" charset="0"/>
                <a:cs typeface="Tahoma" panose="020B0604030504040204" pitchFamily="34" charset="0"/>
              </a:rPr>
              <a:t>.</a:t>
            </a:r>
            <a:endParaRPr sz="1200" dirty="0">
              <a:latin typeface="Tahoma" panose="020B0604030504040204" pitchFamily="34" charset="0"/>
              <a:ea typeface="Tahoma" panose="020B0604030504040204" pitchFamily="34" charset="0"/>
              <a:cs typeface="Tahoma" panose="020B0604030504040204" pitchFamily="34" charset="0"/>
            </a:endParaRPr>
          </a:p>
        </p:txBody>
      </p:sp>
      <p:sp>
        <p:nvSpPr>
          <p:cNvPr id="16" name="object 16"/>
          <p:cNvSpPr txBox="1"/>
          <p:nvPr/>
        </p:nvSpPr>
        <p:spPr>
          <a:xfrm>
            <a:off x="6584258" y="9819537"/>
            <a:ext cx="348615" cy="219291"/>
          </a:xfrm>
          <a:prstGeom prst="rect">
            <a:avLst/>
          </a:prstGeom>
        </p:spPr>
        <p:txBody>
          <a:bodyPr vert="horz" wrap="square" lIns="0" tIns="11430" rIns="0" bIns="0" rtlCol="0">
            <a:spAutoFit/>
          </a:bodyPr>
          <a:lstStyle/>
          <a:p>
            <a:pPr marL="38100">
              <a:lnSpc>
                <a:spcPct val="100000"/>
              </a:lnSpc>
              <a:spcBef>
                <a:spcPts val="90"/>
              </a:spcBef>
            </a:pPr>
            <a:r>
              <a:rPr sz="1350" b="1" spc="-25" dirty="0">
                <a:solidFill>
                  <a:srgbClr val="FEFFFB"/>
                </a:solidFill>
                <a:latin typeface="Tahoma"/>
                <a:cs typeface="Tahoma"/>
              </a:rPr>
              <a:t>3</a:t>
            </a:r>
            <a:r>
              <a:rPr lang="es-DO" sz="1350" b="1" spc="-25" dirty="0">
                <a:solidFill>
                  <a:srgbClr val="FEFFFB"/>
                </a:solidFill>
                <a:latin typeface="Tahoma"/>
                <a:cs typeface="Tahoma"/>
              </a:rPr>
              <a:t>0</a:t>
            </a:r>
            <a:endParaRPr sz="1350" dirty="0">
              <a:latin typeface="Tahoma"/>
              <a:cs typeface="Tahoma"/>
            </a:endParaRPr>
          </a:p>
        </p:txBody>
      </p:sp>
      <p:sp>
        <p:nvSpPr>
          <p:cNvPr id="14" name="Freeform 18">
            <a:extLst>
              <a:ext uri="{FF2B5EF4-FFF2-40B4-BE49-F238E27FC236}">
                <a16:creationId xmlns:a16="http://schemas.microsoft.com/office/drawing/2014/main" id="{EFFEB6D4-4F74-4C32-AADA-3ECB241CEF9C}"/>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15" name="Freeform 19">
            <a:extLst>
              <a:ext uri="{FF2B5EF4-FFF2-40B4-BE49-F238E27FC236}">
                <a16:creationId xmlns:a16="http://schemas.microsoft.com/office/drawing/2014/main" id="{F62FCDB3-F76D-4407-8599-08EC1E2BDFA3}"/>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17" name="Freeform 20">
            <a:extLst>
              <a:ext uri="{FF2B5EF4-FFF2-40B4-BE49-F238E27FC236}">
                <a16:creationId xmlns:a16="http://schemas.microsoft.com/office/drawing/2014/main" id="{D7A3141B-66C2-4C3A-A9D4-04CE6DBC6048}"/>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18" name="Freeform 21">
            <a:extLst>
              <a:ext uri="{FF2B5EF4-FFF2-40B4-BE49-F238E27FC236}">
                <a16:creationId xmlns:a16="http://schemas.microsoft.com/office/drawing/2014/main" id="{0A38F116-2B38-45E9-A2F2-533FC998E48B}"/>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9" name="CuadroTexto 18">
            <a:extLst>
              <a:ext uri="{FF2B5EF4-FFF2-40B4-BE49-F238E27FC236}">
                <a16:creationId xmlns:a16="http://schemas.microsoft.com/office/drawing/2014/main" id="{4BD95294-DE16-470B-BD71-F13D48DB2EA8}"/>
              </a:ext>
            </a:extLst>
          </p:cNvPr>
          <p:cNvSpPr txBox="1"/>
          <p:nvPr/>
        </p:nvSpPr>
        <p:spPr>
          <a:xfrm>
            <a:off x="6991654" y="10150475"/>
            <a:ext cx="444195" cy="369332"/>
          </a:xfrm>
          <a:prstGeom prst="rect">
            <a:avLst/>
          </a:prstGeom>
          <a:noFill/>
        </p:spPr>
        <p:txBody>
          <a:bodyPr wrap="square" rtlCol="0">
            <a:spAutoFit/>
          </a:bodyPr>
          <a:lstStyle/>
          <a:p>
            <a:r>
              <a:rPr lang="es-DO" b="1" dirty="0" smtClean="0">
                <a:solidFill>
                  <a:srgbClr val="003775"/>
                </a:solidFill>
              </a:rPr>
              <a:t>21</a:t>
            </a:r>
            <a:endParaRPr lang="es-DO" b="1" dirty="0">
              <a:solidFill>
                <a:srgbClr val="003775"/>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D425D"/>
        </a:solidFill>
        <a:effectLst/>
      </p:bgPr>
    </p:bg>
    <p:spTree>
      <p:nvGrpSpPr>
        <p:cNvPr id="1" name=""/>
        <p:cNvGrpSpPr/>
        <p:nvPr/>
      </p:nvGrpSpPr>
      <p:grpSpPr>
        <a:xfrm>
          <a:off x="0" y="0"/>
          <a:ext cx="0" cy="0"/>
          <a:chOff x="0" y="0"/>
          <a:chExt cx="0" cy="0"/>
        </a:xfrm>
      </p:grpSpPr>
      <p:sp>
        <p:nvSpPr>
          <p:cNvPr id="2" name="Freeform 2"/>
          <p:cNvSpPr/>
          <p:nvPr/>
        </p:nvSpPr>
        <p:spPr>
          <a:xfrm rot="-817969">
            <a:off x="-840747" y="7522601"/>
            <a:ext cx="10518993" cy="4240152"/>
          </a:xfrm>
          <a:custGeom>
            <a:avLst/>
            <a:gdLst/>
            <a:ahLst/>
            <a:cxnLst/>
            <a:rect l="l" t="t" r="r" b="b"/>
            <a:pathLst>
              <a:path w="10512750" h="4237636">
                <a:moveTo>
                  <a:pt x="0" y="0"/>
                </a:moveTo>
                <a:lnTo>
                  <a:pt x="10512749" y="0"/>
                </a:lnTo>
                <a:lnTo>
                  <a:pt x="10512749" y="4237636"/>
                </a:lnTo>
                <a:lnTo>
                  <a:pt x="0" y="4237636"/>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3" name="Freeform 3"/>
          <p:cNvSpPr/>
          <p:nvPr/>
        </p:nvSpPr>
        <p:spPr>
          <a:xfrm rot="2700000">
            <a:off x="-5004670" y="7865607"/>
            <a:ext cx="10518993" cy="3884512"/>
          </a:xfrm>
          <a:custGeom>
            <a:avLst/>
            <a:gdLst/>
            <a:ahLst/>
            <a:cxnLst/>
            <a:rect l="l" t="t" r="r" b="b"/>
            <a:pathLst>
              <a:path w="10512750" h="3882207">
                <a:moveTo>
                  <a:pt x="0" y="0"/>
                </a:moveTo>
                <a:lnTo>
                  <a:pt x="10512750" y="0"/>
                </a:lnTo>
                <a:lnTo>
                  <a:pt x="10512750" y="3882206"/>
                </a:lnTo>
                <a:lnTo>
                  <a:pt x="0" y="388220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4" name="Freeform 4"/>
          <p:cNvSpPr/>
          <p:nvPr/>
        </p:nvSpPr>
        <p:spPr>
          <a:xfrm rot="2700000">
            <a:off x="2432527" y="-541660"/>
            <a:ext cx="10518993" cy="3884512"/>
          </a:xfrm>
          <a:custGeom>
            <a:avLst/>
            <a:gdLst/>
            <a:ahLst/>
            <a:cxnLst/>
            <a:rect l="l" t="t" r="r" b="b"/>
            <a:pathLst>
              <a:path w="10512750" h="3882207">
                <a:moveTo>
                  <a:pt x="0" y="0"/>
                </a:moveTo>
                <a:lnTo>
                  <a:pt x="10512750" y="0"/>
                </a:lnTo>
                <a:lnTo>
                  <a:pt x="10512750" y="3882207"/>
                </a:lnTo>
                <a:lnTo>
                  <a:pt x="0" y="3882207"/>
                </a:lnTo>
                <a:lnTo>
                  <a:pt x="0" y="0"/>
                </a:lnTo>
                <a:close/>
              </a:path>
            </a:pathLst>
          </a:custGeom>
          <a:blipFill>
            <a:blip r:embed="rId2">
              <a:alphaModFix amt="70000"/>
              <a:extLst>
                <a:ext uri="{96DAC541-7B7A-43D3-8B79-37D633B846F1}">
                  <asvg:svgBlip xmlns:asvg="http://schemas.microsoft.com/office/drawing/2016/SVG/main" xmlns="" r:embed="rId3"/>
                </a:ext>
              </a:extLst>
            </a:blip>
            <a:stretch>
              <a:fillRect t="-85396" b="-85396"/>
            </a:stretch>
          </a:blipFill>
        </p:spPr>
      </p:sp>
      <p:sp>
        <p:nvSpPr>
          <p:cNvPr id="6" name="TextBox 6"/>
          <p:cNvSpPr txBox="1"/>
          <p:nvPr/>
        </p:nvSpPr>
        <p:spPr>
          <a:xfrm>
            <a:off x="-471990" y="2404575"/>
            <a:ext cx="5505081" cy="176500"/>
          </a:xfrm>
          <a:prstGeom prst="rect">
            <a:avLst/>
          </a:prstGeom>
        </p:spPr>
        <p:txBody>
          <a:bodyPr lIns="0" tIns="0" rIns="0" bIns="0" rtlCol="0" anchor="t">
            <a:spAutoFit/>
          </a:bodyPr>
          <a:lstStyle/>
          <a:p>
            <a:pPr marL="0" marR="0" lvl="0" indent="0" algn="r" defTabSz="914949" rtl="0" eaLnBrk="1" fontAlgn="auto" latinLnBrk="0" hangingPunct="1">
              <a:lnSpc>
                <a:spcPts val="1182"/>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rot="-592337">
            <a:off x="-2659880" y="-3016916"/>
            <a:ext cx="10518993" cy="3884512"/>
          </a:xfrm>
          <a:custGeom>
            <a:avLst/>
            <a:gdLst/>
            <a:ahLst/>
            <a:cxnLst/>
            <a:rect l="l" t="t" r="r" b="b"/>
            <a:pathLst>
              <a:path w="10512750" h="3882207">
                <a:moveTo>
                  <a:pt x="0" y="0"/>
                </a:moveTo>
                <a:lnTo>
                  <a:pt x="10512749" y="0"/>
                </a:lnTo>
                <a:lnTo>
                  <a:pt x="10512749" y="3882207"/>
                </a:lnTo>
                <a:lnTo>
                  <a:pt x="0" y="3882207"/>
                </a:lnTo>
                <a:lnTo>
                  <a:pt x="0" y="0"/>
                </a:lnTo>
                <a:close/>
              </a:path>
            </a:pathLst>
          </a:custGeom>
          <a:blipFill>
            <a:blip r:embed="rId6">
              <a:alphaModFix amt="70000"/>
              <a:extLst>
                <a:ext uri="{96DAC541-7B7A-43D3-8B79-37D633B846F1}">
                  <asvg:svgBlip xmlns:asvg="http://schemas.microsoft.com/office/drawing/2016/SVG/main" xmlns="" r:embed="rId7"/>
                </a:ext>
              </a:extLst>
            </a:blip>
            <a:stretch>
              <a:fillRect t="-85396" b="-85396"/>
            </a:stretch>
          </a:blipFill>
        </p:spPr>
      </p:sp>
      <p:grpSp>
        <p:nvGrpSpPr>
          <p:cNvPr id="12" name="Group 7">
            <a:extLst>
              <a:ext uri="{FF2B5EF4-FFF2-40B4-BE49-F238E27FC236}">
                <a16:creationId xmlns:a16="http://schemas.microsoft.com/office/drawing/2014/main" id="{2FF7968A-F7AB-469A-B70E-2CC99280144A}"/>
              </a:ext>
            </a:extLst>
          </p:cNvPr>
          <p:cNvGrpSpPr/>
          <p:nvPr/>
        </p:nvGrpSpPr>
        <p:grpSpPr>
          <a:xfrm rot="5400000">
            <a:off x="3706884" y="4971691"/>
            <a:ext cx="14056" cy="772718"/>
            <a:chOff x="0" y="0"/>
            <a:chExt cx="12543" cy="689528"/>
          </a:xfrm>
        </p:grpSpPr>
        <p:sp>
          <p:nvSpPr>
            <p:cNvPr id="13" name="Freeform 8">
              <a:extLst>
                <a:ext uri="{FF2B5EF4-FFF2-40B4-BE49-F238E27FC236}">
                  <a16:creationId xmlns:a16="http://schemas.microsoft.com/office/drawing/2014/main" id="{4262CD2E-5726-4F66-9905-000BE1738B17}"/>
                </a:ext>
              </a:extLst>
            </p:cNvPr>
            <p:cNvSpPr/>
            <p:nvPr/>
          </p:nvSpPr>
          <p:spPr>
            <a:xfrm>
              <a:off x="0" y="0"/>
              <a:ext cx="12543" cy="689528"/>
            </a:xfrm>
            <a:custGeom>
              <a:avLst/>
              <a:gdLst/>
              <a:ahLst/>
              <a:cxnLst/>
              <a:rect l="l" t="t" r="r" b="b"/>
              <a:pathLst>
                <a:path w="12543" h="689528">
                  <a:moveTo>
                    <a:pt x="0" y="0"/>
                  </a:moveTo>
                  <a:lnTo>
                    <a:pt x="12543" y="0"/>
                  </a:lnTo>
                  <a:lnTo>
                    <a:pt x="12543" y="689528"/>
                  </a:lnTo>
                  <a:lnTo>
                    <a:pt x="0" y="689528"/>
                  </a:lnTo>
                  <a:close/>
                </a:path>
              </a:pathLst>
            </a:custGeom>
            <a:solidFill>
              <a:srgbClr val="FFFFFF"/>
            </a:solidFill>
          </p:spPr>
        </p:sp>
        <p:sp>
          <p:nvSpPr>
            <p:cNvPr id="14" name="TextBox 9">
              <a:extLst>
                <a:ext uri="{FF2B5EF4-FFF2-40B4-BE49-F238E27FC236}">
                  <a16:creationId xmlns:a16="http://schemas.microsoft.com/office/drawing/2014/main" id="{F00752EB-1CB7-4205-AECE-BCC6D06FBAC1}"/>
                </a:ext>
              </a:extLst>
            </p:cNvPr>
            <p:cNvSpPr txBox="1"/>
            <p:nvPr/>
          </p:nvSpPr>
          <p:spPr>
            <a:xfrm>
              <a:off x="0" y="0"/>
              <a:ext cx="12543" cy="689528"/>
            </a:xfrm>
            <a:prstGeom prst="rect">
              <a:avLst/>
            </a:prstGeom>
          </p:spPr>
          <p:txBody>
            <a:bodyPr lIns="20993" tIns="20993" rIns="20993" bIns="20993" rtlCol="0" anchor="ctr"/>
            <a:lstStyle/>
            <a:p>
              <a:pPr marL="0" marR="0" lvl="0" indent="0" algn="ctr" defTabSz="914949" rtl="0" eaLnBrk="1" fontAlgn="auto" latinLnBrk="0" hangingPunct="1">
                <a:lnSpc>
                  <a:spcPts val="1182"/>
                </a:lnSpc>
                <a:spcBef>
                  <a:spcPts val="0"/>
                </a:spcBef>
                <a:spcAft>
                  <a:spcPts val="0"/>
                </a:spcAft>
                <a:buClrTx/>
                <a:buSzTx/>
                <a:buFontTx/>
                <a:buNone/>
                <a:tabLst/>
                <a:defRPr/>
              </a:pPr>
              <a:endParaRPr kumimoji="0" sz="1801"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0">
            <a:extLst>
              <a:ext uri="{FF2B5EF4-FFF2-40B4-BE49-F238E27FC236}">
                <a16:creationId xmlns:a16="http://schemas.microsoft.com/office/drawing/2014/main" id="{F58B0E78-3D20-4EEE-B9C9-DCE0B45159B4}"/>
              </a:ext>
            </a:extLst>
          </p:cNvPr>
          <p:cNvSpPr/>
          <p:nvPr/>
        </p:nvSpPr>
        <p:spPr>
          <a:xfrm>
            <a:off x="3390306" y="4646024"/>
            <a:ext cx="647212" cy="638806"/>
          </a:xfrm>
          <a:custGeom>
            <a:avLst/>
            <a:gdLst/>
            <a:ahLst/>
            <a:cxnLst/>
            <a:rect l="l" t="t" r="r" b="b"/>
            <a:pathLst>
              <a:path w="646828" h="638427">
                <a:moveTo>
                  <a:pt x="0" y="0"/>
                </a:moveTo>
                <a:lnTo>
                  <a:pt x="646827" y="0"/>
                </a:lnTo>
                <a:lnTo>
                  <a:pt x="646827" y="638428"/>
                </a:lnTo>
                <a:lnTo>
                  <a:pt x="0" y="638428"/>
                </a:lnTo>
                <a:lnTo>
                  <a:pt x="0" y="0"/>
                </a:lnTo>
                <a:close/>
              </a:path>
            </a:pathLst>
          </a:custGeom>
          <a:blipFill>
            <a:blip r:embed="rId8"/>
            <a:stretch>
              <a:fillRect l="-29763" t="-23851" r="-29680" b="-37690"/>
            </a:stretch>
          </a:blipFill>
        </p:spPr>
      </p:sp>
      <p:sp>
        <p:nvSpPr>
          <p:cNvPr id="17" name="TextBox 11">
            <a:extLst>
              <a:ext uri="{FF2B5EF4-FFF2-40B4-BE49-F238E27FC236}">
                <a16:creationId xmlns:a16="http://schemas.microsoft.com/office/drawing/2014/main" id="{DA854609-8BC4-4400-BBCE-DD3F4F608C63}"/>
              </a:ext>
            </a:extLst>
          </p:cNvPr>
          <p:cNvSpPr txBox="1"/>
          <p:nvPr/>
        </p:nvSpPr>
        <p:spPr>
          <a:xfrm>
            <a:off x="1082075" y="5482927"/>
            <a:ext cx="5392349" cy="384949"/>
          </a:xfrm>
          <a:prstGeom prst="rect">
            <a:avLst/>
          </a:prstGeom>
        </p:spPr>
        <p:txBody>
          <a:bodyPr lIns="0" tIns="0" rIns="0" bIns="0" rtlCol="0" anchor="t">
            <a:spAutoFit/>
          </a:bodyPr>
          <a:lstStyle/>
          <a:p>
            <a:pPr algn="ctr" defTabSz="914949">
              <a:lnSpc>
                <a:spcPts val="3001"/>
              </a:lnSpc>
            </a:pPr>
            <a:r>
              <a:rPr lang="en-US" sz="2500" b="1" spc="24" dirty="0">
                <a:solidFill>
                  <a:srgbClr val="F8FBFD"/>
                </a:solidFill>
                <a:latin typeface="Montserrat Classic Bold"/>
                <a:ea typeface="Montserrat Classic Bold"/>
                <a:cs typeface="Montserrat Classic Bold"/>
                <a:sym typeface="Montserrat Classic Bold"/>
              </a:rPr>
              <a:t>CONTENIDO</a:t>
            </a:r>
          </a:p>
        </p:txBody>
      </p:sp>
    </p:spTree>
    <p:extLst>
      <p:ext uri="{BB962C8B-B14F-4D97-AF65-F5344CB8AC3E}">
        <p14:creationId xmlns:p14="http://schemas.microsoft.com/office/powerpoint/2010/main" val="2163595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9471" y="964435"/>
            <a:ext cx="5097145" cy="535403"/>
          </a:xfrm>
          <a:prstGeom prst="rect">
            <a:avLst/>
          </a:prstGeom>
        </p:spPr>
        <p:txBody>
          <a:bodyPr vert="horz" wrap="square" lIns="0" tIns="12065" rIns="0" bIns="0" rtlCol="0">
            <a:spAutoFit/>
          </a:bodyPr>
          <a:lstStyle/>
          <a:p>
            <a:pPr marL="12700" algn="ctr">
              <a:lnSpc>
                <a:spcPct val="100000"/>
              </a:lnSpc>
              <a:spcBef>
                <a:spcPts val="95"/>
              </a:spcBef>
            </a:pPr>
            <a:r>
              <a:rPr sz="3400" spc="114" dirty="0"/>
              <a:t>Tabla</a:t>
            </a:r>
            <a:r>
              <a:rPr sz="3400" spc="-45" dirty="0"/>
              <a:t> </a:t>
            </a:r>
            <a:r>
              <a:rPr sz="3400" spc="220" dirty="0"/>
              <a:t>de</a:t>
            </a:r>
            <a:r>
              <a:rPr sz="3400" spc="-45" dirty="0"/>
              <a:t> </a:t>
            </a:r>
            <a:r>
              <a:rPr sz="3400" spc="185" dirty="0"/>
              <a:t>contenido</a:t>
            </a:r>
            <a:endParaRPr sz="3400" dirty="0"/>
          </a:p>
        </p:txBody>
      </p:sp>
      <p:sp>
        <p:nvSpPr>
          <p:cNvPr id="3" name="object 3"/>
          <p:cNvSpPr txBox="1"/>
          <p:nvPr/>
        </p:nvSpPr>
        <p:spPr>
          <a:xfrm>
            <a:off x="1473960" y="2149475"/>
            <a:ext cx="5120640" cy="7225119"/>
          </a:xfrm>
          <a:prstGeom prst="rect">
            <a:avLst/>
          </a:prstGeom>
        </p:spPr>
        <p:txBody>
          <a:bodyPr vert="horz" wrap="square" lIns="0" tIns="11430" rIns="0" bIns="0" rtlCol="0">
            <a:spAutoFit/>
          </a:bodyPr>
          <a:lstStyle/>
          <a:p>
            <a:pPr marL="18415">
              <a:lnSpc>
                <a:spcPct val="100000"/>
              </a:lnSpc>
              <a:spcBef>
                <a:spcPts val="90"/>
              </a:spcBef>
            </a:pPr>
            <a:r>
              <a:rPr sz="1550" b="1" spc="-15" dirty="0">
                <a:solidFill>
                  <a:srgbClr val="4C4747"/>
                </a:solidFill>
                <a:latin typeface="Tahoma" panose="020B0604030504040204" pitchFamily="34" charset="0"/>
                <a:ea typeface="Tahoma" panose="020B0604030504040204" pitchFamily="34" charset="0"/>
                <a:cs typeface="Tahoma" panose="020B0604030504040204" pitchFamily="34" charset="0"/>
              </a:rPr>
              <a:t>ÍNDICE</a:t>
            </a:r>
            <a:r>
              <a:rPr sz="1550" b="1" spc="1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550" b="1" spc="7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550" b="1" spc="1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550" b="1" spc="50" dirty="0">
                <a:solidFill>
                  <a:srgbClr val="4C4747"/>
                </a:solidFill>
                <a:latin typeface="Tahoma" panose="020B0604030504040204" pitchFamily="34" charset="0"/>
                <a:ea typeface="Tahoma" panose="020B0604030504040204" pitchFamily="34" charset="0"/>
                <a:cs typeface="Tahoma" panose="020B0604030504040204" pitchFamily="34" charset="0"/>
              </a:rPr>
              <a:t>CONTENIDO</a:t>
            </a:r>
            <a:endParaRPr sz="15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10"/>
              </a:spcBef>
            </a:pPr>
            <a:endParaRPr sz="24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pPr>
            <a:r>
              <a:rPr sz="1550" b="1" spc="70" dirty="0">
                <a:solidFill>
                  <a:srgbClr val="4C4747"/>
                </a:solidFill>
                <a:latin typeface="Tahoma" panose="020B0604030504040204" pitchFamily="34" charset="0"/>
                <a:ea typeface="Tahoma" panose="020B0604030504040204" pitchFamily="34" charset="0"/>
                <a:cs typeface="Tahoma" panose="020B0604030504040204" pitchFamily="34" charset="0"/>
              </a:rPr>
              <a:t>PRESENTACIÓN</a:t>
            </a:r>
            <a:endParaRPr sz="15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30"/>
              </a:spcBef>
            </a:pPr>
            <a:endParaRPr sz="21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96850" indent="-179070">
              <a:lnSpc>
                <a:spcPct val="100000"/>
              </a:lnSpc>
              <a:buAutoNum type="romanUcPeriod"/>
              <a:tabLst>
                <a:tab pos="197485" algn="l"/>
              </a:tabLst>
            </a:pPr>
            <a:r>
              <a:rPr sz="1550" b="1" spc="85" dirty="0">
                <a:solidFill>
                  <a:srgbClr val="4C4747"/>
                </a:solidFill>
                <a:latin typeface="Tahoma" panose="020B0604030504040204" pitchFamily="34" charset="0"/>
                <a:ea typeface="Tahoma" panose="020B0604030504040204" pitchFamily="34" charset="0"/>
                <a:cs typeface="Tahoma" panose="020B0604030504040204" pitchFamily="34" charset="0"/>
              </a:rPr>
              <a:t>RESUMEN</a:t>
            </a:r>
            <a:r>
              <a:rPr sz="1550" b="1"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550" b="1" spc="65" dirty="0">
                <a:solidFill>
                  <a:srgbClr val="4C4747"/>
                </a:solidFill>
                <a:latin typeface="Tahoma" panose="020B0604030504040204" pitchFamily="34" charset="0"/>
                <a:ea typeface="Tahoma" panose="020B0604030504040204" pitchFamily="34" charset="0"/>
                <a:cs typeface="Tahoma" panose="020B0604030504040204" pitchFamily="34" charset="0"/>
              </a:rPr>
              <a:t>EJECUTIVO</a:t>
            </a:r>
            <a:endParaRPr sz="15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267335" indent="-249554">
              <a:lnSpc>
                <a:spcPct val="100000"/>
              </a:lnSpc>
              <a:spcBef>
                <a:spcPts val="1400"/>
              </a:spcBef>
              <a:buAutoNum type="romanUcPeriod"/>
              <a:tabLst>
                <a:tab pos="267970" algn="l"/>
              </a:tabLst>
            </a:pPr>
            <a:r>
              <a:rPr sz="1550" b="1" spc="35" dirty="0">
                <a:solidFill>
                  <a:srgbClr val="4C4747"/>
                </a:solidFill>
                <a:latin typeface="Tahoma" panose="020B0604030504040204" pitchFamily="34" charset="0"/>
                <a:ea typeface="Tahoma" panose="020B0604030504040204" pitchFamily="34" charset="0"/>
                <a:cs typeface="Tahoma" panose="020B0604030504040204" pitchFamily="34" charset="0"/>
              </a:rPr>
              <a:t>INFORMACIÓN</a:t>
            </a:r>
            <a:r>
              <a:rPr sz="1550" b="1"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550" b="1" spc="15" dirty="0">
                <a:solidFill>
                  <a:srgbClr val="4C4747"/>
                </a:solidFill>
                <a:latin typeface="Tahoma" panose="020B0604030504040204" pitchFamily="34" charset="0"/>
                <a:ea typeface="Tahoma" panose="020B0604030504040204" pitchFamily="34" charset="0"/>
                <a:cs typeface="Tahoma" panose="020B0604030504040204" pitchFamily="34" charset="0"/>
              </a:rPr>
              <a:t>INSTITUCIONAL</a:t>
            </a:r>
            <a:endParaRPr sz="15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8415">
              <a:lnSpc>
                <a:spcPct val="100000"/>
              </a:lnSpc>
              <a:spcBef>
                <a:spcPts val="830"/>
              </a:spcBef>
            </a:pPr>
            <a:r>
              <a:rPr sz="1300" spc="-35" dirty="0">
                <a:solidFill>
                  <a:srgbClr val="4C4747"/>
                </a:solidFill>
                <a:latin typeface="Tahoma" panose="020B0604030504040204" pitchFamily="34" charset="0"/>
                <a:ea typeface="Tahoma" panose="020B0604030504040204" pitchFamily="34" charset="0"/>
                <a:cs typeface="Tahoma" panose="020B0604030504040204" pitchFamily="34" charset="0"/>
              </a:rPr>
              <a:t>2</a:t>
            </a:r>
            <a:r>
              <a:rPr sz="1300" spc="-160" dirty="0">
                <a:solidFill>
                  <a:srgbClr val="4C4747"/>
                </a:solidFill>
                <a:latin typeface="Tahoma" panose="020B0604030504040204" pitchFamily="34" charset="0"/>
                <a:ea typeface="Tahoma" panose="020B0604030504040204" pitchFamily="34" charset="0"/>
                <a:cs typeface="Tahoma" panose="020B0604030504040204" pitchFamily="34" charset="0"/>
              </a:rPr>
              <a:t>.</a:t>
            </a:r>
            <a:r>
              <a:rPr sz="1300" spc="-360" dirty="0">
                <a:solidFill>
                  <a:srgbClr val="4C4747"/>
                </a:solidFill>
                <a:latin typeface="Tahoma" panose="020B0604030504040204" pitchFamily="34" charset="0"/>
                <a:ea typeface="Tahoma" panose="020B0604030504040204" pitchFamily="34" charset="0"/>
                <a:cs typeface="Tahoma" panose="020B0604030504040204" pitchFamily="34" charset="0"/>
              </a:rPr>
              <a:t>1</a:t>
            </a:r>
            <a:r>
              <a:rPr sz="13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3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215" dirty="0">
                <a:solidFill>
                  <a:srgbClr val="4C4747"/>
                </a:solidFill>
                <a:latin typeface="Tahoma" panose="020B0604030504040204" pitchFamily="34" charset="0"/>
                <a:ea typeface="Tahoma" panose="020B0604030504040204" pitchFamily="34" charset="0"/>
                <a:cs typeface="Tahoma" panose="020B0604030504040204" pitchFamily="34" charset="0"/>
              </a:rPr>
              <a:t>M</a:t>
            </a:r>
            <a:r>
              <a:rPr sz="1300" spc="160" dirty="0">
                <a:solidFill>
                  <a:srgbClr val="4C4747"/>
                </a:solidFill>
                <a:latin typeface="Tahoma" panose="020B0604030504040204" pitchFamily="34" charset="0"/>
                <a:ea typeface="Tahoma" panose="020B0604030504040204" pitchFamily="34" charset="0"/>
                <a:cs typeface="Tahoma" panose="020B0604030504040204" pitchFamily="34" charset="0"/>
              </a:rPr>
              <a:t>a</a:t>
            </a:r>
            <a:r>
              <a:rPr sz="1300" spc="15" dirty="0">
                <a:solidFill>
                  <a:srgbClr val="4C4747"/>
                </a:solidFill>
                <a:latin typeface="Tahoma" panose="020B0604030504040204" pitchFamily="34" charset="0"/>
                <a:ea typeface="Tahoma" panose="020B0604030504040204" pitchFamily="34" charset="0"/>
                <a:cs typeface="Tahoma" panose="020B0604030504040204" pitchFamily="34" charset="0"/>
              </a:rPr>
              <a:t>r</a:t>
            </a:r>
            <a:r>
              <a:rPr sz="1300" spc="105" dirty="0">
                <a:solidFill>
                  <a:srgbClr val="4C4747"/>
                </a:solidFill>
                <a:latin typeface="Tahoma" panose="020B0604030504040204" pitchFamily="34" charset="0"/>
                <a:ea typeface="Tahoma" panose="020B0604030504040204" pitchFamily="34" charset="0"/>
                <a:cs typeface="Tahoma" panose="020B0604030504040204" pitchFamily="34" charset="0"/>
              </a:rPr>
              <a:t>c</a:t>
            </a:r>
            <a:r>
              <a:rPr sz="1300" spc="30" dirty="0">
                <a:solidFill>
                  <a:srgbClr val="4C4747"/>
                </a:solidFill>
                <a:latin typeface="Tahoma" panose="020B0604030504040204" pitchFamily="34" charset="0"/>
                <a:ea typeface="Tahoma" panose="020B0604030504040204" pitchFamily="34" charset="0"/>
                <a:cs typeface="Tahoma" panose="020B0604030504040204" pitchFamily="34" charset="0"/>
              </a:rPr>
              <a:t>o</a:t>
            </a:r>
            <a:r>
              <a:rPr sz="13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25" dirty="0">
                <a:solidFill>
                  <a:srgbClr val="4C4747"/>
                </a:solidFill>
                <a:latin typeface="Tahoma" panose="020B0604030504040204" pitchFamily="34" charset="0"/>
                <a:ea typeface="Tahoma" panose="020B0604030504040204" pitchFamily="34" charset="0"/>
                <a:cs typeface="Tahoma" panose="020B0604030504040204" pitchFamily="34" charset="0"/>
              </a:rPr>
              <a:t>f</a:t>
            </a:r>
            <a:r>
              <a:rPr sz="1300" spc="35" dirty="0">
                <a:solidFill>
                  <a:srgbClr val="4C4747"/>
                </a:solidFill>
                <a:latin typeface="Tahoma" panose="020B0604030504040204" pitchFamily="34" charset="0"/>
                <a:ea typeface="Tahoma" panose="020B0604030504040204" pitchFamily="34" charset="0"/>
                <a:cs typeface="Tahoma" panose="020B0604030504040204" pitchFamily="34" charset="0"/>
              </a:rPr>
              <a:t>il</a:t>
            </a:r>
            <a:r>
              <a:rPr sz="1300" spc="80" dirty="0">
                <a:solidFill>
                  <a:srgbClr val="4C4747"/>
                </a:solidFill>
                <a:latin typeface="Tahoma" panose="020B0604030504040204" pitchFamily="34" charset="0"/>
                <a:ea typeface="Tahoma" panose="020B0604030504040204" pitchFamily="34" charset="0"/>
                <a:cs typeface="Tahoma" panose="020B0604030504040204" pitchFamily="34" charset="0"/>
              </a:rPr>
              <a:t>o</a:t>
            </a:r>
            <a:r>
              <a:rPr sz="1300" dirty="0">
                <a:solidFill>
                  <a:srgbClr val="4C4747"/>
                </a:solidFill>
                <a:latin typeface="Tahoma" panose="020B0604030504040204" pitchFamily="34" charset="0"/>
                <a:ea typeface="Tahoma" panose="020B0604030504040204" pitchFamily="34" charset="0"/>
                <a:cs typeface="Tahoma" panose="020B0604030504040204" pitchFamily="34" charset="0"/>
              </a:rPr>
              <a:t>s</a:t>
            </a:r>
            <a:r>
              <a:rPr sz="1300" spc="80" dirty="0">
                <a:solidFill>
                  <a:srgbClr val="4C4747"/>
                </a:solidFill>
                <a:latin typeface="Tahoma" panose="020B0604030504040204" pitchFamily="34" charset="0"/>
                <a:ea typeface="Tahoma" panose="020B0604030504040204" pitchFamily="34" charset="0"/>
                <a:cs typeface="Tahoma" panose="020B0604030504040204" pitchFamily="34" charset="0"/>
              </a:rPr>
              <a:t>ó</a:t>
            </a:r>
            <a:r>
              <a:rPr sz="1300" spc="25" dirty="0">
                <a:solidFill>
                  <a:srgbClr val="4C4747"/>
                </a:solidFill>
                <a:latin typeface="Tahoma" panose="020B0604030504040204" pitchFamily="34" charset="0"/>
                <a:ea typeface="Tahoma" panose="020B0604030504040204" pitchFamily="34" charset="0"/>
                <a:cs typeface="Tahoma" panose="020B0604030504040204" pitchFamily="34" charset="0"/>
              </a:rPr>
              <a:t>f</a:t>
            </a:r>
            <a:r>
              <a:rPr sz="1300" spc="35" dirty="0">
                <a:solidFill>
                  <a:srgbClr val="4C4747"/>
                </a:solidFill>
                <a:latin typeface="Tahoma" panose="020B0604030504040204" pitchFamily="34" charset="0"/>
                <a:ea typeface="Tahoma" panose="020B0604030504040204" pitchFamily="34" charset="0"/>
                <a:cs typeface="Tahoma" panose="020B0604030504040204" pitchFamily="34" charset="0"/>
              </a:rPr>
              <a:t>i</a:t>
            </a:r>
            <a:r>
              <a:rPr sz="1300" spc="105" dirty="0">
                <a:solidFill>
                  <a:srgbClr val="4C4747"/>
                </a:solidFill>
                <a:latin typeface="Tahoma" panose="020B0604030504040204" pitchFamily="34" charset="0"/>
                <a:ea typeface="Tahoma" panose="020B0604030504040204" pitchFamily="34" charset="0"/>
                <a:cs typeface="Tahoma" panose="020B0604030504040204" pitchFamily="34" charset="0"/>
              </a:rPr>
              <a:t>c</a:t>
            </a:r>
            <a:r>
              <a:rPr sz="1300" spc="30" dirty="0">
                <a:solidFill>
                  <a:srgbClr val="4C4747"/>
                </a:solidFill>
                <a:latin typeface="Tahoma" panose="020B0604030504040204" pitchFamily="34" charset="0"/>
                <a:ea typeface="Tahoma" panose="020B0604030504040204" pitchFamily="34" charset="0"/>
                <a:cs typeface="Tahoma" panose="020B0604030504040204" pitchFamily="34" charset="0"/>
              </a:rPr>
              <a:t>o</a:t>
            </a:r>
            <a:r>
              <a:rPr sz="13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35" dirty="0">
                <a:solidFill>
                  <a:srgbClr val="4C4747"/>
                </a:solidFill>
                <a:latin typeface="Tahoma" panose="020B0604030504040204" pitchFamily="34" charset="0"/>
                <a:ea typeface="Tahoma" panose="020B0604030504040204" pitchFamily="34" charset="0"/>
                <a:cs typeface="Tahoma" panose="020B0604030504040204" pitchFamily="34" charset="0"/>
              </a:rPr>
              <a:t>i</a:t>
            </a:r>
            <a:r>
              <a:rPr sz="1300" spc="114" dirty="0">
                <a:solidFill>
                  <a:srgbClr val="4C4747"/>
                </a:solidFill>
                <a:latin typeface="Tahoma" panose="020B0604030504040204" pitchFamily="34" charset="0"/>
                <a:ea typeface="Tahoma" panose="020B0604030504040204" pitchFamily="34" charset="0"/>
                <a:cs typeface="Tahoma" panose="020B0604030504040204" pitchFamily="34" charset="0"/>
              </a:rPr>
              <a:t>n</a:t>
            </a:r>
            <a:r>
              <a:rPr sz="1300" dirty="0">
                <a:solidFill>
                  <a:srgbClr val="4C4747"/>
                </a:solidFill>
                <a:latin typeface="Tahoma" panose="020B0604030504040204" pitchFamily="34" charset="0"/>
                <a:ea typeface="Tahoma" panose="020B0604030504040204" pitchFamily="34" charset="0"/>
                <a:cs typeface="Tahoma" panose="020B0604030504040204" pitchFamily="34" charset="0"/>
              </a:rPr>
              <a:t>s</a:t>
            </a:r>
            <a:r>
              <a:rPr sz="1300" spc="60" dirty="0">
                <a:solidFill>
                  <a:srgbClr val="4C4747"/>
                </a:solidFill>
                <a:latin typeface="Tahoma" panose="020B0604030504040204" pitchFamily="34" charset="0"/>
                <a:ea typeface="Tahoma" panose="020B0604030504040204" pitchFamily="34" charset="0"/>
                <a:cs typeface="Tahoma" panose="020B0604030504040204" pitchFamily="34" charset="0"/>
              </a:rPr>
              <a:t>t</a:t>
            </a:r>
            <a:r>
              <a:rPr sz="1300" spc="35" dirty="0">
                <a:solidFill>
                  <a:srgbClr val="4C4747"/>
                </a:solidFill>
                <a:latin typeface="Tahoma" panose="020B0604030504040204" pitchFamily="34" charset="0"/>
                <a:ea typeface="Tahoma" panose="020B0604030504040204" pitchFamily="34" charset="0"/>
                <a:cs typeface="Tahoma" panose="020B0604030504040204" pitchFamily="34" charset="0"/>
              </a:rPr>
              <a:t>i</a:t>
            </a:r>
            <a:r>
              <a:rPr sz="1300" spc="60" dirty="0">
                <a:solidFill>
                  <a:srgbClr val="4C4747"/>
                </a:solidFill>
                <a:latin typeface="Tahoma" panose="020B0604030504040204" pitchFamily="34" charset="0"/>
                <a:ea typeface="Tahoma" panose="020B0604030504040204" pitchFamily="34" charset="0"/>
                <a:cs typeface="Tahoma" panose="020B0604030504040204" pitchFamily="34" charset="0"/>
              </a:rPr>
              <a:t>t</a:t>
            </a:r>
            <a:r>
              <a:rPr sz="1300" spc="110" dirty="0">
                <a:solidFill>
                  <a:srgbClr val="4C4747"/>
                </a:solidFill>
                <a:latin typeface="Tahoma" panose="020B0604030504040204" pitchFamily="34" charset="0"/>
                <a:ea typeface="Tahoma" panose="020B0604030504040204" pitchFamily="34" charset="0"/>
                <a:cs typeface="Tahoma" panose="020B0604030504040204" pitchFamily="34" charset="0"/>
              </a:rPr>
              <a:t>u</a:t>
            </a:r>
            <a:r>
              <a:rPr sz="1300" spc="105" dirty="0">
                <a:solidFill>
                  <a:srgbClr val="4C4747"/>
                </a:solidFill>
                <a:latin typeface="Tahoma" panose="020B0604030504040204" pitchFamily="34" charset="0"/>
                <a:ea typeface="Tahoma" panose="020B0604030504040204" pitchFamily="34" charset="0"/>
                <a:cs typeface="Tahoma" panose="020B0604030504040204" pitchFamily="34" charset="0"/>
              </a:rPr>
              <a:t>c</a:t>
            </a:r>
            <a:r>
              <a:rPr sz="1300" spc="35" dirty="0">
                <a:solidFill>
                  <a:srgbClr val="4C4747"/>
                </a:solidFill>
                <a:latin typeface="Tahoma" panose="020B0604030504040204" pitchFamily="34" charset="0"/>
                <a:ea typeface="Tahoma" panose="020B0604030504040204" pitchFamily="34" charset="0"/>
                <a:cs typeface="Tahoma" panose="020B0604030504040204" pitchFamily="34" charset="0"/>
              </a:rPr>
              <a:t>i</a:t>
            </a:r>
            <a:r>
              <a:rPr sz="1300" spc="80" dirty="0">
                <a:solidFill>
                  <a:srgbClr val="4C4747"/>
                </a:solidFill>
                <a:latin typeface="Tahoma" panose="020B0604030504040204" pitchFamily="34" charset="0"/>
                <a:ea typeface="Tahoma" panose="020B0604030504040204" pitchFamily="34" charset="0"/>
                <a:cs typeface="Tahoma" panose="020B0604030504040204" pitchFamily="34" charset="0"/>
              </a:rPr>
              <a:t>o</a:t>
            </a:r>
            <a:r>
              <a:rPr sz="1300" spc="114" dirty="0">
                <a:solidFill>
                  <a:srgbClr val="4C4747"/>
                </a:solidFill>
                <a:latin typeface="Tahoma" panose="020B0604030504040204" pitchFamily="34" charset="0"/>
                <a:ea typeface="Tahoma" panose="020B0604030504040204" pitchFamily="34" charset="0"/>
                <a:cs typeface="Tahoma" panose="020B0604030504040204" pitchFamily="34" charset="0"/>
              </a:rPr>
              <a:t>n</a:t>
            </a:r>
            <a:r>
              <a:rPr sz="1300" spc="160" dirty="0">
                <a:solidFill>
                  <a:srgbClr val="4C4747"/>
                </a:solidFill>
                <a:latin typeface="Tahoma" panose="020B0604030504040204" pitchFamily="34" charset="0"/>
                <a:ea typeface="Tahoma" panose="020B0604030504040204" pitchFamily="34" charset="0"/>
                <a:cs typeface="Tahoma" panose="020B0604030504040204" pitchFamily="34" charset="0"/>
              </a:rPr>
              <a:t>a</a:t>
            </a:r>
            <a:r>
              <a:rPr sz="1300" spc="-15" dirty="0">
                <a:solidFill>
                  <a:srgbClr val="4C4747"/>
                </a:solidFill>
                <a:latin typeface="Tahoma" panose="020B0604030504040204" pitchFamily="34" charset="0"/>
                <a:ea typeface="Tahoma" panose="020B0604030504040204" pitchFamily="34" charset="0"/>
                <a:cs typeface="Tahoma" panose="020B0604030504040204" pitchFamily="34" charset="0"/>
              </a:rPr>
              <a:t>l</a:t>
            </a:r>
            <a:endParaRPr sz="13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341313" lvl="1" indent="133350">
              <a:spcBef>
                <a:spcPts val="615"/>
              </a:spcBef>
              <a:buAutoNum type="alphaLcPeriod"/>
              <a:tabLst>
                <a:tab pos="228600" algn="l"/>
              </a:tabLst>
            </a:pPr>
            <a:r>
              <a:rPr lang="es-DO" sz="1300" spc="70" dirty="0">
                <a:solidFill>
                  <a:srgbClr val="4C4747"/>
                </a:solidFill>
                <a:latin typeface="Tahoma" panose="020B0604030504040204" pitchFamily="34" charset="0"/>
                <a:ea typeface="Tahoma" panose="020B0604030504040204" pitchFamily="34" charset="0"/>
                <a:cs typeface="Tahoma" panose="020B0604030504040204" pitchFamily="34" charset="0"/>
              </a:rPr>
              <a:t>Misión</a:t>
            </a:r>
            <a:endParaRPr lang="es-DO" sz="13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341313" lvl="1" indent="133350">
              <a:spcBef>
                <a:spcPts val="615"/>
              </a:spcBef>
              <a:buAutoNum type="alphaLcPeriod"/>
              <a:tabLst>
                <a:tab pos="228600" algn="l"/>
              </a:tabLst>
            </a:pPr>
            <a:r>
              <a:rPr lang="es-DO" sz="1300" spc="50" dirty="0" smtClean="0">
                <a:solidFill>
                  <a:srgbClr val="4C4747"/>
                </a:solidFill>
                <a:latin typeface="Tahoma" panose="020B0604030504040204" pitchFamily="34" charset="0"/>
                <a:ea typeface="Tahoma" panose="020B0604030504040204" pitchFamily="34" charset="0"/>
                <a:cs typeface="Tahoma" panose="020B0604030504040204" pitchFamily="34" charset="0"/>
              </a:rPr>
              <a:t>Visión</a:t>
            </a:r>
            <a:endParaRPr lang="es-DO" sz="1300" dirty="0" smtClean="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341313" lvl="1" indent="133350">
              <a:spcBef>
                <a:spcPts val="615"/>
              </a:spcBef>
              <a:buAutoNum type="alphaLcPeriod"/>
              <a:tabLst>
                <a:tab pos="228600" algn="l"/>
              </a:tabLst>
            </a:pPr>
            <a:r>
              <a:rPr lang="es-DO" sz="1300" spc="55" dirty="0" smtClean="0">
                <a:solidFill>
                  <a:srgbClr val="4C4747"/>
                </a:solidFill>
                <a:latin typeface="Tahoma" panose="020B0604030504040204" pitchFamily="34" charset="0"/>
                <a:ea typeface="Tahoma" panose="020B0604030504040204" pitchFamily="34" charset="0"/>
                <a:cs typeface="Tahoma" panose="020B0604030504040204" pitchFamily="34" charset="0"/>
              </a:rPr>
              <a:t>Valores</a:t>
            </a:r>
            <a:endParaRPr lang="es-DO" sz="1300" dirty="0" smtClean="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7780" lvl="1">
              <a:lnSpc>
                <a:spcPct val="100000"/>
              </a:lnSpc>
              <a:spcBef>
                <a:spcPts val="615"/>
              </a:spcBef>
              <a:tabLst>
                <a:tab pos="311150" algn="l"/>
              </a:tabLst>
            </a:pPr>
            <a:r>
              <a:rPr lang="es-DO" sz="1300" spc="80" dirty="0" smtClean="0">
                <a:solidFill>
                  <a:srgbClr val="4C4747"/>
                </a:solidFill>
                <a:latin typeface="Tahoma" panose="020B0604030504040204" pitchFamily="34" charset="0"/>
                <a:ea typeface="Tahoma" panose="020B0604030504040204" pitchFamily="34" charset="0"/>
                <a:cs typeface="Tahoma" panose="020B0604030504040204" pitchFamily="34" charset="0"/>
              </a:rPr>
              <a:t>2.2 </a:t>
            </a:r>
            <a:r>
              <a:rPr sz="1300" spc="80" dirty="0">
                <a:solidFill>
                  <a:srgbClr val="4C4747"/>
                </a:solidFill>
                <a:latin typeface="Tahoma" panose="020B0604030504040204" pitchFamily="34" charset="0"/>
                <a:ea typeface="Tahoma" panose="020B0604030504040204" pitchFamily="34" charset="0"/>
                <a:cs typeface="Tahoma" panose="020B0604030504040204" pitchFamily="34" charset="0"/>
              </a:rPr>
              <a:t>Base</a:t>
            </a:r>
            <a:r>
              <a:rPr sz="13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5" dirty="0">
                <a:solidFill>
                  <a:srgbClr val="4C4747"/>
                </a:solidFill>
                <a:latin typeface="Tahoma" panose="020B0604030504040204" pitchFamily="34" charset="0"/>
                <a:ea typeface="Tahoma" panose="020B0604030504040204" pitchFamily="34" charset="0"/>
                <a:cs typeface="Tahoma" panose="020B0604030504040204" pitchFamily="34" charset="0"/>
              </a:rPr>
              <a:t>legal</a:t>
            </a:r>
            <a:endParaRPr sz="13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7780" lvl="1">
              <a:lnSpc>
                <a:spcPct val="100000"/>
              </a:lnSpc>
              <a:spcBef>
                <a:spcPts val="615"/>
              </a:spcBef>
              <a:tabLst>
                <a:tab pos="310515" algn="l"/>
              </a:tabLst>
            </a:pPr>
            <a:r>
              <a:rPr lang="es-DO" sz="1300" spc="70" dirty="0">
                <a:solidFill>
                  <a:srgbClr val="4C4747"/>
                </a:solidFill>
                <a:latin typeface="Tahoma" panose="020B0604030504040204" pitchFamily="34" charset="0"/>
                <a:ea typeface="Tahoma" panose="020B0604030504040204" pitchFamily="34" charset="0"/>
                <a:cs typeface="Tahoma" panose="020B0604030504040204" pitchFamily="34" charset="0"/>
              </a:rPr>
              <a:t>2.3 </a:t>
            </a:r>
            <a:r>
              <a:rPr lang="es-DO" sz="1300" spc="70" dirty="0" smtClean="0">
                <a:solidFill>
                  <a:srgbClr val="4C4747"/>
                </a:solidFill>
                <a:latin typeface="Tahoma" panose="020B0604030504040204" pitchFamily="34" charset="0"/>
                <a:ea typeface="Tahoma" panose="020B0604030504040204" pitchFamily="34" charset="0"/>
                <a:cs typeface="Tahoma" panose="020B0604030504040204" pitchFamily="34" charset="0"/>
              </a:rPr>
              <a:t>Estructura</a:t>
            </a:r>
            <a:r>
              <a:rPr sz="1300" spc="-3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3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organizativa</a:t>
            </a:r>
            <a:endParaRPr lang="es-DO" sz="1300" dirty="0" smtClean="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8415" marR="959485" lvl="1">
              <a:lnSpc>
                <a:spcPct val="139400"/>
              </a:lnSpc>
              <a:tabLst>
                <a:tab pos="326390" algn="l"/>
              </a:tabLst>
            </a:pPr>
            <a:r>
              <a:rPr lang="es-DO" sz="1300" spc="90" dirty="0" smtClean="0">
                <a:solidFill>
                  <a:srgbClr val="4C4747"/>
                </a:solidFill>
                <a:latin typeface="Tahoma" panose="020B0604030504040204" pitchFamily="34" charset="0"/>
                <a:ea typeface="Tahoma" panose="020B0604030504040204" pitchFamily="34" charset="0"/>
                <a:cs typeface="Tahoma" panose="020B0604030504040204" pitchFamily="34" charset="0"/>
              </a:rPr>
              <a:t>2.4 </a:t>
            </a:r>
            <a:r>
              <a:rPr sz="1300" spc="90" dirty="0">
                <a:solidFill>
                  <a:srgbClr val="4C4747"/>
                </a:solidFill>
                <a:latin typeface="Tahoma" panose="020B0604030504040204" pitchFamily="34" charset="0"/>
                <a:ea typeface="Tahoma" panose="020B0604030504040204" pitchFamily="34" charset="0"/>
                <a:cs typeface="Tahoma" panose="020B0604030504040204" pitchFamily="34" charset="0"/>
              </a:rPr>
              <a:t>Planificación</a:t>
            </a:r>
            <a:r>
              <a:rPr sz="1300" spc="-6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5" dirty="0">
                <a:solidFill>
                  <a:srgbClr val="4C4747"/>
                </a:solidFill>
                <a:latin typeface="Tahoma" panose="020B0604030504040204" pitchFamily="34" charset="0"/>
                <a:ea typeface="Tahoma" panose="020B0604030504040204" pitchFamily="34" charset="0"/>
                <a:cs typeface="Tahoma" panose="020B0604030504040204" pitchFamily="34" charset="0"/>
              </a:rPr>
              <a:t>estratégica </a:t>
            </a:r>
            <a:r>
              <a:rPr sz="1300" spc="-44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0" dirty="0">
                <a:solidFill>
                  <a:srgbClr val="4C4747"/>
                </a:solidFill>
                <a:latin typeface="Tahoma" panose="020B0604030504040204" pitchFamily="34" charset="0"/>
                <a:ea typeface="Tahoma" panose="020B0604030504040204" pitchFamily="34" charset="0"/>
                <a:cs typeface="Tahoma" panose="020B0604030504040204" pitchFamily="34" charset="0"/>
              </a:rPr>
              <a:t>institucional</a:t>
            </a:r>
            <a:endParaRPr sz="13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55"/>
              </a:spcBef>
            </a:pPr>
            <a:endParaRPr sz="16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5"/>
              </a:spcBef>
            </a:pPr>
            <a:r>
              <a:rPr sz="1550" b="1" spc="-200" dirty="0">
                <a:solidFill>
                  <a:srgbClr val="4C4747"/>
                </a:solidFill>
                <a:latin typeface="Tahoma" panose="020B0604030504040204" pitchFamily="34" charset="0"/>
                <a:ea typeface="Tahoma" panose="020B0604030504040204" pitchFamily="34" charset="0"/>
                <a:cs typeface="Tahoma" panose="020B0604030504040204" pitchFamily="34" charset="0"/>
              </a:rPr>
              <a:t>III</a:t>
            </a:r>
            <a:r>
              <a:rPr sz="1550" b="1" spc="-110" dirty="0">
                <a:solidFill>
                  <a:srgbClr val="4C4747"/>
                </a:solidFill>
                <a:latin typeface="Tahoma" panose="020B0604030504040204" pitchFamily="34" charset="0"/>
                <a:ea typeface="Tahoma" panose="020B0604030504040204" pitchFamily="34" charset="0"/>
                <a:cs typeface="Tahoma" panose="020B0604030504040204" pitchFamily="34" charset="0"/>
              </a:rPr>
              <a:t>.</a:t>
            </a:r>
            <a:r>
              <a:rPr sz="1550" b="1"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550" b="1" spc="50" dirty="0">
                <a:solidFill>
                  <a:srgbClr val="4C4747"/>
                </a:solidFill>
                <a:latin typeface="Tahoma" panose="020B0604030504040204" pitchFamily="34" charset="0"/>
                <a:ea typeface="Tahoma" panose="020B0604030504040204" pitchFamily="34" charset="0"/>
                <a:cs typeface="Tahoma" panose="020B0604030504040204" pitchFamily="34" charset="0"/>
              </a:rPr>
              <a:t>R</a:t>
            </a:r>
            <a:r>
              <a:rPr sz="1550" b="1" spc="145" dirty="0">
                <a:solidFill>
                  <a:srgbClr val="4C4747"/>
                </a:solidFill>
                <a:latin typeface="Tahoma" panose="020B0604030504040204" pitchFamily="34" charset="0"/>
                <a:ea typeface="Tahoma" panose="020B0604030504040204" pitchFamily="34" charset="0"/>
                <a:cs typeface="Tahoma" panose="020B0604030504040204" pitchFamily="34" charset="0"/>
              </a:rPr>
              <a:t>E</a:t>
            </a:r>
            <a:r>
              <a:rPr sz="1550" b="1" spc="70" dirty="0">
                <a:solidFill>
                  <a:srgbClr val="4C4747"/>
                </a:solidFill>
                <a:latin typeface="Tahoma" panose="020B0604030504040204" pitchFamily="34" charset="0"/>
                <a:ea typeface="Tahoma" panose="020B0604030504040204" pitchFamily="34" charset="0"/>
                <a:cs typeface="Tahoma" panose="020B0604030504040204" pitchFamily="34" charset="0"/>
              </a:rPr>
              <a:t>S</a:t>
            </a:r>
            <a:r>
              <a:rPr sz="1550" b="1" spc="80" dirty="0">
                <a:solidFill>
                  <a:srgbClr val="4C4747"/>
                </a:solidFill>
                <a:latin typeface="Tahoma" panose="020B0604030504040204" pitchFamily="34" charset="0"/>
                <a:ea typeface="Tahoma" panose="020B0604030504040204" pitchFamily="34" charset="0"/>
                <a:cs typeface="Tahoma" panose="020B0604030504040204" pitchFamily="34" charset="0"/>
              </a:rPr>
              <a:t>U</a:t>
            </a:r>
            <a:r>
              <a:rPr sz="1550" b="1" spc="35" dirty="0">
                <a:solidFill>
                  <a:srgbClr val="4C4747"/>
                </a:solidFill>
                <a:latin typeface="Tahoma" panose="020B0604030504040204" pitchFamily="34" charset="0"/>
                <a:ea typeface="Tahoma" panose="020B0604030504040204" pitchFamily="34" charset="0"/>
                <a:cs typeface="Tahoma" panose="020B0604030504040204" pitchFamily="34" charset="0"/>
              </a:rPr>
              <a:t>L</a:t>
            </a:r>
            <a:r>
              <a:rPr sz="1550" b="1" spc="50" dirty="0">
                <a:solidFill>
                  <a:srgbClr val="4C4747"/>
                </a:solidFill>
                <a:latin typeface="Tahoma" panose="020B0604030504040204" pitchFamily="34" charset="0"/>
                <a:ea typeface="Tahoma" panose="020B0604030504040204" pitchFamily="34" charset="0"/>
                <a:cs typeface="Tahoma" panose="020B0604030504040204" pitchFamily="34" charset="0"/>
              </a:rPr>
              <a:t>T</a:t>
            </a:r>
            <a:r>
              <a:rPr sz="1550" b="1" spc="185" dirty="0">
                <a:solidFill>
                  <a:srgbClr val="4C4747"/>
                </a:solidFill>
                <a:latin typeface="Tahoma" panose="020B0604030504040204" pitchFamily="34" charset="0"/>
                <a:ea typeface="Tahoma" panose="020B0604030504040204" pitchFamily="34" charset="0"/>
                <a:cs typeface="Tahoma" panose="020B0604030504040204" pitchFamily="34" charset="0"/>
              </a:rPr>
              <a:t>A</a:t>
            </a:r>
            <a:r>
              <a:rPr sz="1550" b="1" spc="70" dirty="0">
                <a:solidFill>
                  <a:srgbClr val="4C4747"/>
                </a:solidFill>
                <a:latin typeface="Tahoma" panose="020B0604030504040204" pitchFamily="34" charset="0"/>
                <a:ea typeface="Tahoma" panose="020B0604030504040204" pitchFamily="34" charset="0"/>
                <a:cs typeface="Tahoma" panose="020B0604030504040204" pitchFamily="34" charset="0"/>
              </a:rPr>
              <a:t>D</a:t>
            </a:r>
            <a:r>
              <a:rPr sz="1550" b="1" spc="105" dirty="0">
                <a:solidFill>
                  <a:srgbClr val="4C4747"/>
                </a:solidFill>
                <a:latin typeface="Tahoma" panose="020B0604030504040204" pitchFamily="34" charset="0"/>
                <a:ea typeface="Tahoma" panose="020B0604030504040204" pitchFamily="34" charset="0"/>
                <a:cs typeface="Tahoma" panose="020B0604030504040204" pitchFamily="34" charset="0"/>
              </a:rPr>
              <a:t>O</a:t>
            </a:r>
            <a:r>
              <a:rPr sz="1550" b="1" spc="10" dirty="0">
                <a:solidFill>
                  <a:srgbClr val="4C4747"/>
                </a:solidFill>
                <a:latin typeface="Tahoma" panose="020B0604030504040204" pitchFamily="34" charset="0"/>
                <a:ea typeface="Tahoma" panose="020B0604030504040204" pitchFamily="34" charset="0"/>
                <a:cs typeface="Tahoma" panose="020B0604030504040204" pitchFamily="34" charset="0"/>
              </a:rPr>
              <a:t>S</a:t>
            </a:r>
            <a:r>
              <a:rPr sz="1550" b="1"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550" b="1" spc="80" dirty="0">
                <a:solidFill>
                  <a:srgbClr val="4C4747"/>
                </a:solidFill>
                <a:latin typeface="Tahoma" panose="020B0604030504040204" pitchFamily="34" charset="0"/>
                <a:ea typeface="Tahoma" panose="020B0604030504040204" pitchFamily="34" charset="0"/>
                <a:cs typeface="Tahoma" panose="020B0604030504040204" pitchFamily="34" charset="0"/>
              </a:rPr>
              <a:t>M</a:t>
            </a:r>
            <a:r>
              <a:rPr sz="1550" b="1" spc="-200" dirty="0">
                <a:solidFill>
                  <a:srgbClr val="4C4747"/>
                </a:solidFill>
                <a:latin typeface="Tahoma" panose="020B0604030504040204" pitchFamily="34" charset="0"/>
                <a:ea typeface="Tahoma" panose="020B0604030504040204" pitchFamily="34" charset="0"/>
                <a:cs typeface="Tahoma" panose="020B0604030504040204" pitchFamily="34" charset="0"/>
              </a:rPr>
              <a:t>I</a:t>
            </a:r>
            <a:r>
              <a:rPr sz="1550" b="1" spc="70" dirty="0">
                <a:solidFill>
                  <a:srgbClr val="4C4747"/>
                </a:solidFill>
                <a:latin typeface="Tahoma" panose="020B0604030504040204" pitchFamily="34" charset="0"/>
                <a:ea typeface="Tahoma" panose="020B0604030504040204" pitchFamily="34" charset="0"/>
                <a:cs typeface="Tahoma" panose="020B0604030504040204" pitchFamily="34" charset="0"/>
              </a:rPr>
              <a:t>S</a:t>
            </a:r>
            <a:r>
              <a:rPr sz="1550" b="1" spc="-200" dirty="0">
                <a:solidFill>
                  <a:srgbClr val="4C4747"/>
                </a:solidFill>
                <a:latin typeface="Tahoma" panose="020B0604030504040204" pitchFamily="34" charset="0"/>
                <a:ea typeface="Tahoma" panose="020B0604030504040204" pitchFamily="34" charset="0"/>
                <a:cs typeface="Tahoma" panose="020B0604030504040204" pitchFamily="34" charset="0"/>
              </a:rPr>
              <a:t>I</a:t>
            </a:r>
            <a:r>
              <a:rPr sz="1550" b="1" spc="105" dirty="0">
                <a:solidFill>
                  <a:srgbClr val="4C4747"/>
                </a:solidFill>
                <a:latin typeface="Tahoma" panose="020B0604030504040204" pitchFamily="34" charset="0"/>
                <a:ea typeface="Tahoma" panose="020B0604030504040204" pitchFamily="34" charset="0"/>
                <a:cs typeface="Tahoma" panose="020B0604030504040204" pitchFamily="34" charset="0"/>
              </a:rPr>
              <a:t>O</a:t>
            </a:r>
            <a:r>
              <a:rPr sz="1550" b="1" spc="75" dirty="0">
                <a:solidFill>
                  <a:srgbClr val="4C4747"/>
                </a:solidFill>
                <a:latin typeface="Tahoma" panose="020B0604030504040204" pitchFamily="34" charset="0"/>
                <a:ea typeface="Tahoma" panose="020B0604030504040204" pitchFamily="34" charset="0"/>
                <a:cs typeface="Tahoma" panose="020B0604030504040204" pitchFamily="34" charset="0"/>
              </a:rPr>
              <a:t>N</a:t>
            </a:r>
            <a:r>
              <a:rPr sz="1550" b="1" spc="185" dirty="0">
                <a:solidFill>
                  <a:srgbClr val="4C4747"/>
                </a:solidFill>
                <a:latin typeface="Tahoma" panose="020B0604030504040204" pitchFamily="34" charset="0"/>
                <a:ea typeface="Tahoma" panose="020B0604030504040204" pitchFamily="34" charset="0"/>
                <a:cs typeface="Tahoma" panose="020B0604030504040204" pitchFamily="34" charset="0"/>
              </a:rPr>
              <a:t>A</a:t>
            </a:r>
            <a:r>
              <a:rPr sz="1550" b="1" spc="35" dirty="0">
                <a:solidFill>
                  <a:srgbClr val="4C4747"/>
                </a:solidFill>
                <a:latin typeface="Tahoma" panose="020B0604030504040204" pitchFamily="34" charset="0"/>
                <a:ea typeface="Tahoma" panose="020B0604030504040204" pitchFamily="34" charset="0"/>
                <a:cs typeface="Tahoma" panose="020B0604030504040204" pitchFamily="34" charset="0"/>
              </a:rPr>
              <a:t>L</a:t>
            </a:r>
            <a:r>
              <a:rPr sz="1550" b="1" spc="145" dirty="0">
                <a:solidFill>
                  <a:srgbClr val="4C4747"/>
                </a:solidFill>
                <a:latin typeface="Tahoma" panose="020B0604030504040204" pitchFamily="34" charset="0"/>
                <a:ea typeface="Tahoma" panose="020B0604030504040204" pitchFamily="34" charset="0"/>
                <a:cs typeface="Tahoma" panose="020B0604030504040204" pitchFamily="34" charset="0"/>
              </a:rPr>
              <a:t>E</a:t>
            </a:r>
            <a:r>
              <a:rPr sz="1550" b="1" spc="10" dirty="0">
                <a:solidFill>
                  <a:srgbClr val="4C4747"/>
                </a:solidFill>
                <a:latin typeface="Tahoma" panose="020B0604030504040204" pitchFamily="34" charset="0"/>
                <a:ea typeface="Tahoma" panose="020B0604030504040204" pitchFamily="34" charset="0"/>
                <a:cs typeface="Tahoma" panose="020B0604030504040204" pitchFamily="34" charset="0"/>
              </a:rPr>
              <a:t>S</a:t>
            </a:r>
            <a:endParaRPr lang="es-DO" sz="1550" b="1" spc="1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5"/>
              </a:spcBef>
            </a:pPr>
            <a:endParaRPr lang="es-DO" sz="1550" b="1" spc="1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1248410">
              <a:lnSpc>
                <a:spcPct val="141100"/>
              </a:lnSpc>
              <a:spcBef>
                <a:spcPts val="100"/>
              </a:spcBef>
            </a:pPr>
            <a:r>
              <a:rPr lang="es-ES" sz="1550" b="1" spc="-60" dirty="0">
                <a:solidFill>
                  <a:srgbClr val="4C4747"/>
                </a:solidFill>
                <a:latin typeface="Tahoma" panose="020B0604030504040204" pitchFamily="34" charset="0"/>
                <a:ea typeface="Tahoma" panose="020B0604030504040204" pitchFamily="34" charset="0"/>
                <a:cs typeface="Tahoma" panose="020B0604030504040204" pitchFamily="34" charset="0"/>
              </a:rPr>
              <a:t>IV.</a:t>
            </a:r>
            <a:r>
              <a:rPr lang="es-ES" sz="1550" b="1"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550" b="1" spc="80" dirty="0">
                <a:solidFill>
                  <a:srgbClr val="4C4747"/>
                </a:solidFill>
                <a:latin typeface="Tahoma" panose="020B0604030504040204" pitchFamily="34" charset="0"/>
                <a:ea typeface="Tahoma" panose="020B0604030504040204" pitchFamily="34" charset="0"/>
                <a:cs typeface="Tahoma" panose="020B0604030504040204" pitchFamily="34" charset="0"/>
              </a:rPr>
              <a:t>RESULTADOS</a:t>
            </a:r>
            <a:r>
              <a:rPr lang="es-ES" sz="1550" b="1"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550" b="1" spc="114" dirty="0">
                <a:solidFill>
                  <a:srgbClr val="4C4747"/>
                </a:solidFill>
                <a:latin typeface="Tahoma" panose="020B0604030504040204" pitchFamily="34" charset="0"/>
                <a:ea typeface="Tahoma" panose="020B0604030504040204" pitchFamily="34" charset="0"/>
                <a:cs typeface="Tahoma" panose="020B0604030504040204" pitchFamily="34" charset="0"/>
              </a:rPr>
              <a:t>ÁREAS </a:t>
            </a:r>
          </a:p>
          <a:p>
            <a:pPr marL="12700" marR="1248410">
              <a:lnSpc>
                <a:spcPct val="141100"/>
              </a:lnSpc>
              <a:spcBef>
                <a:spcPts val="100"/>
              </a:spcBef>
            </a:pPr>
            <a:r>
              <a:rPr lang="es-ES" sz="1550" b="1" spc="1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550" b="1" spc="95" dirty="0">
                <a:solidFill>
                  <a:srgbClr val="4C4747"/>
                </a:solidFill>
                <a:latin typeface="Tahoma" panose="020B0604030504040204" pitchFamily="34" charset="0"/>
                <a:ea typeface="Tahoma" panose="020B0604030504040204" pitchFamily="34" charset="0"/>
                <a:cs typeface="Tahoma" panose="020B0604030504040204" pitchFamily="34" charset="0"/>
              </a:rPr>
              <a:t>TRANSVERSALES</a:t>
            </a:r>
            <a:r>
              <a:rPr lang="es-ES" sz="1550" b="1"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550" b="1" spc="10" dirty="0">
                <a:solidFill>
                  <a:srgbClr val="4C4747"/>
                </a:solidFill>
                <a:latin typeface="Tahoma" panose="020B0604030504040204" pitchFamily="34" charset="0"/>
                <a:ea typeface="Tahoma" panose="020B0604030504040204" pitchFamily="34" charset="0"/>
                <a:cs typeface="Tahoma" panose="020B0604030504040204" pitchFamily="34" charset="0"/>
              </a:rPr>
              <a:t>Y</a:t>
            </a:r>
            <a:r>
              <a:rPr lang="es-ES" sz="1550" b="1"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550" b="1" spc="7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550" b="1"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550" b="1" spc="100" dirty="0">
                <a:solidFill>
                  <a:srgbClr val="4C4747"/>
                </a:solidFill>
                <a:latin typeface="Tahoma" panose="020B0604030504040204" pitchFamily="34" charset="0"/>
                <a:ea typeface="Tahoma" panose="020B0604030504040204" pitchFamily="34" charset="0"/>
                <a:cs typeface="Tahoma" panose="020B0604030504040204" pitchFamily="34" charset="0"/>
              </a:rPr>
              <a:t>APOYO</a:t>
            </a:r>
            <a:endParaRPr lang="es-ES" sz="15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lvl="1">
              <a:lnSpc>
                <a:spcPct val="100000"/>
              </a:lnSpc>
              <a:spcBef>
                <a:spcPts val="875"/>
              </a:spcBef>
              <a:tabLst>
                <a:tab pos="356870" algn="l"/>
                <a:tab pos="357505" algn="l"/>
              </a:tabLst>
            </a:pPr>
            <a:r>
              <a:rPr lang="es-ES" sz="1300" spc="90" dirty="0">
                <a:solidFill>
                  <a:srgbClr val="4C4747"/>
                </a:solidFill>
                <a:latin typeface="Tahoma" panose="020B0604030504040204" pitchFamily="34" charset="0"/>
                <a:ea typeface="Tahoma" panose="020B0604030504040204" pitchFamily="34" charset="0"/>
                <a:cs typeface="Tahoma" panose="020B0604030504040204" pitchFamily="34" charset="0"/>
              </a:rPr>
              <a:t>4.1 Desempeño</a:t>
            </a:r>
            <a:r>
              <a:rPr lang="es-ES" sz="1300" spc="-3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70" dirty="0">
                <a:solidFill>
                  <a:srgbClr val="4C4747"/>
                </a:solidFill>
                <a:latin typeface="Tahoma" panose="020B0604030504040204" pitchFamily="34" charset="0"/>
                <a:ea typeface="Tahoma" panose="020B0604030504040204" pitchFamily="34" charset="0"/>
                <a:cs typeface="Tahoma" panose="020B0604030504040204" pitchFamily="34" charset="0"/>
              </a:rPr>
              <a:t>Área</a:t>
            </a:r>
            <a:r>
              <a:rPr lang="es-ES" sz="1300" spc="-3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75" dirty="0">
                <a:solidFill>
                  <a:srgbClr val="4C4747"/>
                </a:solidFill>
                <a:latin typeface="Tahoma" panose="020B0604030504040204" pitchFamily="34" charset="0"/>
                <a:ea typeface="Tahoma" panose="020B0604030504040204" pitchFamily="34" charset="0"/>
                <a:cs typeface="Tahoma" panose="020B0604030504040204" pitchFamily="34" charset="0"/>
              </a:rPr>
              <a:t>Administrativa</a:t>
            </a:r>
            <a:r>
              <a:rPr lang="es-ES" sz="1300" spc="-3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70" dirty="0">
                <a:solidFill>
                  <a:srgbClr val="4C4747"/>
                </a:solidFill>
                <a:latin typeface="Tahoma" panose="020B0604030504040204" pitchFamily="34" charset="0"/>
                <a:ea typeface="Tahoma" panose="020B0604030504040204" pitchFamily="34" charset="0"/>
                <a:cs typeface="Tahoma" panose="020B0604030504040204" pitchFamily="34" charset="0"/>
              </a:rPr>
              <a:t>y</a:t>
            </a:r>
            <a:r>
              <a:rPr lang="es-ES" sz="1300" spc="-3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90" dirty="0">
                <a:solidFill>
                  <a:srgbClr val="4C4747"/>
                </a:solidFill>
                <a:latin typeface="Tahoma" panose="020B0604030504040204" pitchFamily="34" charset="0"/>
                <a:ea typeface="Tahoma" panose="020B0604030504040204" pitchFamily="34" charset="0"/>
                <a:cs typeface="Tahoma" panose="020B0604030504040204" pitchFamily="34" charset="0"/>
              </a:rPr>
              <a:t>Financiera</a:t>
            </a:r>
            <a:endParaRPr lang="es-ES" sz="13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lvl="1">
              <a:lnSpc>
                <a:spcPct val="100000"/>
              </a:lnSpc>
              <a:spcBef>
                <a:spcPts val="615"/>
              </a:spcBef>
              <a:tabLst>
                <a:tab pos="357505" algn="l"/>
              </a:tabLst>
            </a:pPr>
            <a:r>
              <a:rPr lang="es-ES" sz="1300" spc="90" dirty="0">
                <a:solidFill>
                  <a:srgbClr val="4C4747"/>
                </a:solidFill>
                <a:latin typeface="Tahoma" panose="020B0604030504040204" pitchFamily="34" charset="0"/>
                <a:ea typeface="Tahoma" panose="020B0604030504040204" pitchFamily="34" charset="0"/>
                <a:cs typeface="Tahoma" panose="020B0604030504040204" pitchFamily="34" charset="0"/>
              </a:rPr>
              <a:t>4.2 Desempeño</a:t>
            </a:r>
            <a:r>
              <a:rPr lang="es-ES" sz="1300"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70"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20" dirty="0">
                <a:solidFill>
                  <a:srgbClr val="4C4747"/>
                </a:solidFill>
                <a:latin typeface="Tahoma" panose="020B0604030504040204" pitchFamily="34" charset="0"/>
                <a:ea typeface="Tahoma" panose="020B0604030504040204" pitchFamily="34" charset="0"/>
                <a:cs typeface="Tahoma" panose="020B0604030504040204" pitchFamily="34" charset="0"/>
              </a:rPr>
              <a:t>los</a:t>
            </a:r>
            <a:r>
              <a:rPr lang="es-ES"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55" dirty="0">
                <a:solidFill>
                  <a:srgbClr val="4C4747"/>
                </a:solidFill>
                <a:latin typeface="Tahoma" panose="020B0604030504040204" pitchFamily="34" charset="0"/>
                <a:ea typeface="Tahoma" panose="020B0604030504040204" pitchFamily="34" charset="0"/>
                <a:cs typeface="Tahoma" panose="020B0604030504040204" pitchFamily="34" charset="0"/>
              </a:rPr>
              <a:t>Recursos</a:t>
            </a:r>
            <a:r>
              <a:rPr lang="es-ES"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105" dirty="0">
                <a:solidFill>
                  <a:srgbClr val="4C4747"/>
                </a:solidFill>
                <a:latin typeface="Tahoma" panose="020B0604030504040204" pitchFamily="34" charset="0"/>
                <a:ea typeface="Tahoma" panose="020B0604030504040204" pitchFamily="34" charset="0"/>
                <a:cs typeface="Tahoma" panose="020B0604030504040204" pitchFamily="34" charset="0"/>
              </a:rPr>
              <a:t>Humanos</a:t>
            </a:r>
            <a:endParaRPr lang="es-ES" sz="13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lvl="1">
              <a:lnSpc>
                <a:spcPct val="100000"/>
              </a:lnSpc>
              <a:spcBef>
                <a:spcPts val="615"/>
              </a:spcBef>
              <a:tabLst>
                <a:tab pos="357505" algn="l"/>
              </a:tabLst>
            </a:pPr>
            <a:r>
              <a:rPr lang="es-ES" sz="1300" spc="90" dirty="0">
                <a:solidFill>
                  <a:srgbClr val="4C4747"/>
                </a:solidFill>
                <a:latin typeface="Tahoma" panose="020B0604030504040204" pitchFamily="34" charset="0"/>
                <a:ea typeface="Tahoma" panose="020B0604030504040204" pitchFamily="34" charset="0"/>
                <a:cs typeface="Tahoma" panose="020B0604030504040204" pitchFamily="34" charset="0"/>
              </a:rPr>
              <a:t>4.3 Desempeño</a:t>
            </a:r>
            <a:r>
              <a:rPr lang="es-ES" sz="1300" spc="-3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70"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300"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20" dirty="0">
                <a:solidFill>
                  <a:srgbClr val="4C4747"/>
                </a:solidFill>
                <a:latin typeface="Tahoma" panose="020B0604030504040204" pitchFamily="34" charset="0"/>
                <a:ea typeface="Tahoma" panose="020B0604030504040204" pitchFamily="34" charset="0"/>
                <a:cs typeface="Tahoma" panose="020B0604030504040204" pitchFamily="34" charset="0"/>
              </a:rPr>
              <a:t>los</a:t>
            </a:r>
            <a:r>
              <a:rPr lang="es-ES" sz="1300" spc="-3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Procesos</a:t>
            </a:r>
            <a:r>
              <a:rPr lang="es-ES" sz="1300"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Jurídicos</a:t>
            </a:r>
            <a:endParaRPr lang="es-ES" sz="13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lvl="1">
              <a:lnSpc>
                <a:spcPct val="100000"/>
              </a:lnSpc>
              <a:spcBef>
                <a:spcPts val="610"/>
              </a:spcBef>
              <a:tabLst>
                <a:tab pos="357505" algn="l"/>
              </a:tabLst>
            </a:pPr>
            <a:r>
              <a:rPr lang="es-ES" sz="1300" spc="90" dirty="0">
                <a:solidFill>
                  <a:srgbClr val="4C4747"/>
                </a:solidFill>
                <a:latin typeface="Tahoma" panose="020B0604030504040204" pitchFamily="34" charset="0"/>
                <a:ea typeface="Tahoma" panose="020B0604030504040204" pitchFamily="34" charset="0"/>
                <a:cs typeface="Tahoma" panose="020B0604030504040204" pitchFamily="34" charset="0"/>
              </a:rPr>
              <a:t>4.4 Desempeño</a:t>
            </a:r>
            <a:r>
              <a:rPr lang="es-ES" sz="1300" spc="-3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70"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300"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75"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lang="es-ES" sz="1300" spc="-3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75" dirty="0">
                <a:solidFill>
                  <a:srgbClr val="4C4747"/>
                </a:solidFill>
                <a:latin typeface="Tahoma" panose="020B0604030504040204" pitchFamily="34" charset="0"/>
                <a:ea typeface="Tahoma" panose="020B0604030504040204" pitchFamily="34" charset="0"/>
                <a:cs typeface="Tahoma" panose="020B0604030504040204" pitchFamily="34" charset="0"/>
              </a:rPr>
              <a:t>Tecnología</a:t>
            </a:r>
            <a:endParaRPr lang="es-ES" sz="13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278765" lvl="1">
              <a:lnSpc>
                <a:spcPct val="139400"/>
              </a:lnSpc>
              <a:tabLst>
                <a:tab pos="357505" algn="l"/>
              </a:tabLst>
            </a:pPr>
            <a:r>
              <a:rPr lang="es-ES" sz="1300" spc="90" dirty="0">
                <a:solidFill>
                  <a:srgbClr val="4C4747"/>
                </a:solidFill>
                <a:latin typeface="Tahoma" panose="020B0604030504040204" pitchFamily="34" charset="0"/>
                <a:ea typeface="Tahoma" panose="020B0604030504040204" pitchFamily="34" charset="0"/>
                <a:cs typeface="Tahoma" panose="020B0604030504040204" pitchFamily="34" charset="0"/>
              </a:rPr>
              <a:t>4.5 Desempeño</a:t>
            </a:r>
            <a:r>
              <a:rPr lang="es-ES"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60" dirty="0">
                <a:solidFill>
                  <a:srgbClr val="4C4747"/>
                </a:solidFill>
                <a:latin typeface="Tahoma" panose="020B0604030504040204" pitchFamily="34" charset="0"/>
                <a:ea typeface="Tahoma" panose="020B0604030504040204" pitchFamily="34" charset="0"/>
                <a:cs typeface="Tahoma" panose="020B0604030504040204" pitchFamily="34" charset="0"/>
              </a:rPr>
              <a:t>del</a:t>
            </a:r>
            <a:r>
              <a:rPr lang="es-ES"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60" dirty="0">
                <a:solidFill>
                  <a:srgbClr val="4C4747"/>
                </a:solidFill>
                <a:latin typeface="Tahoma" panose="020B0604030504040204" pitchFamily="34" charset="0"/>
                <a:ea typeface="Tahoma" panose="020B0604030504040204" pitchFamily="34" charset="0"/>
                <a:cs typeface="Tahoma" panose="020B0604030504040204" pitchFamily="34" charset="0"/>
              </a:rPr>
              <a:t>Sistema</a:t>
            </a:r>
            <a:r>
              <a:rPr lang="es-ES"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70"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90" dirty="0">
                <a:solidFill>
                  <a:srgbClr val="4C4747"/>
                </a:solidFill>
                <a:latin typeface="Tahoma" panose="020B0604030504040204" pitchFamily="34" charset="0"/>
                <a:ea typeface="Tahoma" panose="020B0604030504040204" pitchFamily="34" charset="0"/>
                <a:cs typeface="Tahoma" panose="020B0604030504040204" pitchFamily="34" charset="0"/>
              </a:rPr>
              <a:t>Planificación</a:t>
            </a:r>
            <a:r>
              <a:rPr lang="es-ES"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y</a:t>
            </a:r>
            <a:r>
              <a:rPr lang="es-ES" sz="13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44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60" dirty="0">
                <a:solidFill>
                  <a:srgbClr val="4C4747"/>
                </a:solidFill>
                <a:latin typeface="Tahoma" panose="020B0604030504040204" pitchFamily="34" charset="0"/>
                <a:ea typeface="Tahoma" panose="020B0604030504040204" pitchFamily="34" charset="0"/>
                <a:cs typeface="Tahoma" panose="020B0604030504040204" pitchFamily="34" charset="0"/>
              </a:rPr>
              <a:t>Desarrollo</a:t>
            </a:r>
            <a:r>
              <a:rPr lang="es-ES"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60" dirty="0">
                <a:solidFill>
                  <a:srgbClr val="4C4747"/>
                </a:solidFill>
                <a:latin typeface="Tahoma" panose="020B0604030504040204" pitchFamily="34" charset="0"/>
                <a:ea typeface="Tahoma" panose="020B0604030504040204" pitchFamily="34" charset="0"/>
                <a:cs typeface="Tahoma" panose="020B0604030504040204" pitchFamily="34" charset="0"/>
              </a:rPr>
              <a:t>Institucional</a:t>
            </a:r>
            <a:endParaRPr lang="es-ES" sz="13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065" lvl="1">
              <a:lnSpc>
                <a:spcPct val="100000"/>
              </a:lnSpc>
              <a:spcBef>
                <a:spcPts val="615"/>
              </a:spcBef>
              <a:tabLst>
                <a:tab pos="327025" algn="l"/>
              </a:tabLst>
            </a:pPr>
            <a:r>
              <a:rPr lang="es-ES" sz="1300" spc="90" dirty="0">
                <a:solidFill>
                  <a:srgbClr val="4C4747"/>
                </a:solidFill>
                <a:latin typeface="Tahoma" panose="020B0604030504040204" pitchFamily="34" charset="0"/>
                <a:ea typeface="Tahoma" panose="020B0604030504040204" pitchFamily="34" charset="0"/>
                <a:cs typeface="Tahoma" panose="020B0604030504040204" pitchFamily="34" charset="0"/>
              </a:rPr>
              <a:t>4.6 Desempeño</a:t>
            </a:r>
            <a:r>
              <a:rPr lang="es-ES" sz="1300" spc="-3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60" dirty="0">
                <a:solidFill>
                  <a:srgbClr val="4C4747"/>
                </a:solidFill>
                <a:latin typeface="Tahoma" panose="020B0604030504040204" pitchFamily="34" charset="0"/>
                <a:ea typeface="Tahoma" panose="020B0604030504040204" pitchFamily="34" charset="0"/>
                <a:cs typeface="Tahoma" panose="020B0604030504040204" pitchFamily="34" charset="0"/>
              </a:rPr>
              <a:t>del</a:t>
            </a:r>
            <a:r>
              <a:rPr lang="es-ES" sz="1300" spc="-3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70" dirty="0">
                <a:solidFill>
                  <a:srgbClr val="4C4747"/>
                </a:solidFill>
                <a:latin typeface="Tahoma" panose="020B0604030504040204" pitchFamily="34" charset="0"/>
                <a:ea typeface="Tahoma" panose="020B0604030504040204" pitchFamily="34" charset="0"/>
                <a:cs typeface="Tahoma" panose="020B0604030504040204" pitchFamily="34" charset="0"/>
              </a:rPr>
              <a:t>Área</a:t>
            </a:r>
            <a:r>
              <a:rPr lang="es-ES" sz="1300" spc="-3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300" spc="90" dirty="0">
                <a:solidFill>
                  <a:srgbClr val="4C4747"/>
                </a:solidFill>
                <a:latin typeface="Tahoma" panose="020B0604030504040204" pitchFamily="34" charset="0"/>
                <a:ea typeface="Tahoma" panose="020B0604030504040204" pitchFamily="34" charset="0"/>
                <a:cs typeface="Tahoma" panose="020B0604030504040204" pitchFamily="34" charset="0"/>
              </a:rPr>
              <a:t>Comunicaciones</a:t>
            </a:r>
            <a:endParaRPr lang="en-US" sz="1300" spc="70" dirty="0">
              <a:solidFill>
                <a:srgbClr val="212121"/>
              </a:solidFill>
              <a:latin typeface="Verdana"/>
              <a:cs typeface="Verdana"/>
            </a:endParaRPr>
          </a:p>
        </p:txBody>
      </p:sp>
      <p:sp>
        <p:nvSpPr>
          <p:cNvPr id="4" name="Freeform 18">
            <a:extLst>
              <a:ext uri="{FF2B5EF4-FFF2-40B4-BE49-F238E27FC236}">
                <a16:creationId xmlns:a16="http://schemas.microsoft.com/office/drawing/2014/main" id="{67BFB01F-4E5F-483A-AD35-C7ECDD694849}"/>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5" name="Freeform 19">
            <a:extLst>
              <a:ext uri="{FF2B5EF4-FFF2-40B4-BE49-F238E27FC236}">
                <a16:creationId xmlns:a16="http://schemas.microsoft.com/office/drawing/2014/main" id="{1DA5519F-C118-418B-BFA3-74784FF8560E}"/>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6" name="Freeform 20">
            <a:extLst>
              <a:ext uri="{FF2B5EF4-FFF2-40B4-BE49-F238E27FC236}">
                <a16:creationId xmlns:a16="http://schemas.microsoft.com/office/drawing/2014/main" id="{834D5076-0D59-4342-8338-CC2063722E79}"/>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7" name="Freeform 21">
            <a:extLst>
              <a:ext uri="{FF2B5EF4-FFF2-40B4-BE49-F238E27FC236}">
                <a16:creationId xmlns:a16="http://schemas.microsoft.com/office/drawing/2014/main" id="{FEAC7905-A795-4319-89B9-B1963BCEB250}"/>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CuadroTexto 9">
            <a:extLst>
              <a:ext uri="{FF2B5EF4-FFF2-40B4-BE49-F238E27FC236}">
                <a16:creationId xmlns:a16="http://schemas.microsoft.com/office/drawing/2014/main" id="{924A615A-15EA-46BB-A8A8-354215C5A9DE}"/>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22</a:t>
            </a:r>
            <a:endParaRPr lang="es-DO" b="1" dirty="0">
              <a:solidFill>
                <a:srgbClr val="003775"/>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622335"/>
            <a:ext cx="5097145" cy="619760"/>
          </a:xfrm>
          <a:prstGeom prst="rect">
            <a:avLst/>
          </a:prstGeom>
        </p:spPr>
        <p:txBody>
          <a:bodyPr vert="horz" wrap="square" lIns="0" tIns="12065" rIns="0" bIns="0" rtlCol="0">
            <a:spAutoFit/>
          </a:bodyPr>
          <a:lstStyle/>
          <a:p>
            <a:pPr marL="12700">
              <a:lnSpc>
                <a:spcPct val="100000"/>
              </a:lnSpc>
              <a:spcBef>
                <a:spcPts val="95"/>
              </a:spcBef>
            </a:pPr>
            <a:r>
              <a:rPr sz="3900" spc="114" dirty="0"/>
              <a:t>Tabla</a:t>
            </a:r>
            <a:r>
              <a:rPr sz="3900" spc="-45" dirty="0"/>
              <a:t> </a:t>
            </a:r>
            <a:r>
              <a:rPr sz="3900" spc="220" dirty="0"/>
              <a:t>de</a:t>
            </a:r>
            <a:r>
              <a:rPr sz="3900" spc="-45" dirty="0"/>
              <a:t> </a:t>
            </a:r>
            <a:r>
              <a:rPr sz="3900" spc="185" dirty="0"/>
              <a:t>contenido</a:t>
            </a:r>
            <a:endParaRPr sz="3900" dirty="0"/>
          </a:p>
        </p:txBody>
      </p:sp>
      <p:sp>
        <p:nvSpPr>
          <p:cNvPr id="3" name="object 3"/>
          <p:cNvSpPr txBox="1"/>
          <p:nvPr/>
        </p:nvSpPr>
        <p:spPr>
          <a:xfrm>
            <a:off x="1438948" y="1844675"/>
            <a:ext cx="5120640" cy="6132961"/>
          </a:xfrm>
          <a:prstGeom prst="rect">
            <a:avLst/>
          </a:prstGeom>
        </p:spPr>
        <p:txBody>
          <a:bodyPr vert="horz" wrap="square" lIns="0" tIns="12700" rIns="0" bIns="0" rtlCol="0">
            <a:spAutoFit/>
          </a:bodyPr>
          <a:lstStyle/>
          <a:p>
            <a:pPr>
              <a:lnSpc>
                <a:spcPct val="100000"/>
              </a:lnSpc>
              <a:spcBef>
                <a:spcPts val="45"/>
              </a:spcBef>
            </a:pPr>
            <a:endParaRPr sz="17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902335">
              <a:lnSpc>
                <a:spcPct val="141100"/>
              </a:lnSpc>
            </a:pPr>
            <a:r>
              <a:rPr sz="1550" b="1" spc="15" dirty="0">
                <a:solidFill>
                  <a:srgbClr val="4C4747"/>
                </a:solidFill>
                <a:latin typeface="Tahoma" panose="020B0604030504040204" pitchFamily="34" charset="0"/>
                <a:ea typeface="Tahoma" panose="020B0604030504040204" pitchFamily="34" charset="0"/>
                <a:cs typeface="Tahoma" panose="020B0604030504040204" pitchFamily="34" charset="0"/>
              </a:rPr>
              <a:t>V. SERVICIO </a:t>
            </a:r>
            <a:r>
              <a:rPr sz="1550" b="1" spc="80" dirty="0">
                <a:solidFill>
                  <a:srgbClr val="4C4747"/>
                </a:solidFill>
                <a:latin typeface="Tahoma" panose="020B0604030504040204" pitchFamily="34" charset="0"/>
                <a:ea typeface="Tahoma" panose="020B0604030504040204" pitchFamily="34" charset="0"/>
                <a:cs typeface="Tahoma" panose="020B0604030504040204" pitchFamily="34" charset="0"/>
              </a:rPr>
              <a:t>AL </a:t>
            </a:r>
            <a:r>
              <a:rPr sz="1550" b="1" spc="65" dirty="0">
                <a:solidFill>
                  <a:srgbClr val="4C4747"/>
                </a:solidFill>
                <a:latin typeface="Tahoma" panose="020B0604030504040204" pitchFamily="34" charset="0"/>
                <a:ea typeface="Tahoma" panose="020B0604030504040204" pitchFamily="34" charset="0"/>
                <a:cs typeface="Tahoma" panose="020B0604030504040204" pitchFamily="34" charset="0"/>
              </a:rPr>
              <a:t>CIUDADANO </a:t>
            </a:r>
            <a:r>
              <a:rPr sz="1550" b="1" spc="10" dirty="0">
                <a:solidFill>
                  <a:srgbClr val="4C4747"/>
                </a:solidFill>
                <a:latin typeface="Tahoma" panose="020B0604030504040204" pitchFamily="34" charset="0"/>
                <a:ea typeface="Tahoma" panose="020B0604030504040204" pitchFamily="34" charset="0"/>
                <a:cs typeface="Tahoma" panose="020B0604030504040204" pitchFamily="34" charset="0"/>
              </a:rPr>
              <a:t>Y </a:t>
            </a:r>
            <a:r>
              <a:rPr sz="1550" b="1"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550" b="1" spc="75" dirty="0">
                <a:solidFill>
                  <a:srgbClr val="4C4747"/>
                </a:solidFill>
                <a:latin typeface="Tahoma" panose="020B0604030504040204" pitchFamily="34" charset="0"/>
                <a:ea typeface="Tahoma" panose="020B0604030504040204" pitchFamily="34" charset="0"/>
                <a:cs typeface="Tahoma" panose="020B0604030504040204" pitchFamily="34" charset="0"/>
              </a:rPr>
              <a:t>TRANSPARENCIA</a:t>
            </a:r>
            <a:r>
              <a:rPr sz="1550" b="1"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550" b="1" spc="15" dirty="0">
                <a:solidFill>
                  <a:srgbClr val="4C4747"/>
                </a:solidFill>
                <a:latin typeface="Tahoma" panose="020B0604030504040204" pitchFamily="34" charset="0"/>
                <a:ea typeface="Tahoma" panose="020B0604030504040204" pitchFamily="34" charset="0"/>
                <a:cs typeface="Tahoma" panose="020B0604030504040204" pitchFamily="34" charset="0"/>
              </a:rPr>
              <a:t>INSTITUCIONAL</a:t>
            </a:r>
            <a:endParaRPr sz="15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lvl="1">
              <a:lnSpc>
                <a:spcPct val="100000"/>
              </a:lnSpc>
              <a:spcBef>
                <a:spcPts val="735"/>
              </a:spcBef>
              <a:tabLst>
                <a:tab pos="356870" algn="l"/>
                <a:tab pos="357505" algn="l"/>
              </a:tabLst>
            </a:pPr>
            <a:r>
              <a:rPr lang="es-DO" sz="1300" spc="45" dirty="0">
                <a:solidFill>
                  <a:srgbClr val="4C4747"/>
                </a:solidFill>
                <a:latin typeface="Tahoma" panose="020B0604030504040204" pitchFamily="34" charset="0"/>
                <a:ea typeface="Tahoma" panose="020B0604030504040204" pitchFamily="34" charset="0"/>
                <a:cs typeface="Tahoma" panose="020B0604030504040204" pitchFamily="34" charset="0"/>
              </a:rPr>
              <a:t>5.1 </a:t>
            </a:r>
            <a:r>
              <a:rPr sz="1300" spc="45" dirty="0">
                <a:solidFill>
                  <a:srgbClr val="4C4747"/>
                </a:solidFill>
                <a:latin typeface="Tahoma" panose="020B0604030504040204" pitchFamily="34" charset="0"/>
                <a:ea typeface="Tahoma" panose="020B0604030504040204" pitchFamily="34" charset="0"/>
                <a:cs typeface="Tahoma" panose="020B0604030504040204" pitchFamily="34" charset="0"/>
              </a:rPr>
              <a:t>Nivel</a:t>
            </a:r>
            <a:r>
              <a:rPr sz="1300"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0"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5"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0" dirty="0">
                <a:solidFill>
                  <a:srgbClr val="4C4747"/>
                </a:solidFill>
                <a:latin typeface="Tahoma" panose="020B0604030504040204" pitchFamily="34" charset="0"/>
                <a:ea typeface="Tahoma" panose="020B0604030504040204" pitchFamily="34" charset="0"/>
                <a:cs typeface="Tahoma" panose="020B0604030504040204" pitchFamily="34" charset="0"/>
              </a:rPr>
              <a:t>satisfacción</a:t>
            </a:r>
            <a:r>
              <a:rPr sz="1300"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80" dirty="0">
                <a:solidFill>
                  <a:srgbClr val="4C4747"/>
                </a:solidFill>
                <a:latin typeface="Tahoma" panose="020B0604030504040204" pitchFamily="34" charset="0"/>
                <a:ea typeface="Tahoma" panose="020B0604030504040204" pitchFamily="34" charset="0"/>
                <a:cs typeface="Tahoma" panose="020B0604030504040204" pitchFamily="34" charset="0"/>
              </a:rPr>
              <a:t>con</a:t>
            </a:r>
            <a:r>
              <a:rPr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25" dirty="0">
                <a:solidFill>
                  <a:srgbClr val="4C4747"/>
                </a:solidFill>
                <a:latin typeface="Tahoma" panose="020B0604030504040204" pitchFamily="34" charset="0"/>
                <a:ea typeface="Tahoma" panose="020B0604030504040204" pitchFamily="34" charset="0"/>
                <a:cs typeface="Tahoma" panose="020B0604030504040204" pitchFamily="34" charset="0"/>
              </a:rPr>
              <a:t>el</a:t>
            </a:r>
            <a:r>
              <a:rPr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35" dirty="0">
                <a:solidFill>
                  <a:srgbClr val="4C4747"/>
                </a:solidFill>
                <a:latin typeface="Tahoma" panose="020B0604030504040204" pitchFamily="34" charset="0"/>
                <a:ea typeface="Tahoma" panose="020B0604030504040204" pitchFamily="34" charset="0"/>
                <a:cs typeface="Tahoma" panose="020B0604030504040204" pitchFamily="34" charset="0"/>
              </a:rPr>
              <a:t>servicio</a:t>
            </a:r>
            <a:endParaRPr sz="13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1073150" lvl="1">
              <a:lnSpc>
                <a:spcPct val="139400"/>
              </a:lnSpc>
              <a:tabLst>
                <a:tab pos="304800" algn="l"/>
              </a:tabLst>
            </a:pPr>
            <a:r>
              <a:rPr lang="es-DO" sz="1300" spc="45" dirty="0">
                <a:solidFill>
                  <a:srgbClr val="4C4747"/>
                </a:solidFill>
                <a:latin typeface="Tahoma" panose="020B0604030504040204" pitchFamily="34" charset="0"/>
                <a:ea typeface="Tahoma" panose="020B0604030504040204" pitchFamily="34" charset="0"/>
                <a:cs typeface="Tahoma" panose="020B0604030504040204" pitchFamily="34" charset="0"/>
              </a:rPr>
              <a:t>5.2 </a:t>
            </a:r>
            <a:r>
              <a:rPr sz="1300" spc="45" dirty="0">
                <a:solidFill>
                  <a:srgbClr val="4C4747"/>
                </a:solidFill>
                <a:latin typeface="Tahoma" panose="020B0604030504040204" pitchFamily="34" charset="0"/>
                <a:ea typeface="Tahoma" panose="020B0604030504040204" pitchFamily="34" charset="0"/>
                <a:cs typeface="Tahoma" panose="020B0604030504040204" pitchFamily="34" charset="0"/>
              </a:rPr>
              <a:t>Nivel</a:t>
            </a:r>
            <a:r>
              <a:rPr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0"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3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90" dirty="0">
                <a:solidFill>
                  <a:srgbClr val="4C4747"/>
                </a:solidFill>
                <a:latin typeface="Tahoma" panose="020B0604030504040204" pitchFamily="34" charset="0"/>
                <a:ea typeface="Tahoma" panose="020B0604030504040204" pitchFamily="34" charset="0"/>
                <a:cs typeface="Tahoma" panose="020B0604030504040204" pitchFamily="34" charset="0"/>
              </a:rPr>
              <a:t>cumplimiento</a:t>
            </a:r>
            <a:r>
              <a:rPr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5" dirty="0">
                <a:solidFill>
                  <a:srgbClr val="4C4747"/>
                </a:solidFill>
                <a:latin typeface="Tahoma" panose="020B0604030504040204" pitchFamily="34" charset="0"/>
                <a:ea typeface="Tahoma" panose="020B0604030504040204" pitchFamily="34" charset="0"/>
                <a:cs typeface="Tahoma" panose="020B0604030504040204" pitchFamily="34" charset="0"/>
              </a:rPr>
              <a:t>acceso</a:t>
            </a:r>
            <a:r>
              <a:rPr sz="13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110" dirty="0">
                <a:solidFill>
                  <a:srgbClr val="4C4747"/>
                </a:solidFill>
                <a:latin typeface="Tahoma" panose="020B0604030504040204" pitchFamily="34" charset="0"/>
                <a:ea typeface="Tahoma" panose="020B0604030504040204" pitchFamily="34" charset="0"/>
                <a:cs typeface="Tahoma" panose="020B0604030504040204" pitchFamily="34" charset="0"/>
              </a:rPr>
              <a:t>a</a:t>
            </a:r>
            <a:r>
              <a:rPr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5" dirty="0">
                <a:solidFill>
                  <a:srgbClr val="4C4747"/>
                </a:solidFill>
                <a:latin typeface="Tahoma" panose="020B0604030504040204" pitchFamily="34" charset="0"/>
                <a:ea typeface="Tahoma" panose="020B0604030504040204" pitchFamily="34" charset="0"/>
                <a:cs typeface="Tahoma" panose="020B0604030504040204" pitchFamily="34" charset="0"/>
              </a:rPr>
              <a:t>la </a:t>
            </a:r>
            <a:r>
              <a:rPr sz="1300" spc="-44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80" dirty="0">
                <a:solidFill>
                  <a:srgbClr val="4C4747"/>
                </a:solidFill>
                <a:latin typeface="Tahoma" panose="020B0604030504040204" pitchFamily="34" charset="0"/>
                <a:ea typeface="Tahoma" panose="020B0604030504040204" pitchFamily="34" charset="0"/>
                <a:cs typeface="Tahoma" panose="020B0604030504040204" pitchFamily="34" charset="0"/>
              </a:rPr>
              <a:t>información</a:t>
            </a:r>
            <a:endParaRPr sz="13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495934" lvl="1">
              <a:lnSpc>
                <a:spcPct val="139400"/>
              </a:lnSpc>
              <a:tabLst>
                <a:tab pos="357505" algn="l"/>
              </a:tabLst>
            </a:pPr>
            <a:r>
              <a:rPr lang="es-DO" sz="1300" spc="75" dirty="0">
                <a:solidFill>
                  <a:srgbClr val="4C4747"/>
                </a:solidFill>
                <a:latin typeface="Tahoma" panose="020B0604030504040204" pitchFamily="34" charset="0"/>
                <a:ea typeface="Tahoma" panose="020B0604030504040204" pitchFamily="34" charset="0"/>
                <a:cs typeface="Tahoma" panose="020B0604030504040204" pitchFamily="34" charset="0"/>
              </a:rPr>
              <a:t>5.3 </a:t>
            </a:r>
            <a:r>
              <a:rPr lang="es-DO" sz="13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Resultados</a:t>
            </a:r>
            <a:r>
              <a:rPr sz="1300" spc="-1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60" dirty="0">
                <a:solidFill>
                  <a:srgbClr val="4C4747"/>
                </a:solidFill>
                <a:latin typeface="Tahoma" panose="020B0604030504040204" pitchFamily="34" charset="0"/>
                <a:ea typeface="Tahoma" panose="020B0604030504040204" pitchFamily="34" charset="0"/>
                <a:cs typeface="Tahoma" panose="020B0604030504040204" pitchFamily="34" charset="0"/>
              </a:rPr>
              <a:t>Sistema</a:t>
            </a:r>
            <a:r>
              <a:rPr sz="13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0"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3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30" dirty="0">
                <a:solidFill>
                  <a:srgbClr val="4C4747"/>
                </a:solidFill>
                <a:latin typeface="Tahoma" panose="020B0604030504040204" pitchFamily="34" charset="0"/>
                <a:ea typeface="Tahoma" panose="020B0604030504040204" pitchFamily="34" charset="0"/>
                <a:cs typeface="Tahoma" panose="020B0604030504040204" pitchFamily="34" charset="0"/>
              </a:rPr>
              <a:t>Quejas,</a:t>
            </a:r>
            <a:r>
              <a:rPr sz="13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85" dirty="0">
                <a:solidFill>
                  <a:srgbClr val="4C4747"/>
                </a:solidFill>
                <a:latin typeface="Tahoma" panose="020B0604030504040204" pitchFamily="34" charset="0"/>
                <a:ea typeface="Tahoma" panose="020B0604030504040204" pitchFamily="34" charset="0"/>
                <a:cs typeface="Tahoma" panose="020B0604030504040204" pitchFamily="34" charset="0"/>
              </a:rPr>
              <a:t>Reclamos </a:t>
            </a:r>
            <a:r>
              <a:rPr sz="1300" spc="-44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0" dirty="0">
                <a:solidFill>
                  <a:srgbClr val="4C4747"/>
                </a:solidFill>
                <a:latin typeface="Tahoma" panose="020B0604030504040204" pitchFamily="34" charset="0"/>
                <a:ea typeface="Tahoma" panose="020B0604030504040204" pitchFamily="34" charset="0"/>
                <a:cs typeface="Tahoma" panose="020B0604030504040204" pitchFamily="34" charset="0"/>
              </a:rPr>
              <a:t>y</a:t>
            </a:r>
            <a:r>
              <a:rPr sz="13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65" dirty="0">
                <a:solidFill>
                  <a:srgbClr val="4C4747"/>
                </a:solidFill>
                <a:latin typeface="Tahoma" panose="020B0604030504040204" pitchFamily="34" charset="0"/>
                <a:ea typeface="Tahoma" panose="020B0604030504040204" pitchFamily="34" charset="0"/>
                <a:cs typeface="Tahoma" panose="020B0604030504040204" pitchFamily="34" charset="0"/>
              </a:rPr>
              <a:t>Sugerencias</a:t>
            </a:r>
            <a:endParaRPr sz="13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925194" lvl="1">
              <a:lnSpc>
                <a:spcPct val="139400"/>
              </a:lnSpc>
              <a:tabLst>
                <a:tab pos="357505" algn="l"/>
              </a:tabLst>
            </a:pPr>
            <a:r>
              <a:rPr lang="es-DO" sz="1300" spc="75" dirty="0">
                <a:solidFill>
                  <a:srgbClr val="4C4747"/>
                </a:solidFill>
                <a:latin typeface="Tahoma" panose="020B0604030504040204" pitchFamily="34" charset="0"/>
                <a:ea typeface="Tahoma" panose="020B0604030504040204" pitchFamily="34" charset="0"/>
                <a:cs typeface="Tahoma" panose="020B0604030504040204" pitchFamily="34" charset="0"/>
              </a:rPr>
              <a:t>5.4 </a:t>
            </a:r>
            <a:r>
              <a:rPr lang="es-DO" sz="13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Resultados de</a:t>
            </a:r>
            <a:r>
              <a:rPr sz="1300" spc="-1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5" dirty="0">
                <a:solidFill>
                  <a:srgbClr val="4C4747"/>
                </a:solidFill>
                <a:latin typeface="Tahoma" panose="020B0604030504040204" pitchFamily="34" charset="0"/>
                <a:ea typeface="Tahoma" panose="020B0604030504040204" pitchFamily="34" charset="0"/>
                <a:cs typeface="Tahoma" panose="020B0604030504040204" pitchFamily="34" charset="0"/>
              </a:rPr>
              <a:t>mediciones</a:t>
            </a:r>
            <a:r>
              <a:rPr sz="1300" spc="-1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60" dirty="0">
                <a:solidFill>
                  <a:srgbClr val="4C4747"/>
                </a:solidFill>
                <a:latin typeface="Tahoma" panose="020B0604030504040204" pitchFamily="34" charset="0"/>
                <a:ea typeface="Tahoma" panose="020B0604030504040204" pitchFamily="34" charset="0"/>
                <a:cs typeface="Tahoma" panose="020B0604030504040204" pitchFamily="34" charset="0"/>
              </a:rPr>
              <a:t>del</a:t>
            </a:r>
            <a:r>
              <a:rPr sz="1300" spc="-1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0" dirty="0">
                <a:solidFill>
                  <a:srgbClr val="4C4747"/>
                </a:solidFill>
                <a:latin typeface="Tahoma" panose="020B0604030504040204" pitchFamily="34" charset="0"/>
                <a:ea typeface="Tahoma" panose="020B0604030504040204" pitchFamily="34" charset="0"/>
                <a:cs typeface="Tahoma" panose="020B0604030504040204" pitchFamily="34" charset="0"/>
              </a:rPr>
              <a:t>portal</a:t>
            </a:r>
            <a:r>
              <a:rPr sz="1300" spc="-1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300" spc="70"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sz="1300" spc="-44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300" spc="85" dirty="0" smtClean="0">
                <a:solidFill>
                  <a:srgbClr val="4C4747"/>
                </a:solidFill>
                <a:latin typeface="Tahoma" panose="020B0604030504040204" pitchFamily="34" charset="0"/>
                <a:ea typeface="Tahoma" panose="020B0604030504040204" pitchFamily="34" charset="0"/>
                <a:cs typeface="Tahoma" panose="020B0604030504040204" pitchFamily="34" charset="0"/>
              </a:rPr>
              <a:t>transparencia.</a:t>
            </a:r>
            <a:endParaRPr lang="es-DO" sz="1300" spc="85"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065">
              <a:lnSpc>
                <a:spcPct val="100000"/>
              </a:lnSpc>
              <a:tabLst>
                <a:tab pos="395605" algn="l"/>
              </a:tabLst>
            </a:pPr>
            <a:endParaRPr lang="es-DO" sz="1550" b="1" spc="65"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394970" indent="-382905">
              <a:lnSpc>
                <a:spcPct val="100000"/>
              </a:lnSpc>
              <a:buAutoNum type="romanUcPeriod" startAt="6"/>
              <a:tabLst>
                <a:tab pos="395605" algn="l"/>
              </a:tabLst>
            </a:pPr>
            <a:r>
              <a:rPr sz="1550" b="1" spc="65" dirty="0">
                <a:solidFill>
                  <a:srgbClr val="4C4747"/>
                </a:solidFill>
                <a:latin typeface="Tahoma" panose="020B0604030504040204" pitchFamily="34" charset="0"/>
                <a:ea typeface="Tahoma" panose="020B0604030504040204" pitchFamily="34" charset="0"/>
                <a:cs typeface="Tahoma" panose="020B0604030504040204" pitchFamily="34" charset="0"/>
              </a:rPr>
              <a:t>PROYECCIONES</a:t>
            </a:r>
            <a:r>
              <a:rPr sz="1550" b="1"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550" b="1" spc="80" dirty="0">
                <a:solidFill>
                  <a:srgbClr val="4C4747"/>
                </a:solidFill>
                <a:latin typeface="Tahoma" panose="020B0604030504040204" pitchFamily="34" charset="0"/>
                <a:ea typeface="Tahoma" panose="020B0604030504040204" pitchFamily="34" charset="0"/>
                <a:cs typeface="Tahoma" panose="020B0604030504040204" pitchFamily="34" charset="0"/>
              </a:rPr>
              <a:t>AL</a:t>
            </a:r>
            <a:r>
              <a:rPr sz="1550" b="1"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550" b="1" spc="40" dirty="0">
                <a:solidFill>
                  <a:srgbClr val="4C4747"/>
                </a:solidFill>
                <a:latin typeface="Tahoma" panose="020B0604030504040204" pitchFamily="34" charset="0"/>
                <a:ea typeface="Tahoma" panose="020B0604030504040204" pitchFamily="34" charset="0"/>
                <a:cs typeface="Tahoma" panose="020B0604030504040204" pitchFamily="34" charset="0"/>
              </a:rPr>
              <a:t>PRÓXIMO</a:t>
            </a:r>
            <a:r>
              <a:rPr sz="1550" b="1"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550" b="1" spc="105" dirty="0">
                <a:solidFill>
                  <a:srgbClr val="4C4747"/>
                </a:solidFill>
                <a:latin typeface="Tahoma" panose="020B0604030504040204" pitchFamily="34" charset="0"/>
                <a:ea typeface="Tahoma" panose="020B0604030504040204" pitchFamily="34" charset="0"/>
                <a:cs typeface="Tahoma" panose="020B0604030504040204" pitchFamily="34" charset="0"/>
              </a:rPr>
              <a:t>AÑO</a:t>
            </a:r>
            <a:endParaRPr sz="15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35"/>
              </a:spcBef>
              <a:buClr>
                <a:srgbClr val="535353"/>
              </a:buClr>
              <a:buFont typeface="Tahoma"/>
              <a:buAutoNum type="romanUcPeriod" startAt="6"/>
            </a:pPr>
            <a:endParaRPr sz="155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412115" indent="-400050">
              <a:lnSpc>
                <a:spcPct val="100000"/>
              </a:lnSpc>
              <a:buAutoNum type="romanUcPeriod" startAt="6"/>
              <a:tabLst>
                <a:tab pos="412750" algn="l"/>
              </a:tabLst>
            </a:pPr>
            <a:r>
              <a:rPr sz="1550" b="1" spc="110" dirty="0">
                <a:solidFill>
                  <a:srgbClr val="4C4747"/>
                </a:solidFill>
                <a:latin typeface="Tahoma" panose="020B0604030504040204" pitchFamily="34" charset="0"/>
                <a:ea typeface="Tahoma" panose="020B0604030504040204" pitchFamily="34" charset="0"/>
                <a:cs typeface="Tahoma" panose="020B0604030504040204" pitchFamily="34" charset="0"/>
              </a:rPr>
              <a:t>ANEXOS</a:t>
            </a:r>
            <a:endParaRPr lang="es-ES" sz="13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208915" lvl="1">
              <a:spcBef>
                <a:spcPts val="95"/>
              </a:spcBef>
              <a:buAutoNum type="alphaLcPeriod"/>
              <a:tabLst>
                <a:tab pos="357505" algn="l"/>
                <a:tab pos="358140" algn="l"/>
              </a:tabLst>
            </a:pPr>
            <a:r>
              <a:rPr lang="es-ES" sz="1300" spc="45" dirty="0">
                <a:solidFill>
                  <a:srgbClr val="4C4747"/>
                </a:solidFill>
                <a:latin typeface="Tahoma" panose="020B0604030504040204" pitchFamily="34" charset="0"/>
                <a:ea typeface="Tahoma" panose="020B0604030504040204" pitchFamily="34" charset="0"/>
                <a:cs typeface="Tahoma" panose="020B0604030504040204" pitchFamily="34" charset="0"/>
              </a:rPr>
              <a:t> Matriz de logros relevantes </a:t>
            </a:r>
          </a:p>
          <a:p>
            <a:pPr marL="12700" lvl="1" indent="-210820">
              <a:spcBef>
                <a:spcPts val="620"/>
              </a:spcBef>
              <a:buAutoNum type="alphaLcPeriod"/>
              <a:tabLst>
                <a:tab pos="223520" algn="l"/>
              </a:tabLst>
            </a:pPr>
            <a:r>
              <a:rPr lang="es-ES" sz="1300" spc="45" dirty="0">
                <a:solidFill>
                  <a:srgbClr val="4C4747"/>
                </a:solidFill>
                <a:latin typeface="Tahoma" panose="020B0604030504040204" pitchFamily="34" charset="0"/>
                <a:ea typeface="Tahoma" panose="020B0604030504040204" pitchFamily="34" charset="0"/>
                <a:cs typeface="Tahoma" panose="020B0604030504040204" pitchFamily="34" charset="0"/>
              </a:rPr>
              <a:t>Matriz  de Gestión Presupuestaria Anual.</a:t>
            </a:r>
          </a:p>
          <a:p>
            <a:pPr marL="12700" lvl="1" indent="-210820">
              <a:spcBef>
                <a:spcPts val="620"/>
              </a:spcBef>
              <a:buFontTx/>
              <a:buAutoNum type="alphaLcPeriod"/>
              <a:tabLst>
                <a:tab pos="223520" algn="l"/>
              </a:tabLst>
            </a:pPr>
            <a:r>
              <a:rPr lang="es-ES" sz="1300" spc="45" dirty="0">
                <a:solidFill>
                  <a:srgbClr val="4C4747"/>
                </a:solidFill>
                <a:latin typeface="Tahoma" panose="020B0604030504040204" pitchFamily="34" charset="0"/>
                <a:ea typeface="Tahoma" panose="020B0604030504040204" pitchFamily="34" charset="0"/>
                <a:cs typeface="Tahoma" panose="020B0604030504040204" pitchFamily="34" charset="0"/>
              </a:rPr>
              <a:t>Matriz de principales indicadores del POA.</a:t>
            </a:r>
          </a:p>
          <a:p>
            <a:pPr marL="12700" lvl="1" indent="-190500">
              <a:spcBef>
                <a:spcPts val="625"/>
              </a:spcBef>
              <a:buAutoNum type="alphaLcPeriod"/>
              <a:tabLst>
                <a:tab pos="203200" algn="l"/>
              </a:tabLst>
            </a:pPr>
            <a:r>
              <a:rPr lang="es-ES" sz="1300" spc="45" dirty="0">
                <a:solidFill>
                  <a:srgbClr val="4C4747"/>
                </a:solidFill>
                <a:latin typeface="Tahoma" panose="020B0604030504040204" pitchFamily="34" charset="0"/>
                <a:ea typeface="Tahoma" panose="020B0604030504040204" pitchFamily="34" charset="0"/>
                <a:cs typeface="Tahoma" panose="020B0604030504040204" pitchFamily="34" charset="0"/>
              </a:rPr>
              <a:t>Resumen del Plan de Compras.</a:t>
            </a:r>
          </a:p>
          <a:p>
            <a:pPr marL="0" lvl="1">
              <a:spcBef>
                <a:spcPts val="625"/>
              </a:spcBef>
              <a:tabLst>
                <a:tab pos="203200" algn="l"/>
              </a:tabLst>
            </a:pPr>
            <a:endParaRPr lang="es-ES" sz="1300" spc="45"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a:lnSpc>
                <a:spcPct val="100000"/>
              </a:lnSpc>
              <a:spcBef>
                <a:spcPts val="910"/>
              </a:spcBef>
            </a:pPr>
            <a:r>
              <a:rPr lang="es-ES" sz="900" spc="20" dirty="0">
                <a:solidFill>
                  <a:srgbClr val="4C4747"/>
                </a:solidFill>
                <a:latin typeface="Tahoma" panose="020B0604030504040204" pitchFamily="34" charset="0"/>
                <a:ea typeface="Tahoma" panose="020B0604030504040204" pitchFamily="34" charset="0"/>
                <a:cs typeface="Tahoma" panose="020B0604030504040204" pitchFamily="34" charset="0"/>
              </a:rPr>
              <a:t>Nota:</a:t>
            </a:r>
            <a:endParaRPr lang="es-ES" sz="9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485140">
              <a:lnSpc>
                <a:spcPct val="141700"/>
              </a:lnSpc>
            </a:pPr>
            <a:r>
              <a:rPr lang="es-ES" sz="900" spc="55" dirty="0">
                <a:solidFill>
                  <a:srgbClr val="4C4747"/>
                </a:solidFill>
                <a:latin typeface="Tahoma" panose="020B0604030504040204" pitchFamily="34" charset="0"/>
                <a:ea typeface="Tahoma" panose="020B0604030504040204" pitchFamily="34" charset="0"/>
                <a:cs typeface="Tahoma" panose="020B0604030504040204" pitchFamily="34" charset="0"/>
              </a:rPr>
              <a:t>Cualquier</a:t>
            </a:r>
            <a:r>
              <a:rPr lang="es-ES" sz="900"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900" spc="35" dirty="0">
                <a:solidFill>
                  <a:srgbClr val="4C4747"/>
                </a:solidFill>
                <a:latin typeface="Tahoma" panose="020B0604030504040204" pitchFamily="34" charset="0"/>
                <a:ea typeface="Tahoma" panose="020B0604030504040204" pitchFamily="34" charset="0"/>
                <a:cs typeface="Tahoma" panose="020B0604030504040204" pitchFamily="34" charset="0"/>
              </a:rPr>
              <a:t>otro</a:t>
            </a:r>
            <a:r>
              <a:rPr lang="es-ES" sz="900"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900" spc="60" dirty="0">
                <a:solidFill>
                  <a:srgbClr val="4C4747"/>
                </a:solidFill>
                <a:latin typeface="Tahoma" panose="020B0604030504040204" pitchFamily="34" charset="0"/>
                <a:ea typeface="Tahoma" panose="020B0604030504040204" pitchFamily="34" charset="0"/>
                <a:cs typeface="Tahoma" panose="020B0604030504040204" pitchFamily="34" charset="0"/>
              </a:rPr>
              <a:t>insumo</a:t>
            </a:r>
            <a:r>
              <a:rPr lang="es-ES" sz="900"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900" spc="65" dirty="0">
                <a:solidFill>
                  <a:srgbClr val="4C4747"/>
                </a:solidFill>
                <a:latin typeface="Tahoma" panose="020B0604030504040204" pitchFamily="34" charset="0"/>
                <a:ea typeface="Tahoma" panose="020B0604030504040204" pitchFamily="34" charset="0"/>
                <a:cs typeface="Tahoma" panose="020B0604030504040204" pitchFamily="34" charset="0"/>
              </a:rPr>
              <a:t>que</a:t>
            </a:r>
            <a:r>
              <a:rPr lang="es-ES" sz="900"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900" spc="65" dirty="0">
                <a:solidFill>
                  <a:srgbClr val="4C4747"/>
                </a:solidFill>
                <a:latin typeface="Tahoma" panose="020B0604030504040204" pitchFamily="34" charset="0"/>
                <a:ea typeface="Tahoma" panose="020B0604030504040204" pitchFamily="34" charset="0"/>
                <a:cs typeface="Tahoma" panose="020B0604030504040204" pitchFamily="34" charset="0"/>
              </a:rPr>
              <a:t>entienda</a:t>
            </a:r>
            <a:r>
              <a:rPr lang="es-ES" sz="900"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900" spc="5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900"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900" spc="50" dirty="0">
                <a:solidFill>
                  <a:srgbClr val="4C4747"/>
                </a:solidFill>
                <a:latin typeface="Tahoma" panose="020B0604030504040204" pitchFamily="34" charset="0"/>
                <a:ea typeface="Tahoma" panose="020B0604030504040204" pitchFamily="34" charset="0"/>
                <a:cs typeface="Tahoma" panose="020B0604030504040204" pitchFamily="34" charset="0"/>
              </a:rPr>
              <a:t>relevancia</a:t>
            </a:r>
            <a:r>
              <a:rPr lang="es-ES" sz="900"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900" spc="-45" dirty="0">
                <a:solidFill>
                  <a:srgbClr val="4C4747"/>
                </a:solidFill>
                <a:latin typeface="Tahoma" panose="020B0604030504040204" pitchFamily="34" charset="0"/>
                <a:ea typeface="Tahoma" panose="020B0604030504040204" pitchFamily="34" charset="0"/>
                <a:cs typeface="Tahoma" panose="020B0604030504040204" pitchFamily="34" charset="0"/>
              </a:rPr>
              <a:t>y</a:t>
            </a:r>
            <a:r>
              <a:rPr lang="es-ES" sz="900"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900" spc="55" dirty="0">
                <a:solidFill>
                  <a:srgbClr val="4C4747"/>
                </a:solidFill>
                <a:latin typeface="Tahoma" panose="020B0604030504040204" pitchFamily="34" charset="0"/>
                <a:ea typeface="Tahoma" panose="020B0604030504040204" pitchFamily="34" charset="0"/>
                <a:cs typeface="Tahoma" panose="020B0604030504040204" pitchFamily="34" charset="0"/>
              </a:rPr>
              <a:t>apoyo</a:t>
            </a:r>
            <a:r>
              <a:rPr lang="es-ES" sz="900"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900" spc="80" dirty="0">
                <a:solidFill>
                  <a:srgbClr val="4C4747"/>
                </a:solidFill>
                <a:latin typeface="Tahoma" panose="020B0604030504040204" pitchFamily="34" charset="0"/>
                <a:ea typeface="Tahoma" panose="020B0604030504040204" pitchFamily="34" charset="0"/>
                <a:cs typeface="Tahoma" panose="020B0604030504040204" pitchFamily="34" charset="0"/>
              </a:rPr>
              <a:t>a</a:t>
            </a:r>
            <a:r>
              <a:rPr lang="es-ES" sz="900"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900" spc="20" dirty="0">
                <a:solidFill>
                  <a:srgbClr val="4C4747"/>
                </a:solidFill>
                <a:latin typeface="Tahoma" panose="020B0604030504040204" pitchFamily="34" charset="0"/>
                <a:ea typeface="Tahoma" panose="020B0604030504040204" pitchFamily="34" charset="0"/>
                <a:cs typeface="Tahoma" panose="020B0604030504040204" pitchFamily="34" charset="0"/>
              </a:rPr>
              <a:t>los</a:t>
            </a:r>
            <a:r>
              <a:rPr lang="es-ES" sz="900" spc="-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900" spc="55" dirty="0">
                <a:solidFill>
                  <a:srgbClr val="4C4747"/>
                </a:solidFill>
                <a:latin typeface="Tahoma" panose="020B0604030504040204" pitchFamily="34" charset="0"/>
                <a:ea typeface="Tahoma" panose="020B0604030504040204" pitchFamily="34" charset="0"/>
                <a:cs typeface="Tahoma" panose="020B0604030504040204" pitchFamily="34" charset="0"/>
              </a:rPr>
              <a:t>datos </a:t>
            </a:r>
            <a:r>
              <a:rPr lang="es-ES" sz="900" spc="-30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900" spc="40" dirty="0">
                <a:solidFill>
                  <a:srgbClr val="4C4747"/>
                </a:solidFill>
                <a:latin typeface="Tahoma" panose="020B0604030504040204" pitchFamily="34" charset="0"/>
                <a:ea typeface="Tahoma" panose="020B0604030504040204" pitchFamily="34" charset="0"/>
                <a:cs typeface="Tahoma" panose="020B0604030504040204" pitchFamily="34" charset="0"/>
              </a:rPr>
              <a:t>presentados</a:t>
            </a:r>
            <a:r>
              <a:rPr lang="es-ES" sz="1000" spc="40" dirty="0">
                <a:solidFill>
                  <a:srgbClr val="4C4747"/>
                </a:solidFill>
                <a:latin typeface="Tahoma" panose="020B0604030504040204" pitchFamily="34" charset="0"/>
                <a:ea typeface="Tahoma" panose="020B0604030504040204" pitchFamily="34" charset="0"/>
                <a:cs typeface="Tahoma" panose="020B0604030504040204" pitchFamily="34" charset="0"/>
              </a:rPr>
              <a:t>.</a:t>
            </a:r>
            <a:endParaRPr lang="es-ES" sz="10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065">
              <a:lnSpc>
                <a:spcPct val="100000"/>
              </a:lnSpc>
              <a:tabLst>
                <a:tab pos="412750" algn="l"/>
              </a:tabLst>
            </a:pPr>
            <a:endParaRPr sz="1550" dirty="0">
              <a:latin typeface="Tahoma"/>
              <a:cs typeface="Tahoma"/>
            </a:endParaRPr>
          </a:p>
        </p:txBody>
      </p:sp>
      <p:sp>
        <p:nvSpPr>
          <p:cNvPr id="4" name="Freeform 18">
            <a:extLst>
              <a:ext uri="{FF2B5EF4-FFF2-40B4-BE49-F238E27FC236}">
                <a16:creationId xmlns:a16="http://schemas.microsoft.com/office/drawing/2014/main" id="{C9DD0253-736C-45AF-B854-E4CA7EE90D22}"/>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5" name="Freeform 19">
            <a:extLst>
              <a:ext uri="{FF2B5EF4-FFF2-40B4-BE49-F238E27FC236}">
                <a16:creationId xmlns:a16="http://schemas.microsoft.com/office/drawing/2014/main" id="{EDB5F7F2-95E6-48C9-84A8-CD27CA5C3288}"/>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6" name="Freeform 20">
            <a:extLst>
              <a:ext uri="{FF2B5EF4-FFF2-40B4-BE49-F238E27FC236}">
                <a16:creationId xmlns:a16="http://schemas.microsoft.com/office/drawing/2014/main" id="{B6F20290-46D1-4104-994D-C3985D916657}"/>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7" name="Freeform 21">
            <a:extLst>
              <a:ext uri="{FF2B5EF4-FFF2-40B4-BE49-F238E27FC236}">
                <a16:creationId xmlns:a16="http://schemas.microsoft.com/office/drawing/2014/main" id="{BB0312F3-1B7C-4634-88E1-84A3FF8D0EB3}"/>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CuadroTexto 9">
            <a:extLst>
              <a:ext uri="{FF2B5EF4-FFF2-40B4-BE49-F238E27FC236}">
                <a16:creationId xmlns:a16="http://schemas.microsoft.com/office/drawing/2014/main" id="{33767811-B9DB-4891-8CF2-8B797A9EF52D}"/>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23</a:t>
            </a:r>
            <a:endParaRPr lang="es-DO" b="1" dirty="0">
              <a:solidFill>
                <a:srgbClr val="003775"/>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6393" y="1088114"/>
            <a:ext cx="3341370" cy="589280"/>
          </a:xfrm>
          <a:prstGeom prst="rect">
            <a:avLst/>
          </a:prstGeom>
        </p:spPr>
        <p:txBody>
          <a:bodyPr vert="horz" wrap="square" lIns="0" tIns="12065" rIns="0" bIns="0" rtlCol="0">
            <a:spAutoFit/>
          </a:bodyPr>
          <a:lstStyle/>
          <a:p>
            <a:pPr marL="12700">
              <a:lnSpc>
                <a:spcPct val="100000"/>
              </a:lnSpc>
              <a:spcBef>
                <a:spcPts val="95"/>
              </a:spcBef>
            </a:pPr>
            <a:r>
              <a:rPr sz="3700" spc="155" dirty="0"/>
              <a:t>Presentación</a:t>
            </a:r>
            <a:endParaRPr sz="3700" dirty="0"/>
          </a:p>
        </p:txBody>
      </p:sp>
      <p:sp>
        <p:nvSpPr>
          <p:cNvPr id="6" name="object 6"/>
          <p:cNvSpPr txBox="1"/>
          <p:nvPr/>
        </p:nvSpPr>
        <p:spPr>
          <a:xfrm>
            <a:off x="1216758" y="2452280"/>
            <a:ext cx="5120640" cy="5283691"/>
          </a:xfrm>
          <a:prstGeom prst="rect">
            <a:avLst/>
          </a:prstGeom>
        </p:spPr>
        <p:txBody>
          <a:bodyPr vert="horz" wrap="square" lIns="0" tIns="12065" rIns="0" bIns="0" rtlCol="0">
            <a:spAutoFit/>
          </a:bodyPr>
          <a:lstStyle/>
          <a:p>
            <a:pPr marL="12700" marR="5080" algn="just">
              <a:lnSpc>
                <a:spcPct val="129700"/>
              </a:lnSpc>
              <a:spcBef>
                <a:spcPts val="95"/>
              </a:spcBef>
            </a:pPr>
            <a:r>
              <a:rPr lang="es-DO" sz="1200" spc="155" dirty="0" smtClean="0">
                <a:solidFill>
                  <a:srgbClr val="737373"/>
                </a:solidFill>
                <a:latin typeface="Tahoma"/>
                <a:cs typeface="Tahoma"/>
              </a:rPr>
              <a:t>Su</a:t>
            </a:r>
            <a:r>
              <a:rPr sz="1200" spc="155" dirty="0" smtClean="0">
                <a:solidFill>
                  <a:srgbClr val="737373"/>
                </a:solidFill>
                <a:latin typeface="Tahoma"/>
                <a:cs typeface="Tahoma"/>
              </a:rPr>
              <a:t> </a:t>
            </a:r>
            <a:r>
              <a:rPr sz="1200" spc="180" dirty="0">
                <a:solidFill>
                  <a:srgbClr val="737373"/>
                </a:solidFill>
                <a:latin typeface="Tahoma"/>
                <a:cs typeface="Tahoma"/>
              </a:rPr>
              <a:t>función </a:t>
            </a:r>
            <a:r>
              <a:rPr sz="1200" spc="105" dirty="0">
                <a:solidFill>
                  <a:srgbClr val="737373"/>
                </a:solidFill>
                <a:latin typeface="Tahoma"/>
                <a:cs typeface="Tahoma"/>
              </a:rPr>
              <a:t>es </a:t>
            </a:r>
            <a:r>
              <a:rPr sz="1200" spc="150" dirty="0">
                <a:solidFill>
                  <a:srgbClr val="737373"/>
                </a:solidFill>
                <a:latin typeface="Tahoma"/>
                <a:cs typeface="Tahoma"/>
              </a:rPr>
              <a:t>ofrecer </a:t>
            </a:r>
            <a:r>
              <a:rPr sz="1200" spc="155" dirty="0">
                <a:solidFill>
                  <a:srgbClr val="737373"/>
                </a:solidFill>
                <a:latin typeface="Tahoma"/>
                <a:cs typeface="Tahoma"/>
              </a:rPr>
              <a:t> </a:t>
            </a:r>
            <a:r>
              <a:rPr sz="1200" spc="180" dirty="0">
                <a:solidFill>
                  <a:srgbClr val="737373"/>
                </a:solidFill>
                <a:latin typeface="Tahoma"/>
                <a:cs typeface="Tahoma"/>
              </a:rPr>
              <a:t>una</a:t>
            </a:r>
            <a:r>
              <a:rPr sz="1200" spc="85" dirty="0">
                <a:solidFill>
                  <a:srgbClr val="737373"/>
                </a:solidFill>
                <a:latin typeface="Tahoma"/>
                <a:cs typeface="Tahoma"/>
              </a:rPr>
              <a:t> </a:t>
            </a:r>
            <a:r>
              <a:rPr sz="1200" spc="160" dirty="0">
                <a:solidFill>
                  <a:srgbClr val="737373"/>
                </a:solidFill>
                <a:latin typeface="Tahoma"/>
                <a:cs typeface="Tahoma"/>
              </a:rPr>
              <a:t>radiografía</a:t>
            </a:r>
            <a:r>
              <a:rPr sz="1200" spc="90" dirty="0">
                <a:solidFill>
                  <a:srgbClr val="737373"/>
                </a:solidFill>
                <a:latin typeface="Tahoma"/>
                <a:cs typeface="Tahoma"/>
              </a:rPr>
              <a:t> </a:t>
            </a:r>
            <a:r>
              <a:rPr sz="1200" spc="170" dirty="0">
                <a:solidFill>
                  <a:srgbClr val="737373"/>
                </a:solidFill>
                <a:latin typeface="Tahoma"/>
                <a:cs typeface="Tahoma"/>
              </a:rPr>
              <a:t>respecto</a:t>
            </a:r>
            <a:r>
              <a:rPr sz="1200" spc="90" dirty="0">
                <a:solidFill>
                  <a:srgbClr val="737373"/>
                </a:solidFill>
                <a:latin typeface="Tahoma"/>
                <a:cs typeface="Tahoma"/>
              </a:rPr>
              <a:t> a </a:t>
            </a:r>
            <a:r>
              <a:rPr sz="1200" spc="130" dirty="0">
                <a:solidFill>
                  <a:srgbClr val="737373"/>
                </a:solidFill>
                <a:latin typeface="Tahoma"/>
                <a:cs typeface="Tahoma"/>
              </a:rPr>
              <a:t>la</a:t>
            </a:r>
            <a:r>
              <a:rPr sz="1200" spc="90" dirty="0">
                <a:solidFill>
                  <a:srgbClr val="737373"/>
                </a:solidFill>
                <a:latin typeface="Tahoma"/>
                <a:cs typeface="Tahoma"/>
              </a:rPr>
              <a:t> </a:t>
            </a:r>
            <a:r>
              <a:rPr sz="1200" spc="185" dirty="0">
                <a:solidFill>
                  <a:srgbClr val="737373"/>
                </a:solidFill>
                <a:latin typeface="Tahoma"/>
                <a:cs typeface="Tahoma"/>
              </a:rPr>
              <a:t>totalidad</a:t>
            </a:r>
            <a:r>
              <a:rPr sz="1200" spc="85" dirty="0">
                <a:solidFill>
                  <a:srgbClr val="737373"/>
                </a:solidFill>
                <a:latin typeface="Tahoma"/>
                <a:cs typeface="Tahoma"/>
              </a:rPr>
              <a:t> </a:t>
            </a:r>
            <a:r>
              <a:rPr sz="1200" spc="175" dirty="0">
                <a:solidFill>
                  <a:srgbClr val="737373"/>
                </a:solidFill>
                <a:latin typeface="Tahoma"/>
                <a:cs typeface="Tahoma"/>
              </a:rPr>
              <a:t>del</a:t>
            </a:r>
            <a:r>
              <a:rPr sz="1200" spc="90" dirty="0">
                <a:solidFill>
                  <a:srgbClr val="737373"/>
                </a:solidFill>
                <a:latin typeface="Tahoma"/>
                <a:cs typeface="Tahoma"/>
              </a:rPr>
              <a:t> </a:t>
            </a:r>
            <a:r>
              <a:rPr sz="1200" spc="190" dirty="0">
                <a:solidFill>
                  <a:srgbClr val="737373"/>
                </a:solidFill>
                <a:latin typeface="Tahoma"/>
                <a:cs typeface="Tahoma"/>
              </a:rPr>
              <a:t>documento.</a:t>
            </a:r>
            <a:endParaRPr sz="1200" dirty="0">
              <a:latin typeface="Tahoma"/>
              <a:cs typeface="Tahoma"/>
            </a:endParaRPr>
          </a:p>
          <a:p>
            <a:pPr>
              <a:lnSpc>
                <a:spcPct val="100000"/>
              </a:lnSpc>
              <a:spcBef>
                <a:spcPts val="30"/>
              </a:spcBef>
            </a:pPr>
            <a:endParaRPr sz="1200" dirty="0">
              <a:latin typeface="Tahoma"/>
              <a:cs typeface="Tahoma"/>
            </a:endParaRPr>
          </a:p>
          <a:p>
            <a:pPr marL="12700" marR="6985" algn="just">
              <a:lnSpc>
                <a:spcPct val="129700"/>
              </a:lnSpc>
            </a:pPr>
            <a:r>
              <a:rPr sz="1200" spc="185" dirty="0">
                <a:solidFill>
                  <a:srgbClr val="737373"/>
                </a:solidFill>
                <a:latin typeface="Tahoma"/>
                <a:cs typeface="Tahoma"/>
              </a:rPr>
              <a:t>En </a:t>
            </a:r>
            <a:r>
              <a:rPr sz="1200" spc="135" dirty="0">
                <a:solidFill>
                  <a:srgbClr val="737373"/>
                </a:solidFill>
                <a:latin typeface="Tahoma"/>
                <a:cs typeface="Tahoma"/>
              </a:rPr>
              <a:t>estas </a:t>
            </a:r>
            <a:r>
              <a:rPr sz="1200" spc="155" dirty="0">
                <a:solidFill>
                  <a:srgbClr val="737373"/>
                </a:solidFill>
                <a:latin typeface="Tahoma"/>
                <a:cs typeface="Tahoma"/>
              </a:rPr>
              <a:t>líneas </a:t>
            </a:r>
            <a:r>
              <a:rPr sz="1200" spc="130" dirty="0">
                <a:solidFill>
                  <a:srgbClr val="737373"/>
                </a:solidFill>
                <a:latin typeface="Tahoma"/>
                <a:cs typeface="Tahoma"/>
              </a:rPr>
              <a:t>la </a:t>
            </a:r>
            <a:r>
              <a:rPr sz="1200" spc="175" dirty="0">
                <a:solidFill>
                  <a:srgbClr val="737373"/>
                </a:solidFill>
                <a:latin typeface="Tahoma"/>
                <a:cs typeface="Tahoma"/>
              </a:rPr>
              <a:t>institución </a:t>
            </a:r>
            <a:r>
              <a:rPr sz="1200" spc="200" dirty="0">
                <a:solidFill>
                  <a:srgbClr val="737373"/>
                </a:solidFill>
                <a:latin typeface="Tahoma"/>
                <a:cs typeface="Tahoma"/>
              </a:rPr>
              <a:t>puede </a:t>
            </a:r>
            <a:r>
              <a:rPr sz="1200" spc="160" dirty="0">
                <a:solidFill>
                  <a:srgbClr val="737373"/>
                </a:solidFill>
                <a:latin typeface="Tahoma"/>
                <a:cs typeface="Tahoma"/>
              </a:rPr>
              <a:t>articular </a:t>
            </a:r>
            <a:r>
              <a:rPr sz="1200" spc="185" dirty="0">
                <a:solidFill>
                  <a:srgbClr val="737373"/>
                </a:solidFill>
                <a:latin typeface="Tahoma"/>
                <a:cs typeface="Tahoma"/>
              </a:rPr>
              <a:t>un </a:t>
            </a:r>
            <a:r>
              <a:rPr sz="1200" spc="175" dirty="0">
                <a:solidFill>
                  <a:srgbClr val="737373"/>
                </a:solidFill>
                <a:latin typeface="Tahoma"/>
                <a:cs typeface="Tahoma"/>
              </a:rPr>
              <a:t>mensaje </a:t>
            </a:r>
            <a:r>
              <a:rPr sz="1200" spc="-395" dirty="0">
                <a:solidFill>
                  <a:srgbClr val="737373"/>
                </a:solidFill>
                <a:latin typeface="Tahoma"/>
                <a:cs typeface="Tahoma"/>
              </a:rPr>
              <a:t> </a:t>
            </a:r>
            <a:r>
              <a:rPr sz="1200" spc="165" dirty="0">
                <a:solidFill>
                  <a:srgbClr val="737373"/>
                </a:solidFill>
                <a:latin typeface="Tahoma"/>
                <a:cs typeface="Tahoma"/>
              </a:rPr>
              <a:t>preciso </a:t>
            </a:r>
            <a:r>
              <a:rPr sz="1200" spc="175" dirty="0">
                <a:solidFill>
                  <a:srgbClr val="737373"/>
                </a:solidFill>
                <a:latin typeface="Tahoma"/>
                <a:cs typeface="Tahoma"/>
              </a:rPr>
              <a:t>de </a:t>
            </a:r>
            <a:r>
              <a:rPr sz="1200" spc="125" dirty="0">
                <a:solidFill>
                  <a:srgbClr val="737373"/>
                </a:solidFill>
                <a:latin typeface="Tahoma"/>
                <a:cs typeface="Tahoma"/>
              </a:rPr>
              <a:t>su </a:t>
            </a:r>
            <a:r>
              <a:rPr sz="1200" spc="195" dirty="0">
                <a:solidFill>
                  <a:srgbClr val="737373"/>
                </a:solidFill>
                <a:latin typeface="Tahoma"/>
                <a:cs typeface="Tahoma"/>
              </a:rPr>
              <a:t>direccionamiento </a:t>
            </a:r>
            <a:r>
              <a:rPr sz="1200" spc="175" dirty="0">
                <a:solidFill>
                  <a:srgbClr val="737373"/>
                </a:solidFill>
                <a:latin typeface="Tahoma"/>
                <a:cs typeface="Tahoma"/>
              </a:rPr>
              <a:t>institucional </a:t>
            </a:r>
            <a:r>
              <a:rPr sz="1200" spc="90" dirty="0">
                <a:solidFill>
                  <a:srgbClr val="737373"/>
                </a:solidFill>
                <a:latin typeface="Tahoma"/>
                <a:cs typeface="Tahoma"/>
              </a:rPr>
              <a:t>a </a:t>
            </a:r>
            <a:r>
              <a:rPr sz="1200" spc="145" dirty="0">
                <a:solidFill>
                  <a:srgbClr val="737373"/>
                </a:solidFill>
                <a:latin typeface="Tahoma"/>
                <a:cs typeface="Tahoma"/>
              </a:rPr>
              <a:t>lo </a:t>
            </a:r>
            <a:r>
              <a:rPr sz="1200" spc="155" dirty="0">
                <a:solidFill>
                  <a:srgbClr val="737373"/>
                </a:solidFill>
                <a:latin typeface="Tahoma"/>
                <a:cs typeface="Tahoma"/>
              </a:rPr>
              <a:t>largo </a:t>
            </a:r>
            <a:r>
              <a:rPr sz="1200" spc="160" dirty="0">
                <a:solidFill>
                  <a:srgbClr val="737373"/>
                </a:solidFill>
                <a:latin typeface="Tahoma"/>
                <a:cs typeface="Tahoma"/>
              </a:rPr>
              <a:t> </a:t>
            </a:r>
            <a:r>
              <a:rPr sz="1200" spc="175" dirty="0">
                <a:solidFill>
                  <a:srgbClr val="737373"/>
                </a:solidFill>
                <a:latin typeface="Tahoma"/>
                <a:cs typeface="Tahoma"/>
              </a:rPr>
              <a:t>del</a:t>
            </a:r>
            <a:r>
              <a:rPr sz="1200" spc="85" dirty="0">
                <a:solidFill>
                  <a:srgbClr val="737373"/>
                </a:solidFill>
                <a:latin typeface="Tahoma"/>
                <a:cs typeface="Tahoma"/>
              </a:rPr>
              <a:t> </a:t>
            </a:r>
            <a:r>
              <a:rPr sz="1200" spc="120" dirty="0">
                <a:solidFill>
                  <a:srgbClr val="737373"/>
                </a:solidFill>
                <a:latin typeface="Tahoma"/>
                <a:cs typeface="Tahoma"/>
              </a:rPr>
              <a:t>año.</a:t>
            </a:r>
            <a:endParaRPr sz="1200" dirty="0">
              <a:latin typeface="Tahoma"/>
              <a:cs typeface="Tahoma"/>
            </a:endParaRPr>
          </a:p>
          <a:p>
            <a:pPr>
              <a:lnSpc>
                <a:spcPct val="100000"/>
              </a:lnSpc>
              <a:spcBef>
                <a:spcPts val="30"/>
              </a:spcBef>
            </a:pPr>
            <a:endParaRPr sz="1200" dirty="0">
              <a:latin typeface="Tahoma"/>
              <a:cs typeface="Tahoma"/>
            </a:endParaRPr>
          </a:p>
          <a:p>
            <a:pPr marL="12700" marR="5715" algn="just">
              <a:lnSpc>
                <a:spcPct val="129700"/>
              </a:lnSpc>
            </a:pPr>
            <a:r>
              <a:rPr sz="1200" spc="190" dirty="0">
                <a:solidFill>
                  <a:srgbClr val="737373"/>
                </a:solidFill>
                <a:latin typeface="Tahoma"/>
                <a:cs typeface="Tahoma"/>
              </a:rPr>
              <a:t>No </a:t>
            </a:r>
            <a:r>
              <a:rPr sz="1200" spc="105" dirty="0">
                <a:solidFill>
                  <a:srgbClr val="737373"/>
                </a:solidFill>
                <a:latin typeface="Tahoma"/>
                <a:cs typeface="Tahoma"/>
              </a:rPr>
              <a:t>se </a:t>
            </a:r>
            <a:r>
              <a:rPr sz="1200" spc="150" dirty="0">
                <a:solidFill>
                  <a:srgbClr val="737373"/>
                </a:solidFill>
                <a:latin typeface="Tahoma"/>
                <a:cs typeface="Tahoma"/>
              </a:rPr>
              <a:t>trata </a:t>
            </a:r>
            <a:r>
              <a:rPr sz="1200" spc="175" dirty="0">
                <a:solidFill>
                  <a:srgbClr val="737373"/>
                </a:solidFill>
                <a:latin typeface="Tahoma"/>
                <a:cs typeface="Tahoma"/>
              </a:rPr>
              <a:t>del </a:t>
            </a:r>
            <a:r>
              <a:rPr sz="1200" spc="185" dirty="0">
                <a:solidFill>
                  <a:srgbClr val="737373"/>
                </a:solidFill>
                <a:latin typeface="Tahoma"/>
                <a:cs typeface="Tahoma"/>
              </a:rPr>
              <a:t>resumen </a:t>
            </a:r>
            <a:r>
              <a:rPr sz="1200" spc="140" dirty="0">
                <a:solidFill>
                  <a:srgbClr val="737373"/>
                </a:solidFill>
                <a:latin typeface="Tahoma"/>
                <a:cs typeface="Tahoma"/>
              </a:rPr>
              <a:t>ejecutivo, </a:t>
            </a:r>
            <a:r>
              <a:rPr sz="1200" spc="170" dirty="0">
                <a:solidFill>
                  <a:srgbClr val="737373"/>
                </a:solidFill>
                <a:latin typeface="Tahoma"/>
                <a:cs typeface="Tahoma"/>
              </a:rPr>
              <a:t>pues </a:t>
            </a:r>
            <a:r>
              <a:rPr sz="1200" spc="200" dirty="0">
                <a:solidFill>
                  <a:srgbClr val="737373"/>
                </a:solidFill>
                <a:latin typeface="Tahoma"/>
                <a:cs typeface="Tahoma"/>
              </a:rPr>
              <a:t>ambas </a:t>
            </a:r>
            <a:r>
              <a:rPr sz="1200" spc="170" dirty="0">
                <a:solidFill>
                  <a:srgbClr val="737373"/>
                </a:solidFill>
                <a:latin typeface="Tahoma"/>
                <a:cs typeface="Tahoma"/>
              </a:rPr>
              <a:t>secciones </a:t>
            </a:r>
            <a:r>
              <a:rPr sz="1200" spc="-395" dirty="0">
                <a:solidFill>
                  <a:srgbClr val="737373"/>
                </a:solidFill>
                <a:latin typeface="Tahoma"/>
                <a:cs typeface="Tahoma"/>
              </a:rPr>
              <a:t> </a:t>
            </a:r>
            <a:r>
              <a:rPr sz="1200" spc="175" dirty="0">
                <a:solidFill>
                  <a:srgbClr val="737373"/>
                </a:solidFill>
                <a:latin typeface="Tahoma"/>
                <a:cs typeface="Tahoma"/>
              </a:rPr>
              <a:t>tienen notables </a:t>
            </a:r>
            <a:r>
              <a:rPr sz="1200" spc="145" dirty="0">
                <a:solidFill>
                  <a:srgbClr val="737373"/>
                </a:solidFill>
                <a:latin typeface="Tahoma"/>
                <a:cs typeface="Tahoma"/>
              </a:rPr>
              <a:t>diferencias. </a:t>
            </a:r>
            <a:r>
              <a:rPr sz="1200" spc="155" dirty="0">
                <a:solidFill>
                  <a:srgbClr val="737373"/>
                </a:solidFill>
                <a:latin typeface="Tahoma"/>
                <a:cs typeface="Tahoma"/>
              </a:rPr>
              <a:t>El </a:t>
            </a:r>
            <a:r>
              <a:rPr sz="1200" spc="185" dirty="0">
                <a:solidFill>
                  <a:srgbClr val="737373"/>
                </a:solidFill>
                <a:latin typeface="Tahoma"/>
                <a:cs typeface="Tahoma"/>
              </a:rPr>
              <a:t>resumen </a:t>
            </a:r>
            <a:r>
              <a:rPr sz="1200" spc="160" dirty="0">
                <a:solidFill>
                  <a:srgbClr val="737373"/>
                </a:solidFill>
                <a:latin typeface="Tahoma"/>
                <a:cs typeface="Tahoma"/>
              </a:rPr>
              <a:t>ejecutivo </a:t>
            </a:r>
            <a:r>
              <a:rPr sz="1200" spc="140" dirty="0">
                <a:solidFill>
                  <a:srgbClr val="737373"/>
                </a:solidFill>
                <a:latin typeface="Tahoma"/>
                <a:cs typeface="Tahoma"/>
              </a:rPr>
              <a:t>estará </a:t>
            </a:r>
            <a:r>
              <a:rPr sz="1200" spc="145" dirty="0">
                <a:solidFill>
                  <a:srgbClr val="737373"/>
                </a:solidFill>
                <a:latin typeface="Tahoma"/>
                <a:cs typeface="Tahoma"/>
              </a:rPr>
              <a:t> </a:t>
            </a:r>
            <a:r>
              <a:rPr sz="1200" spc="180" dirty="0">
                <a:solidFill>
                  <a:srgbClr val="737373"/>
                </a:solidFill>
                <a:latin typeface="Tahoma"/>
                <a:cs typeface="Tahoma"/>
              </a:rPr>
              <a:t>basado </a:t>
            </a:r>
            <a:r>
              <a:rPr sz="1200" spc="160" dirty="0">
                <a:solidFill>
                  <a:srgbClr val="737373"/>
                </a:solidFill>
                <a:latin typeface="Tahoma"/>
                <a:cs typeface="Tahoma"/>
              </a:rPr>
              <a:t>en presentar </a:t>
            </a:r>
            <a:r>
              <a:rPr sz="1200" spc="150" dirty="0">
                <a:solidFill>
                  <a:srgbClr val="737373"/>
                </a:solidFill>
                <a:latin typeface="Tahoma"/>
                <a:cs typeface="Tahoma"/>
              </a:rPr>
              <a:t>solo </a:t>
            </a:r>
            <a:r>
              <a:rPr sz="1200" spc="125" dirty="0">
                <a:solidFill>
                  <a:srgbClr val="737373"/>
                </a:solidFill>
                <a:latin typeface="Tahoma"/>
                <a:cs typeface="Tahoma"/>
              </a:rPr>
              <a:t>sus logros, </a:t>
            </a:r>
            <a:r>
              <a:rPr sz="1200" spc="180" dirty="0">
                <a:solidFill>
                  <a:srgbClr val="737373"/>
                </a:solidFill>
                <a:latin typeface="Tahoma"/>
                <a:cs typeface="Tahoma"/>
              </a:rPr>
              <a:t>mientras </a:t>
            </a:r>
            <a:r>
              <a:rPr sz="1200" spc="190" dirty="0">
                <a:solidFill>
                  <a:srgbClr val="737373"/>
                </a:solidFill>
                <a:latin typeface="Tahoma"/>
                <a:cs typeface="Tahoma"/>
              </a:rPr>
              <a:t>que </a:t>
            </a:r>
            <a:r>
              <a:rPr sz="1200" spc="130" dirty="0">
                <a:solidFill>
                  <a:srgbClr val="737373"/>
                </a:solidFill>
                <a:latin typeface="Tahoma"/>
                <a:cs typeface="Tahoma"/>
              </a:rPr>
              <a:t>la </a:t>
            </a:r>
            <a:r>
              <a:rPr sz="1200" spc="135" dirty="0">
                <a:solidFill>
                  <a:srgbClr val="737373"/>
                </a:solidFill>
                <a:latin typeface="Tahoma"/>
                <a:cs typeface="Tahoma"/>
              </a:rPr>
              <a:t> </a:t>
            </a:r>
            <a:r>
              <a:rPr sz="1200" spc="175" dirty="0">
                <a:solidFill>
                  <a:srgbClr val="737373"/>
                </a:solidFill>
                <a:latin typeface="Tahoma"/>
                <a:cs typeface="Tahoma"/>
              </a:rPr>
              <a:t>presentación </a:t>
            </a:r>
            <a:r>
              <a:rPr sz="1200" spc="165" dirty="0">
                <a:solidFill>
                  <a:srgbClr val="737373"/>
                </a:solidFill>
                <a:latin typeface="Tahoma"/>
                <a:cs typeface="Tahoma"/>
              </a:rPr>
              <a:t>tiene </a:t>
            </a:r>
            <a:r>
              <a:rPr sz="1200" spc="225" dirty="0">
                <a:solidFill>
                  <a:srgbClr val="737373"/>
                </a:solidFill>
                <a:latin typeface="Tahoma"/>
                <a:cs typeface="Tahoma"/>
              </a:rPr>
              <a:t>como </a:t>
            </a:r>
            <a:r>
              <a:rPr sz="1200" spc="170" dirty="0">
                <a:solidFill>
                  <a:srgbClr val="737373"/>
                </a:solidFill>
                <a:latin typeface="Tahoma"/>
                <a:cs typeface="Tahoma"/>
              </a:rPr>
              <a:t>objeto </a:t>
            </a:r>
            <a:r>
              <a:rPr sz="1200" spc="150" dirty="0">
                <a:solidFill>
                  <a:srgbClr val="737373"/>
                </a:solidFill>
                <a:latin typeface="Tahoma"/>
                <a:cs typeface="Tahoma"/>
              </a:rPr>
              <a:t>ofrecer </a:t>
            </a:r>
            <a:r>
              <a:rPr sz="1200" spc="180" dirty="0">
                <a:solidFill>
                  <a:srgbClr val="737373"/>
                </a:solidFill>
                <a:latin typeface="Tahoma"/>
                <a:cs typeface="Tahoma"/>
              </a:rPr>
              <a:t>una</a:t>
            </a:r>
            <a:r>
              <a:rPr sz="1200" spc="185" dirty="0">
                <a:solidFill>
                  <a:srgbClr val="737373"/>
                </a:solidFill>
                <a:latin typeface="Tahoma"/>
                <a:cs typeface="Tahoma"/>
              </a:rPr>
              <a:t> </a:t>
            </a:r>
            <a:r>
              <a:rPr sz="1200" spc="175" dirty="0">
                <a:solidFill>
                  <a:srgbClr val="737373"/>
                </a:solidFill>
                <a:latin typeface="Tahoma"/>
                <a:cs typeface="Tahoma"/>
              </a:rPr>
              <a:t>orientación </a:t>
            </a:r>
            <a:r>
              <a:rPr sz="1200" spc="-395" dirty="0">
                <a:solidFill>
                  <a:srgbClr val="737373"/>
                </a:solidFill>
                <a:latin typeface="Tahoma"/>
                <a:cs typeface="Tahoma"/>
              </a:rPr>
              <a:t> </a:t>
            </a:r>
            <a:r>
              <a:rPr sz="1200" spc="165" dirty="0">
                <a:solidFill>
                  <a:srgbClr val="737373"/>
                </a:solidFill>
                <a:latin typeface="Tahoma"/>
                <a:cs typeface="Tahoma"/>
              </a:rPr>
              <a:t>general</a:t>
            </a:r>
            <a:r>
              <a:rPr sz="1200" spc="85" dirty="0">
                <a:solidFill>
                  <a:srgbClr val="737373"/>
                </a:solidFill>
                <a:latin typeface="Tahoma"/>
                <a:cs typeface="Tahoma"/>
              </a:rPr>
              <a:t> </a:t>
            </a:r>
            <a:r>
              <a:rPr sz="1200" spc="175" dirty="0">
                <a:solidFill>
                  <a:srgbClr val="737373"/>
                </a:solidFill>
                <a:latin typeface="Tahoma"/>
                <a:cs typeface="Tahoma"/>
              </a:rPr>
              <a:t>del</a:t>
            </a:r>
            <a:r>
              <a:rPr sz="1200" spc="90" dirty="0">
                <a:solidFill>
                  <a:srgbClr val="737373"/>
                </a:solidFill>
                <a:latin typeface="Tahoma"/>
                <a:cs typeface="Tahoma"/>
              </a:rPr>
              <a:t> </a:t>
            </a:r>
            <a:r>
              <a:rPr lang="es-DO" sz="1200" spc="190" dirty="0" smtClean="0">
                <a:solidFill>
                  <a:srgbClr val="737373"/>
                </a:solidFill>
                <a:latin typeface="Tahoma"/>
                <a:cs typeface="Tahoma"/>
              </a:rPr>
              <a:t>documento y de la institución</a:t>
            </a:r>
            <a:r>
              <a:rPr sz="1200" spc="190" dirty="0" smtClean="0">
                <a:solidFill>
                  <a:srgbClr val="737373"/>
                </a:solidFill>
                <a:latin typeface="Tahoma"/>
                <a:cs typeface="Tahoma"/>
              </a:rPr>
              <a:t>.</a:t>
            </a:r>
            <a:endParaRPr sz="1200" dirty="0">
              <a:latin typeface="Tahoma"/>
              <a:cs typeface="Tahoma"/>
            </a:endParaRPr>
          </a:p>
          <a:p>
            <a:pPr>
              <a:lnSpc>
                <a:spcPct val="100000"/>
              </a:lnSpc>
              <a:spcBef>
                <a:spcPts val="30"/>
              </a:spcBef>
            </a:pPr>
            <a:endParaRPr sz="1200" dirty="0">
              <a:latin typeface="Tahoma"/>
              <a:cs typeface="Tahoma"/>
            </a:endParaRPr>
          </a:p>
          <a:p>
            <a:pPr marL="12700" marR="7620" algn="just">
              <a:lnSpc>
                <a:spcPct val="129700"/>
              </a:lnSpc>
              <a:spcBef>
                <a:spcPts val="5"/>
              </a:spcBef>
            </a:pPr>
            <a:r>
              <a:rPr sz="1200" spc="185" dirty="0">
                <a:solidFill>
                  <a:srgbClr val="737373"/>
                </a:solidFill>
                <a:latin typeface="Tahoma"/>
                <a:cs typeface="Tahoma"/>
              </a:rPr>
              <a:t>En </a:t>
            </a:r>
            <a:r>
              <a:rPr sz="1200" spc="135" dirty="0">
                <a:solidFill>
                  <a:srgbClr val="737373"/>
                </a:solidFill>
                <a:latin typeface="Tahoma"/>
                <a:cs typeface="Tahoma"/>
              </a:rPr>
              <a:t>los </a:t>
            </a:r>
            <a:r>
              <a:rPr sz="1200" spc="180" dirty="0">
                <a:solidFill>
                  <a:srgbClr val="737373"/>
                </a:solidFill>
                <a:latin typeface="Tahoma"/>
                <a:cs typeface="Tahoma"/>
              </a:rPr>
              <a:t>primeros </a:t>
            </a:r>
            <a:r>
              <a:rPr sz="1200" spc="150" dirty="0">
                <a:solidFill>
                  <a:srgbClr val="737373"/>
                </a:solidFill>
                <a:latin typeface="Tahoma"/>
                <a:cs typeface="Tahoma"/>
              </a:rPr>
              <a:t>párrafos </a:t>
            </a:r>
            <a:r>
              <a:rPr sz="1200" spc="200" dirty="0">
                <a:solidFill>
                  <a:srgbClr val="737373"/>
                </a:solidFill>
                <a:latin typeface="Tahoma"/>
                <a:cs typeface="Tahoma"/>
              </a:rPr>
              <a:t>puede </a:t>
            </a:r>
            <a:r>
              <a:rPr sz="1200" spc="165" dirty="0">
                <a:solidFill>
                  <a:srgbClr val="737373"/>
                </a:solidFill>
                <a:latin typeface="Tahoma"/>
                <a:cs typeface="Tahoma"/>
              </a:rPr>
              <a:t>describir </a:t>
            </a:r>
            <a:r>
              <a:rPr sz="1200" spc="135" dirty="0">
                <a:solidFill>
                  <a:srgbClr val="737373"/>
                </a:solidFill>
                <a:latin typeface="Tahoma"/>
                <a:cs typeface="Tahoma"/>
              </a:rPr>
              <a:t>los </a:t>
            </a:r>
            <a:r>
              <a:rPr sz="1200" spc="155" dirty="0">
                <a:solidFill>
                  <a:srgbClr val="737373"/>
                </a:solidFill>
                <a:latin typeface="Tahoma"/>
                <a:cs typeface="Tahoma"/>
              </a:rPr>
              <a:t>objetivos </a:t>
            </a:r>
            <a:r>
              <a:rPr sz="1200" spc="160" dirty="0">
                <a:solidFill>
                  <a:srgbClr val="737373"/>
                </a:solidFill>
                <a:latin typeface="Tahoma"/>
                <a:cs typeface="Tahoma"/>
              </a:rPr>
              <a:t> </a:t>
            </a:r>
            <a:r>
              <a:rPr sz="1200" spc="165" dirty="0">
                <a:solidFill>
                  <a:srgbClr val="737373"/>
                </a:solidFill>
                <a:latin typeface="Tahoma"/>
                <a:cs typeface="Tahoma"/>
              </a:rPr>
              <a:t>planteados,</a:t>
            </a:r>
            <a:r>
              <a:rPr sz="1200" spc="170" dirty="0">
                <a:solidFill>
                  <a:srgbClr val="737373"/>
                </a:solidFill>
                <a:latin typeface="Tahoma"/>
                <a:cs typeface="Tahoma"/>
              </a:rPr>
              <a:t> </a:t>
            </a:r>
            <a:r>
              <a:rPr sz="1200" spc="135" dirty="0">
                <a:solidFill>
                  <a:srgbClr val="737373"/>
                </a:solidFill>
                <a:latin typeface="Tahoma"/>
                <a:cs typeface="Tahoma"/>
              </a:rPr>
              <a:t>los</a:t>
            </a:r>
            <a:r>
              <a:rPr sz="1200" spc="140" dirty="0">
                <a:solidFill>
                  <a:srgbClr val="737373"/>
                </a:solidFill>
                <a:latin typeface="Tahoma"/>
                <a:cs typeface="Tahoma"/>
              </a:rPr>
              <a:t> </a:t>
            </a:r>
            <a:r>
              <a:rPr sz="1200" spc="165" dirty="0">
                <a:solidFill>
                  <a:srgbClr val="737373"/>
                </a:solidFill>
                <a:latin typeface="Tahoma"/>
                <a:cs typeface="Tahoma"/>
              </a:rPr>
              <a:t>resultados</a:t>
            </a:r>
            <a:r>
              <a:rPr sz="1200" spc="170" dirty="0">
                <a:solidFill>
                  <a:srgbClr val="737373"/>
                </a:solidFill>
                <a:latin typeface="Tahoma"/>
                <a:cs typeface="Tahoma"/>
              </a:rPr>
              <a:t> </a:t>
            </a:r>
            <a:r>
              <a:rPr sz="1200" spc="185" dirty="0">
                <a:solidFill>
                  <a:srgbClr val="737373"/>
                </a:solidFill>
                <a:latin typeface="Tahoma"/>
                <a:cs typeface="Tahoma"/>
              </a:rPr>
              <a:t>obtenidos</a:t>
            </a:r>
            <a:r>
              <a:rPr sz="1200" spc="780" dirty="0">
                <a:solidFill>
                  <a:srgbClr val="737373"/>
                </a:solidFill>
                <a:latin typeface="Tahoma"/>
                <a:cs typeface="Tahoma"/>
              </a:rPr>
              <a:t> </a:t>
            </a:r>
            <a:r>
              <a:rPr sz="1200" spc="175" dirty="0">
                <a:solidFill>
                  <a:srgbClr val="737373"/>
                </a:solidFill>
                <a:latin typeface="Tahoma"/>
                <a:cs typeface="Tahoma"/>
              </a:rPr>
              <a:t>de</a:t>
            </a:r>
            <a:r>
              <a:rPr sz="1200" spc="180" dirty="0">
                <a:solidFill>
                  <a:srgbClr val="737373"/>
                </a:solidFill>
                <a:latin typeface="Tahoma"/>
                <a:cs typeface="Tahoma"/>
              </a:rPr>
              <a:t> forma </a:t>
            </a:r>
            <a:r>
              <a:rPr sz="1200" spc="185" dirty="0">
                <a:solidFill>
                  <a:srgbClr val="737373"/>
                </a:solidFill>
                <a:latin typeface="Tahoma"/>
                <a:cs typeface="Tahoma"/>
              </a:rPr>
              <a:t> </a:t>
            </a:r>
            <a:r>
              <a:rPr sz="1200" spc="170" dirty="0">
                <a:solidFill>
                  <a:srgbClr val="737373"/>
                </a:solidFill>
                <a:latin typeface="Tahoma"/>
                <a:cs typeface="Tahoma"/>
              </a:rPr>
              <a:t>sintetizada </a:t>
            </a:r>
            <a:r>
              <a:rPr sz="1200" spc="55" dirty="0">
                <a:solidFill>
                  <a:srgbClr val="737373"/>
                </a:solidFill>
                <a:latin typeface="Tahoma"/>
                <a:cs typeface="Tahoma"/>
              </a:rPr>
              <a:t>y </a:t>
            </a:r>
            <a:r>
              <a:rPr sz="1200" spc="140" dirty="0">
                <a:solidFill>
                  <a:srgbClr val="737373"/>
                </a:solidFill>
                <a:latin typeface="Tahoma"/>
                <a:cs typeface="Tahoma"/>
              </a:rPr>
              <a:t>general, </a:t>
            </a:r>
            <a:r>
              <a:rPr sz="1200" spc="170" dirty="0">
                <a:solidFill>
                  <a:srgbClr val="737373"/>
                </a:solidFill>
                <a:latin typeface="Tahoma"/>
                <a:cs typeface="Tahoma"/>
              </a:rPr>
              <a:t>por </a:t>
            </a:r>
            <a:r>
              <a:rPr sz="1200" spc="160" dirty="0">
                <a:solidFill>
                  <a:srgbClr val="737373"/>
                </a:solidFill>
                <a:latin typeface="Tahoma"/>
                <a:cs typeface="Tahoma"/>
              </a:rPr>
              <a:t>ejemplo, </a:t>
            </a:r>
            <a:r>
              <a:rPr sz="1200" spc="175" dirty="0">
                <a:solidFill>
                  <a:srgbClr val="737373"/>
                </a:solidFill>
                <a:latin typeface="Tahoma"/>
                <a:cs typeface="Tahoma"/>
              </a:rPr>
              <a:t>cuál </a:t>
            </a:r>
            <a:r>
              <a:rPr sz="1200" spc="140" dirty="0">
                <a:solidFill>
                  <a:srgbClr val="737373"/>
                </a:solidFill>
                <a:latin typeface="Tahoma"/>
                <a:cs typeface="Tahoma"/>
              </a:rPr>
              <a:t>fue </a:t>
            </a:r>
            <a:r>
              <a:rPr sz="1200" spc="125" dirty="0">
                <a:solidFill>
                  <a:srgbClr val="737373"/>
                </a:solidFill>
                <a:latin typeface="Tahoma"/>
                <a:cs typeface="Tahoma"/>
              </a:rPr>
              <a:t>su </a:t>
            </a:r>
            <a:r>
              <a:rPr sz="1200" spc="180" dirty="0">
                <a:solidFill>
                  <a:srgbClr val="737373"/>
                </a:solidFill>
                <a:latin typeface="Tahoma"/>
                <a:cs typeface="Tahoma"/>
              </a:rPr>
              <a:t>prioridad </a:t>
            </a:r>
            <a:r>
              <a:rPr sz="1200" spc="185" dirty="0">
                <a:solidFill>
                  <a:srgbClr val="737373"/>
                </a:solidFill>
                <a:latin typeface="Tahoma"/>
                <a:cs typeface="Tahoma"/>
              </a:rPr>
              <a:t> </a:t>
            </a:r>
            <a:r>
              <a:rPr sz="1200" spc="175" dirty="0">
                <a:solidFill>
                  <a:srgbClr val="737373"/>
                </a:solidFill>
                <a:latin typeface="Tahoma"/>
                <a:cs typeface="Tahoma"/>
              </a:rPr>
              <a:t>institucional </a:t>
            </a:r>
            <a:r>
              <a:rPr sz="1200" spc="55" dirty="0">
                <a:solidFill>
                  <a:srgbClr val="737373"/>
                </a:solidFill>
                <a:latin typeface="Tahoma"/>
                <a:cs typeface="Tahoma"/>
              </a:rPr>
              <a:t>y </a:t>
            </a:r>
            <a:r>
              <a:rPr sz="1200" spc="125" dirty="0">
                <a:solidFill>
                  <a:srgbClr val="737373"/>
                </a:solidFill>
                <a:latin typeface="Tahoma"/>
                <a:cs typeface="Tahoma"/>
              </a:rPr>
              <a:t>su </a:t>
            </a:r>
            <a:r>
              <a:rPr sz="1200" spc="150" dirty="0">
                <a:solidFill>
                  <a:srgbClr val="737373"/>
                </a:solidFill>
                <a:latin typeface="Tahoma"/>
                <a:cs typeface="Tahoma"/>
              </a:rPr>
              <a:t>visión </a:t>
            </a:r>
            <a:r>
              <a:rPr sz="1200" spc="160" dirty="0">
                <a:solidFill>
                  <a:srgbClr val="737373"/>
                </a:solidFill>
                <a:latin typeface="Tahoma"/>
                <a:cs typeface="Tahoma"/>
              </a:rPr>
              <a:t>en </a:t>
            </a:r>
            <a:r>
              <a:rPr sz="1200" spc="140" dirty="0">
                <a:solidFill>
                  <a:srgbClr val="737373"/>
                </a:solidFill>
                <a:latin typeface="Tahoma"/>
                <a:cs typeface="Tahoma"/>
              </a:rPr>
              <a:t>este </a:t>
            </a:r>
            <a:r>
              <a:rPr sz="1200" spc="145" dirty="0">
                <a:solidFill>
                  <a:srgbClr val="737373"/>
                </a:solidFill>
                <a:latin typeface="Tahoma"/>
                <a:cs typeface="Tahoma"/>
              </a:rPr>
              <a:t>plazo, </a:t>
            </a:r>
            <a:r>
              <a:rPr sz="1200" spc="225" dirty="0">
                <a:solidFill>
                  <a:srgbClr val="737373"/>
                </a:solidFill>
                <a:latin typeface="Tahoma"/>
                <a:cs typeface="Tahoma"/>
              </a:rPr>
              <a:t>como </a:t>
            </a:r>
            <a:r>
              <a:rPr sz="1200" spc="200" dirty="0">
                <a:solidFill>
                  <a:srgbClr val="737373"/>
                </a:solidFill>
                <a:latin typeface="Tahoma"/>
                <a:cs typeface="Tahoma"/>
              </a:rPr>
              <a:t>punto </a:t>
            </a:r>
            <a:r>
              <a:rPr sz="1200" spc="175" dirty="0">
                <a:solidFill>
                  <a:srgbClr val="737373"/>
                </a:solidFill>
                <a:latin typeface="Tahoma"/>
                <a:cs typeface="Tahoma"/>
              </a:rPr>
              <a:t>de </a:t>
            </a:r>
            <a:r>
              <a:rPr sz="1200" spc="180" dirty="0">
                <a:solidFill>
                  <a:srgbClr val="737373"/>
                </a:solidFill>
                <a:latin typeface="Tahoma"/>
                <a:cs typeface="Tahoma"/>
              </a:rPr>
              <a:t> </a:t>
            </a:r>
            <a:r>
              <a:rPr sz="1200" spc="175" dirty="0">
                <a:solidFill>
                  <a:srgbClr val="737373"/>
                </a:solidFill>
                <a:latin typeface="Tahoma"/>
                <a:cs typeface="Tahoma"/>
              </a:rPr>
              <a:t>partida</a:t>
            </a:r>
            <a:r>
              <a:rPr sz="1200" spc="180" dirty="0">
                <a:solidFill>
                  <a:srgbClr val="737373"/>
                </a:solidFill>
                <a:latin typeface="Tahoma"/>
                <a:cs typeface="Tahoma"/>
              </a:rPr>
              <a:t> </a:t>
            </a:r>
            <a:r>
              <a:rPr sz="1200" spc="130" dirty="0">
                <a:solidFill>
                  <a:srgbClr val="737373"/>
                </a:solidFill>
                <a:latin typeface="Tahoma"/>
                <a:cs typeface="Tahoma"/>
              </a:rPr>
              <a:t>al</a:t>
            </a:r>
            <a:r>
              <a:rPr sz="1200" spc="135" dirty="0">
                <a:solidFill>
                  <a:srgbClr val="737373"/>
                </a:solidFill>
                <a:latin typeface="Tahoma"/>
                <a:cs typeface="Tahoma"/>
              </a:rPr>
              <a:t> </a:t>
            </a:r>
            <a:r>
              <a:rPr sz="1200" spc="160" dirty="0">
                <a:solidFill>
                  <a:srgbClr val="737373"/>
                </a:solidFill>
                <a:latin typeface="Tahoma"/>
                <a:cs typeface="Tahoma"/>
              </a:rPr>
              <a:t>desarrollo</a:t>
            </a:r>
            <a:r>
              <a:rPr sz="1200" spc="730" dirty="0">
                <a:solidFill>
                  <a:srgbClr val="737373"/>
                </a:solidFill>
                <a:latin typeface="Tahoma"/>
                <a:cs typeface="Tahoma"/>
              </a:rPr>
              <a:t> </a:t>
            </a:r>
            <a:r>
              <a:rPr sz="1200" spc="175" dirty="0">
                <a:solidFill>
                  <a:srgbClr val="737373"/>
                </a:solidFill>
                <a:latin typeface="Tahoma"/>
                <a:cs typeface="Tahoma"/>
              </a:rPr>
              <a:t>de</a:t>
            </a:r>
            <a:r>
              <a:rPr sz="1200" spc="180" dirty="0">
                <a:solidFill>
                  <a:srgbClr val="737373"/>
                </a:solidFill>
                <a:latin typeface="Tahoma"/>
                <a:cs typeface="Tahoma"/>
              </a:rPr>
              <a:t> </a:t>
            </a:r>
            <a:r>
              <a:rPr sz="1200" spc="130" dirty="0">
                <a:solidFill>
                  <a:srgbClr val="737373"/>
                </a:solidFill>
                <a:latin typeface="Tahoma"/>
                <a:cs typeface="Tahoma"/>
              </a:rPr>
              <a:t>la</a:t>
            </a:r>
            <a:r>
              <a:rPr sz="1200" spc="135" dirty="0">
                <a:solidFill>
                  <a:srgbClr val="737373"/>
                </a:solidFill>
                <a:latin typeface="Tahoma"/>
                <a:cs typeface="Tahoma"/>
              </a:rPr>
              <a:t> </a:t>
            </a:r>
            <a:r>
              <a:rPr sz="1200" spc="175" dirty="0">
                <a:solidFill>
                  <a:srgbClr val="737373"/>
                </a:solidFill>
                <a:latin typeface="Tahoma"/>
                <a:cs typeface="Tahoma"/>
              </a:rPr>
              <a:t>presentación</a:t>
            </a:r>
            <a:r>
              <a:rPr sz="1200" spc="180" dirty="0">
                <a:solidFill>
                  <a:srgbClr val="737373"/>
                </a:solidFill>
                <a:latin typeface="Tahoma"/>
                <a:cs typeface="Tahoma"/>
              </a:rPr>
              <a:t> </a:t>
            </a:r>
            <a:r>
              <a:rPr sz="1200" spc="175" dirty="0">
                <a:solidFill>
                  <a:srgbClr val="737373"/>
                </a:solidFill>
                <a:latin typeface="Tahoma"/>
                <a:cs typeface="Tahoma"/>
              </a:rPr>
              <a:t>de</a:t>
            </a:r>
            <a:r>
              <a:rPr sz="1200" spc="180" dirty="0">
                <a:solidFill>
                  <a:srgbClr val="737373"/>
                </a:solidFill>
                <a:latin typeface="Tahoma"/>
                <a:cs typeface="Tahoma"/>
              </a:rPr>
              <a:t> </a:t>
            </a:r>
            <a:r>
              <a:rPr sz="1200" spc="125" dirty="0">
                <a:solidFill>
                  <a:srgbClr val="737373"/>
                </a:solidFill>
                <a:latin typeface="Tahoma"/>
                <a:cs typeface="Tahoma"/>
              </a:rPr>
              <a:t>su </a:t>
            </a:r>
            <a:r>
              <a:rPr sz="1200" spc="130" dirty="0">
                <a:solidFill>
                  <a:srgbClr val="737373"/>
                </a:solidFill>
                <a:latin typeface="Tahoma"/>
                <a:cs typeface="Tahoma"/>
              </a:rPr>
              <a:t> </a:t>
            </a:r>
            <a:r>
              <a:rPr sz="1200" spc="190" dirty="0">
                <a:solidFill>
                  <a:srgbClr val="737373"/>
                </a:solidFill>
                <a:latin typeface="Tahoma"/>
                <a:cs typeface="Tahoma"/>
              </a:rPr>
              <a:t>documento.</a:t>
            </a:r>
            <a:endParaRPr sz="1200" dirty="0">
              <a:latin typeface="Tahoma"/>
              <a:cs typeface="Tahoma"/>
            </a:endParaRPr>
          </a:p>
          <a:p>
            <a:pPr>
              <a:lnSpc>
                <a:spcPct val="100000"/>
              </a:lnSpc>
              <a:spcBef>
                <a:spcPts val="30"/>
              </a:spcBef>
            </a:pPr>
            <a:endParaRPr sz="1200" dirty="0">
              <a:latin typeface="Tahoma"/>
              <a:cs typeface="Tahoma"/>
            </a:endParaRPr>
          </a:p>
          <a:p>
            <a:pPr marL="12700" marR="8890" algn="just">
              <a:lnSpc>
                <a:spcPct val="129700"/>
              </a:lnSpc>
            </a:pPr>
            <a:r>
              <a:rPr sz="1200" spc="150" dirty="0">
                <a:solidFill>
                  <a:srgbClr val="737373"/>
                </a:solidFill>
                <a:latin typeface="Tahoma"/>
                <a:cs typeface="Tahoma"/>
              </a:rPr>
              <a:t>Este </a:t>
            </a:r>
            <a:r>
              <a:rPr sz="1200" spc="180" dirty="0">
                <a:solidFill>
                  <a:srgbClr val="737373"/>
                </a:solidFill>
                <a:latin typeface="Tahoma"/>
                <a:cs typeface="Tahoma"/>
              </a:rPr>
              <a:t>apartado </a:t>
            </a:r>
            <a:r>
              <a:rPr sz="1200" spc="105" dirty="0">
                <a:solidFill>
                  <a:srgbClr val="737373"/>
                </a:solidFill>
                <a:latin typeface="Tahoma"/>
                <a:cs typeface="Tahoma"/>
              </a:rPr>
              <a:t>es </a:t>
            </a:r>
            <a:r>
              <a:rPr sz="1200" spc="190" dirty="0">
                <a:solidFill>
                  <a:srgbClr val="737373"/>
                </a:solidFill>
                <a:latin typeface="Tahoma"/>
                <a:cs typeface="Tahoma"/>
              </a:rPr>
              <a:t>opcional </a:t>
            </a:r>
            <a:r>
              <a:rPr sz="1200" spc="55" dirty="0">
                <a:solidFill>
                  <a:srgbClr val="737373"/>
                </a:solidFill>
                <a:latin typeface="Tahoma"/>
                <a:cs typeface="Tahoma"/>
              </a:rPr>
              <a:t>y  </a:t>
            </a:r>
            <a:r>
              <a:rPr sz="1200" spc="200" dirty="0">
                <a:solidFill>
                  <a:srgbClr val="737373"/>
                </a:solidFill>
                <a:latin typeface="Tahoma"/>
                <a:cs typeface="Tahoma"/>
              </a:rPr>
              <a:t>puede </a:t>
            </a:r>
            <a:r>
              <a:rPr sz="1200" spc="160" dirty="0">
                <a:solidFill>
                  <a:srgbClr val="737373"/>
                </a:solidFill>
                <a:latin typeface="Tahoma"/>
                <a:cs typeface="Tahoma"/>
              </a:rPr>
              <a:t>tener </a:t>
            </a:r>
            <a:r>
              <a:rPr sz="1200" spc="180" dirty="0">
                <a:solidFill>
                  <a:srgbClr val="737373"/>
                </a:solidFill>
                <a:latin typeface="Tahoma"/>
                <a:cs typeface="Tahoma"/>
              </a:rPr>
              <a:t>una </a:t>
            </a:r>
            <a:r>
              <a:rPr sz="1200" spc="170" dirty="0">
                <a:solidFill>
                  <a:srgbClr val="737373"/>
                </a:solidFill>
                <a:latin typeface="Tahoma"/>
                <a:cs typeface="Tahoma"/>
              </a:rPr>
              <a:t>extensión </a:t>
            </a:r>
            <a:r>
              <a:rPr sz="1200" spc="175" dirty="0">
                <a:solidFill>
                  <a:srgbClr val="737373"/>
                </a:solidFill>
                <a:latin typeface="Tahoma"/>
                <a:cs typeface="Tahoma"/>
              </a:rPr>
              <a:t> de </a:t>
            </a:r>
            <a:r>
              <a:rPr sz="1200" spc="165" dirty="0">
                <a:solidFill>
                  <a:srgbClr val="737373"/>
                </a:solidFill>
                <a:latin typeface="Tahoma"/>
                <a:cs typeface="Tahoma"/>
              </a:rPr>
              <a:t>dos </a:t>
            </a:r>
            <a:r>
              <a:rPr sz="1200" spc="90" dirty="0">
                <a:solidFill>
                  <a:srgbClr val="737373"/>
                </a:solidFill>
                <a:latin typeface="Tahoma"/>
                <a:cs typeface="Tahoma"/>
              </a:rPr>
              <a:t>a </a:t>
            </a:r>
            <a:r>
              <a:rPr sz="1200" spc="130" dirty="0">
                <a:solidFill>
                  <a:srgbClr val="737373"/>
                </a:solidFill>
                <a:latin typeface="Tahoma"/>
                <a:cs typeface="Tahoma"/>
              </a:rPr>
              <a:t>tres </a:t>
            </a:r>
            <a:r>
              <a:rPr sz="1200" spc="150" dirty="0">
                <a:solidFill>
                  <a:srgbClr val="737373"/>
                </a:solidFill>
                <a:latin typeface="Tahoma"/>
                <a:cs typeface="Tahoma"/>
              </a:rPr>
              <a:t>páginas. </a:t>
            </a:r>
            <a:r>
              <a:rPr sz="1200" spc="135" dirty="0">
                <a:solidFill>
                  <a:srgbClr val="737373"/>
                </a:solidFill>
                <a:latin typeface="Tahoma"/>
                <a:cs typeface="Tahoma"/>
              </a:rPr>
              <a:t>Se </a:t>
            </a:r>
            <a:r>
              <a:rPr sz="1200" spc="180" dirty="0">
                <a:solidFill>
                  <a:srgbClr val="737373"/>
                </a:solidFill>
                <a:latin typeface="Tahoma"/>
                <a:cs typeface="Tahoma"/>
              </a:rPr>
              <a:t>coloca </a:t>
            </a:r>
            <a:r>
              <a:rPr sz="1200" spc="145" dirty="0">
                <a:solidFill>
                  <a:srgbClr val="737373"/>
                </a:solidFill>
                <a:latin typeface="Tahoma"/>
                <a:cs typeface="Tahoma"/>
              </a:rPr>
              <a:t>justo </a:t>
            </a:r>
            <a:r>
              <a:rPr sz="1200" spc="155" dirty="0">
                <a:solidFill>
                  <a:srgbClr val="737373"/>
                </a:solidFill>
                <a:latin typeface="Tahoma"/>
                <a:cs typeface="Tahoma"/>
              </a:rPr>
              <a:t>antes </a:t>
            </a:r>
            <a:r>
              <a:rPr sz="1200" spc="175" dirty="0">
                <a:solidFill>
                  <a:srgbClr val="737373"/>
                </a:solidFill>
                <a:latin typeface="Tahoma"/>
                <a:cs typeface="Tahoma"/>
              </a:rPr>
              <a:t>de </a:t>
            </a:r>
            <a:r>
              <a:rPr sz="1200" spc="160" dirty="0">
                <a:solidFill>
                  <a:srgbClr val="737373"/>
                </a:solidFill>
                <a:latin typeface="Tahoma"/>
                <a:cs typeface="Tahoma"/>
              </a:rPr>
              <a:t>iniciar </a:t>
            </a:r>
            <a:r>
              <a:rPr sz="1200" spc="130" dirty="0">
                <a:solidFill>
                  <a:srgbClr val="737373"/>
                </a:solidFill>
                <a:latin typeface="Tahoma"/>
                <a:cs typeface="Tahoma"/>
              </a:rPr>
              <a:t>el </a:t>
            </a:r>
            <a:r>
              <a:rPr sz="1200" spc="135" dirty="0">
                <a:solidFill>
                  <a:srgbClr val="737373"/>
                </a:solidFill>
                <a:latin typeface="Tahoma"/>
                <a:cs typeface="Tahoma"/>
              </a:rPr>
              <a:t> </a:t>
            </a:r>
            <a:r>
              <a:rPr sz="1200" spc="185" dirty="0">
                <a:solidFill>
                  <a:srgbClr val="737373"/>
                </a:solidFill>
                <a:latin typeface="Tahoma"/>
                <a:cs typeface="Tahoma"/>
              </a:rPr>
              <a:t>capítulo</a:t>
            </a:r>
            <a:r>
              <a:rPr sz="1200" spc="85" dirty="0">
                <a:solidFill>
                  <a:srgbClr val="737373"/>
                </a:solidFill>
                <a:latin typeface="Tahoma"/>
                <a:cs typeface="Tahoma"/>
              </a:rPr>
              <a:t> </a:t>
            </a:r>
            <a:r>
              <a:rPr sz="1200" spc="180" dirty="0">
                <a:solidFill>
                  <a:srgbClr val="737373"/>
                </a:solidFill>
                <a:latin typeface="Tahoma"/>
                <a:cs typeface="Tahoma"/>
              </a:rPr>
              <a:t>"Resumen</a:t>
            </a:r>
            <a:r>
              <a:rPr sz="1200" spc="90" dirty="0">
                <a:solidFill>
                  <a:srgbClr val="737373"/>
                </a:solidFill>
                <a:latin typeface="Tahoma"/>
                <a:cs typeface="Tahoma"/>
              </a:rPr>
              <a:t> </a:t>
            </a:r>
            <a:r>
              <a:rPr sz="1200" spc="135" dirty="0">
                <a:solidFill>
                  <a:srgbClr val="737373"/>
                </a:solidFill>
                <a:latin typeface="Tahoma"/>
                <a:cs typeface="Tahoma"/>
              </a:rPr>
              <a:t>Ejecutivo".</a:t>
            </a:r>
            <a:endParaRPr sz="1200" dirty="0">
              <a:latin typeface="Tahoma"/>
              <a:cs typeface="Tahoma"/>
            </a:endParaRPr>
          </a:p>
        </p:txBody>
      </p:sp>
      <p:sp>
        <p:nvSpPr>
          <p:cNvPr id="4" name="Freeform 18">
            <a:extLst>
              <a:ext uri="{FF2B5EF4-FFF2-40B4-BE49-F238E27FC236}">
                <a16:creationId xmlns:a16="http://schemas.microsoft.com/office/drawing/2014/main" id="{E875DF1E-0059-47FF-94FD-A0308C2EE1F1}"/>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5" name="Freeform 19">
            <a:extLst>
              <a:ext uri="{FF2B5EF4-FFF2-40B4-BE49-F238E27FC236}">
                <a16:creationId xmlns:a16="http://schemas.microsoft.com/office/drawing/2014/main" id="{4DEEEA97-B925-421D-8FCA-2E5276AB8482}"/>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7" name="Freeform 20">
            <a:extLst>
              <a:ext uri="{FF2B5EF4-FFF2-40B4-BE49-F238E27FC236}">
                <a16:creationId xmlns:a16="http://schemas.microsoft.com/office/drawing/2014/main" id="{DEAF7FDB-62C2-4127-952A-497C3DC997E3}"/>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8" name="Freeform 21">
            <a:extLst>
              <a:ext uri="{FF2B5EF4-FFF2-40B4-BE49-F238E27FC236}">
                <a16:creationId xmlns:a16="http://schemas.microsoft.com/office/drawing/2014/main" id="{24EBA758-A51A-48FA-B161-E58A9DBA1C6C}"/>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CuadroTexto 9">
            <a:extLst>
              <a:ext uri="{FF2B5EF4-FFF2-40B4-BE49-F238E27FC236}">
                <a16:creationId xmlns:a16="http://schemas.microsoft.com/office/drawing/2014/main" id="{E9D6BC78-395C-40E6-AF39-F83091821547}"/>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24</a:t>
            </a:r>
            <a:endParaRPr lang="es-DO" b="1" dirty="0">
              <a:solidFill>
                <a:srgbClr val="003775"/>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7"/>
          <p:cNvSpPr txBox="1">
            <a:spLocks noGrp="1"/>
          </p:cNvSpPr>
          <p:nvPr>
            <p:ph type="title"/>
          </p:nvPr>
        </p:nvSpPr>
        <p:spPr>
          <a:xfrm>
            <a:off x="1392919" y="1158875"/>
            <a:ext cx="4770662" cy="535492"/>
          </a:xfrm>
          <a:prstGeom prst="rect">
            <a:avLst/>
          </a:prstGeom>
        </p:spPr>
        <p:txBody>
          <a:bodyPr vert="horz" wrap="square" lIns="0" tIns="11730" rIns="0" bIns="0" rtlCol="0">
            <a:spAutoFit/>
          </a:bodyPr>
          <a:lstStyle/>
          <a:p>
            <a:pPr marL="12347" algn="ctr">
              <a:spcBef>
                <a:spcPts val="92"/>
              </a:spcBef>
            </a:pPr>
            <a:r>
              <a:rPr lang="es-DO" sz="3403" spc="-73" dirty="0">
                <a:latin typeface="Tahoma" panose="020B0604030504040204" pitchFamily="34" charset="0"/>
                <a:ea typeface="Tahoma" panose="020B0604030504040204" pitchFamily="34" charset="0"/>
                <a:cs typeface="Tahoma" panose="020B0604030504040204" pitchFamily="34" charset="0"/>
              </a:rPr>
              <a:t>I. Resumen</a:t>
            </a:r>
            <a:r>
              <a:rPr sz="3403" spc="-73" dirty="0">
                <a:latin typeface="Tahoma" panose="020B0604030504040204" pitchFamily="34" charset="0"/>
                <a:ea typeface="Tahoma" panose="020B0604030504040204" pitchFamily="34" charset="0"/>
                <a:cs typeface="Tahoma" panose="020B0604030504040204" pitchFamily="34" charset="0"/>
              </a:rPr>
              <a:t> Ejecutivo</a:t>
            </a:r>
          </a:p>
        </p:txBody>
      </p:sp>
      <p:sp>
        <p:nvSpPr>
          <p:cNvPr id="20" name="object 8"/>
          <p:cNvSpPr txBox="1"/>
          <p:nvPr/>
        </p:nvSpPr>
        <p:spPr>
          <a:xfrm>
            <a:off x="1392919" y="2447752"/>
            <a:ext cx="5120640" cy="5380668"/>
          </a:xfrm>
          <a:prstGeom prst="rect">
            <a:avLst/>
          </a:prstGeom>
        </p:spPr>
        <p:txBody>
          <a:bodyPr vert="horz" wrap="square" lIns="0" tIns="12347" rIns="0" bIns="0" rtlCol="0">
            <a:spAutoFit/>
          </a:bodyPr>
          <a:lstStyle/>
          <a:p>
            <a:pPr marL="12347" marR="7408" algn="just" defTabSz="888980">
              <a:lnSpc>
                <a:spcPct val="125000"/>
              </a:lnSpc>
              <a:spcBef>
                <a:spcPts val="97"/>
              </a:spcBef>
            </a:pPr>
            <a:r>
              <a:rPr lang="es-DO" sz="1167" spc="126" dirty="0">
                <a:solidFill>
                  <a:srgbClr val="737373"/>
                </a:solidFill>
                <a:latin typeface="Tahoma"/>
                <a:cs typeface="Tahoma"/>
              </a:rPr>
              <a:t>La Escuela de Negocios de Harvard señala que es equivocado considerar que un resumen ejecutivo es sólo un resumen de un documento mayor. </a:t>
            </a:r>
          </a:p>
          <a:p>
            <a:pPr marL="12347" marR="7408" algn="just" defTabSz="888980">
              <a:lnSpc>
                <a:spcPct val="125000"/>
              </a:lnSpc>
              <a:spcBef>
                <a:spcPts val="97"/>
              </a:spcBef>
            </a:pPr>
            <a:endParaRPr lang="es-DO" sz="1167" spc="126" dirty="0">
              <a:solidFill>
                <a:srgbClr val="737373"/>
              </a:solidFill>
              <a:latin typeface="Tahoma"/>
              <a:cs typeface="Tahoma"/>
            </a:endParaRPr>
          </a:p>
          <a:p>
            <a:pPr marL="12347" marR="7408" algn="just" defTabSz="888980">
              <a:lnSpc>
                <a:spcPct val="125000"/>
              </a:lnSpc>
              <a:spcBef>
                <a:spcPts val="97"/>
              </a:spcBef>
            </a:pPr>
            <a:r>
              <a:rPr lang="es-DO" sz="1167" spc="126" dirty="0">
                <a:solidFill>
                  <a:srgbClr val="737373"/>
                </a:solidFill>
                <a:latin typeface="Tahoma"/>
                <a:cs typeface="Tahoma"/>
              </a:rPr>
              <a:t>El Resumen Ejecutivo es la presentación de la información fundamental de un documento y debe redactarse de forma breve</a:t>
            </a:r>
            <a:r>
              <a:rPr sz="1167" spc="97" dirty="0">
                <a:solidFill>
                  <a:srgbClr val="737373"/>
                </a:solidFill>
                <a:latin typeface="Tahoma"/>
                <a:cs typeface="Tahoma"/>
              </a:rPr>
              <a:t>, </a:t>
            </a:r>
            <a:r>
              <a:rPr lang="es-DO" sz="1167" spc="160" dirty="0">
                <a:solidFill>
                  <a:srgbClr val="737373"/>
                </a:solidFill>
                <a:latin typeface="Tahoma"/>
                <a:cs typeface="Tahoma"/>
              </a:rPr>
              <a:t>reseñar </a:t>
            </a:r>
            <a:r>
              <a:rPr sz="1167" spc="102" dirty="0">
                <a:solidFill>
                  <a:srgbClr val="737373"/>
                </a:solidFill>
                <a:latin typeface="Tahoma"/>
                <a:cs typeface="Tahoma"/>
              </a:rPr>
              <a:t>las </a:t>
            </a:r>
            <a:r>
              <a:rPr sz="1167" spc="146" dirty="0">
                <a:solidFill>
                  <a:srgbClr val="737373"/>
                </a:solidFill>
                <a:latin typeface="Tahoma"/>
                <a:cs typeface="Tahoma"/>
              </a:rPr>
              <a:t>acciones </a:t>
            </a:r>
            <a:r>
              <a:rPr sz="1167" spc="126" dirty="0">
                <a:solidFill>
                  <a:srgbClr val="737373"/>
                </a:solidFill>
                <a:latin typeface="Tahoma"/>
                <a:cs typeface="Tahoma"/>
              </a:rPr>
              <a:t>relevantes </a:t>
            </a:r>
            <a:r>
              <a:rPr sz="1167" spc="146" dirty="0">
                <a:solidFill>
                  <a:srgbClr val="737373"/>
                </a:solidFill>
                <a:latin typeface="Tahoma"/>
                <a:cs typeface="Tahoma"/>
              </a:rPr>
              <a:t>del </a:t>
            </a:r>
            <a:r>
              <a:rPr lang="es-DO" sz="1167" spc="141" dirty="0" smtClean="0">
                <a:solidFill>
                  <a:srgbClr val="737373"/>
                </a:solidFill>
                <a:latin typeface="Tahoma"/>
                <a:cs typeface="Tahoma"/>
              </a:rPr>
              <a:t>año</a:t>
            </a:r>
            <a:r>
              <a:rPr sz="1167" spc="141" dirty="0" smtClean="0">
                <a:solidFill>
                  <a:srgbClr val="737373"/>
                </a:solidFill>
                <a:latin typeface="Tahoma"/>
                <a:cs typeface="Tahoma"/>
              </a:rPr>
              <a:t> </a:t>
            </a:r>
            <a:r>
              <a:rPr sz="1167" spc="131" dirty="0">
                <a:solidFill>
                  <a:srgbClr val="737373"/>
                </a:solidFill>
                <a:latin typeface="Tahoma"/>
                <a:cs typeface="Tahoma"/>
              </a:rPr>
              <a:t>en </a:t>
            </a:r>
            <a:r>
              <a:rPr sz="1167" spc="146" dirty="0">
                <a:solidFill>
                  <a:srgbClr val="737373"/>
                </a:solidFill>
                <a:latin typeface="Tahoma"/>
                <a:cs typeface="Tahoma"/>
              </a:rPr>
              <a:t>no </a:t>
            </a:r>
            <a:r>
              <a:rPr sz="1167" spc="160" dirty="0">
                <a:solidFill>
                  <a:srgbClr val="737373"/>
                </a:solidFill>
                <a:latin typeface="Tahoma"/>
                <a:cs typeface="Tahoma"/>
              </a:rPr>
              <a:t>más </a:t>
            </a:r>
            <a:r>
              <a:rPr sz="1167" spc="146" dirty="0">
                <a:solidFill>
                  <a:srgbClr val="737373"/>
                </a:solidFill>
                <a:latin typeface="Tahoma"/>
                <a:cs typeface="Tahoma"/>
              </a:rPr>
              <a:t>de </a:t>
            </a:r>
            <a:r>
              <a:rPr sz="1167" spc="151" dirty="0">
                <a:solidFill>
                  <a:srgbClr val="737373"/>
                </a:solidFill>
                <a:latin typeface="Tahoma"/>
                <a:cs typeface="Tahoma"/>
              </a:rPr>
              <a:t> </a:t>
            </a:r>
            <a:r>
              <a:rPr sz="1167" spc="107" dirty="0">
                <a:solidFill>
                  <a:srgbClr val="737373"/>
                </a:solidFill>
                <a:latin typeface="Tahoma"/>
                <a:cs typeface="Tahoma"/>
              </a:rPr>
              <a:t>tres </a:t>
            </a:r>
            <a:r>
              <a:rPr sz="1167" spc="73" dirty="0">
                <a:solidFill>
                  <a:srgbClr val="737373"/>
                </a:solidFill>
                <a:latin typeface="Tahoma"/>
                <a:cs typeface="Tahoma"/>
              </a:rPr>
              <a:t>a </a:t>
            </a:r>
            <a:r>
              <a:rPr sz="1167" spc="160" dirty="0">
                <a:solidFill>
                  <a:srgbClr val="737373"/>
                </a:solidFill>
                <a:latin typeface="Tahoma"/>
                <a:cs typeface="Tahoma"/>
              </a:rPr>
              <a:t>cinco </a:t>
            </a:r>
            <a:r>
              <a:rPr sz="1167" spc="122" dirty="0">
                <a:solidFill>
                  <a:srgbClr val="737373"/>
                </a:solidFill>
                <a:latin typeface="Tahoma"/>
                <a:cs typeface="Tahoma"/>
              </a:rPr>
              <a:t>páginas, </a:t>
            </a:r>
            <a:r>
              <a:rPr sz="1167" spc="160" dirty="0">
                <a:solidFill>
                  <a:srgbClr val="737373"/>
                </a:solidFill>
                <a:latin typeface="Tahoma"/>
                <a:cs typeface="Tahoma"/>
              </a:rPr>
              <a:t>con </a:t>
            </a:r>
            <a:r>
              <a:rPr sz="1167" spc="151" dirty="0">
                <a:solidFill>
                  <a:srgbClr val="737373"/>
                </a:solidFill>
                <a:latin typeface="Tahoma"/>
                <a:cs typeface="Tahoma"/>
              </a:rPr>
              <a:t>una </a:t>
            </a:r>
            <a:r>
              <a:rPr sz="1167" spc="156" dirty="0">
                <a:solidFill>
                  <a:srgbClr val="737373"/>
                </a:solidFill>
                <a:latin typeface="Tahoma"/>
                <a:cs typeface="Tahoma"/>
              </a:rPr>
              <a:t>redacción </a:t>
            </a:r>
            <a:r>
              <a:rPr sz="1167" spc="102" dirty="0">
                <a:solidFill>
                  <a:srgbClr val="737373"/>
                </a:solidFill>
                <a:latin typeface="Tahoma"/>
                <a:cs typeface="Tahoma"/>
              </a:rPr>
              <a:t>clara, </a:t>
            </a:r>
            <a:r>
              <a:rPr sz="1167" spc="107" dirty="0">
                <a:solidFill>
                  <a:srgbClr val="737373"/>
                </a:solidFill>
                <a:latin typeface="Tahoma"/>
                <a:cs typeface="Tahoma"/>
              </a:rPr>
              <a:t> </a:t>
            </a:r>
            <a:r>
              <a:rPr sz="1167" spc="141" dirty="0">
                <a:solidFill>
                  <a:srgbClr val="737373"/>
                </a:solidFill>
                <a:latin typeface="Tahoma"/>
                <a:cs typeface="Tahoma"/>
              </a:rPr>
              <a:t>sencilla</a:t>
            </a:r>
            <a:r>
              <a:rPr sz="1167" spc="73" dirty="0">
                <a:solidFill>
                  <a:srgbClr val="737373"/>
                </a:solidFill>
                <a:latin typeface="Tahoma"/>
                <a:cs typeface="Tahoma"/>
              </a:rPr>
              <a:t> </a:t>
            </a:r>
            <a:r>
              <a:rPr sz="1167" spc="39" dirty="0">
                <a:solidFill>
                  <a:srgbClr val="737373"/>
                </a:solidFill>
                <a:latin typeface="Tahoma"/>
                <a:cs typeface="Tahoma"/>
              </a:rPr>
              <a:t>y</a:t>
            </a:r>
            <a:r>
              <a:rPr sz="1167" spc="78" dirty="0">
                <a:solidFill>
                  <a:srgbClr val="737373"/>
                </a:solidFill>
                <a:latin typeface="Tahoma"/>
                <a:cs typeface="Tahoma"/>
              </a:rPr>
              <a:t> </a:t>
            </a:r>
            <a:r>
              <a:rPr sz="1167" spc="122" dirty="0">
                <a:solidFill>
                  <a:srgbClr val="737373"/>
                </a:solidFill>
                <a:latin typeface="Tahoma"/>
                <a:cs typeface="Tahoma"/>
              </a:rPr>
              <a:t>directa,</a:t>
            </a:r>
            <a:r>
              <a:rPr sz="1167" spc="78" dirty="0">
                <a:solidFill>
                  <a:srgbClr val="737373"/>
                </a:solidFill>
                <a:latin typeface="Tahoma"/>
                <a:cs typeface="Tahoma"/>
              </a:rPr>
              <a:t> </a:t>
            </a:r>
            <a:r>
              <a:rPr sz="1167" spc="141" dirty="0">
                <a:solidFill>
                  <a:srgbClr val="737373"/>
                </a:solidFill>
                <a:latin typeface="Tahoma"/>
                <a:cs typeface="Tahoma"/>
              </a:rPr>
              <a:t>pero</a:t>
            </a:r>
            <a:r>
              <a:rPr sz="1167" spc="73" dirty="0">
                <a:solidFill>
                  <a:srgbClr val="737373"/>
                </a:solidFill>
                <a:latin typeface="Tahoma"/>
                <a:cs typeface="Tahoma"/>
              </a:rPr>
              <a:t> </a:t>
            </a:r>
            <a:r>
              <a:rPr sz="1167" spc="126" dirty="0">
                <a:solidFill>
                  <a:srgbClr val="737373"/>
                </a:solidFill>
                <a:latin typeface="Tahoma"/>
                <a:cs typeface="Tahoma"/>
              </a:rPr>
              <a:t>explicativa.</a:t>
            </a:r>
            <a:endParaRPr sz="1167" dirty="0">
              <a:solidFill>
                <a:srgbClr val="737373"/>
              </a:solidFill>
              <a:latin typeface="Tahoma"/>
              <a:cs typeface="Tahoma"/>
            </a:endParaRPr>
          </a:p>
          <a:p>
            <a:pPr defTabSz="888980"/>
            <a:endParaRPr sz="1167" dirty="0">
              <a:solidFill>
                <a:srgbClr val="737373"/>
              </a:solidFill>
              <a:latin typeface="Tahoma"/>
              <a:cs typeface="Tahoma"/>
            </a:endParaRPr>
          </a:p>
          <a:p>
            <a:pPr marL="12347" marR="4939" algn="just" defTabSz="888980">
              <a:lnSpc>
                <a:spcPct val="125000"/>
              </a:lnSpc>
              <a:spcBef>
                <a:spcPts val="5"/>
              </a:spcBef>
            </a:pPr>
            <a:r>
              <a:rPr sz="1167" spc="156" dirty="0">
                <a:solidFill>
                  <a:srgbClr val="737373"/>
                </a:solidFill>
                <a:latin typeface="Tahoma"/>
                <a:cs typeface="Tahoma"/>
              </a:rPr>
              <a:t>Al </a:t>
            </a:r>
            <a:r>
              <a:rPr sz="1167" spc="122" dirty="0">
                <a:solidFill>
                  <a:srgbClr val="737373"/>
                </a:solidFill>
                <a:latin typeface="Tahoma"/>
                <a:cs typeface="Tahoma"/>
              </a:rPr>
              <a:t>redactar, </a:t>
            </a:r>
            <a:r>
              <a:rPr sz="1167" spc="83" dirty="0">
                <a:solidFill>
                  <a:srgbClr val="737373"/>
                </a:solidFill>
                <a:latin typeface="Tahoma"/>
                <a:cs typeface="Tahoma"/>
              </a:rPr>
              <a:t>se</a:t>
            </a:r>
            <a:r>
              <a:rPr sz="1167" spc="87" dirty="0">
                <a:solidFill>
                  <a:srgbClr val="737373"/>
                </a:solidFill>
                <a:latin typeface="Tahoma"/>
                <a:cs typeface="Tahoma"/>
              </a:rPr>
              <a:t> </a:t>
            </a:r>
            <a:r>
              <a:rPr sz="1167" spc="165" dirty="0">
                <a:solidFill>
                  <a:srgbClr val="737373"/>
                </a:solidFill>
                <a:latin typeface="Tahoma"/>
                <a:cs typeface="Tahoma"/>
              </a:rPr>
              <a:t>recomienda </a:t>
            </a:r>
            <a:r>
              <a:rPr sz="1167" spc="92" dirty="0">
                <a:solidFill>
                  <a:srgbClr val="737373"/>
                </a:solidFill>
                <a:latin typeface="Tahoma"/>
                <a:cs typeface="Tahoma"/>
              </a:rPr>
              <a:t>ser</a:t>
            </a:r>
            <a:r>
              <a:rPr sz="1167" spc="97" dirty="0">
                <a:solidFill>
                  <a:srgbClr val="737373"/>
                </a:solidFill>
                <a:latin typeface="Tahoma"/>
                <a:cs typeface="Tahoma"/>
              </a:rPr>
              <a:t> </a:t>
            </a:r>
            <a:r>
              <a:rPr sz="1167" spc="146" dirty="0">
                <a:solidFill>
                  <a:srgbClr val="737373"/>
                </a:solidFill>
                <a:latin typeface="Tahoma"/>
                <a:cs typeface="Tahoma"/>
              </a:rPr>
              <a:t>descriptivo </a:t>
            </a:r>
            <a:r>
              <a:rPr sz="1167" spc="39" dirty="0">
                <a:solidFill>
                  <a:srgbClr val="737373"/>
                </a:solidFill>
                <a:latin typeface="Tahoma"/>
                <a:cs typeface="Tahoma"/>
              </a:rPr>
              <a:t>y </a:t>
            </a:r>
            <a:r>
              <a:rPr sz="1167" spc="44" dirty="0">
                <a:solidFill>
                  <a:srgbClr val="737373"/>
                </a:solidFill>
                <a:latin typeface="Tahoma"/>
                <a:cs typeface="Tahoma"/>
              </a:rPr>
              <a:t> </a:t>
            </a:r>
            <a:r>
              <a:rPr sz="1167" spc="117" dirty="0">
                <a:solidFill>
                  <a:srgbClr val="737373"/>
                </a:solidFill>
                <a:latin typeface="Tahoma"/>
                <a:cs typeface="Tahoma"/>
              </a:rPr>
              <a:t>evitar </a:t>
            </a:r>
            <a:r>
              <a:rPr sz="1167" spc="136" dirty="0">
                <a:solidFill>
                  <a:srgbClr val="737373"/>
                </a:solidFill>
                <a:latin typeface="Tahoma"/>
                <a:cs typeface="Tahoma"/>
              </a:rPr>
              <a:t>valoraciones </a:t>
            </a:r>
            <a:r>
              <a:rPr sz="1167" spc="39" dirty="0">
                <a:solidFill>
                  <a:srgbClr val="737373"/>
                </a:solidFill>
                <a:latin typeface="Tahoma"/>
                <a:cs typeface="Tahoma"/>
              </a:rPr>
              <a:t>y</a:t>
            </a:r>
            <a:r>
              <a:rPr sz="1167" spc="44" dirty="0">
                <a:solidFill>
                  <a:srgbClr val="737373"/>
                </a:solidFill>
                <a:latin typeface="Tahoma"/>
                <a:cs typeface="Tahoma"/>
              </a:rPr>
              <a:t> </a:t>
            </a:r>
            <a:r>
              <a:rPr sz="1167" spc="160" dirty="0">
                <a:solidFill>
                  <a:srgbClr val="737373"/>
                </a:solidFill>
                <a:latin typeface="Tahoma"/>
                <a:cs typeface="Tahoma"/>
              </a:rPr>
              <a:t>abundar </a:t>
            </a:r>
            <a:r>
              <a:rPr sz="1167" spc="131" dirty="0">
                <a:solidFill>
                  <a:srgbClr val="737373"/>
                </a:solidFill>
                <a:latin typeface="Tahoma"/>
                <a:cs typeface="Tahoma"/>
              </a:rPr>
              <a:t>en </a:t>
            </a:r>
            <a:r>
              <a:rPr sz="1167" spc="111" dirty="0">
                <a:solidFill>
                  <a:srgbClr val="737373"/>
                </a:solidFill>
                <a:latin typeface="Tahoma"/>
                <a:cs typeface="Tahoma"/>
              </a:rPr>
              <a:t>los </a:t>
            </a:r>
            <a:r>
              <a:rPr sz="1167" spc="126" dirty="0">
                <a:solidFill>
                  <a:srgbClr val="737373"/>
                </a:solidFill>
                <a:latin typeface="Tahoma"/>
                <a:cs typeface="Tahoma"/>
              </a:rPr>
              <a:t>hechos. </a:t>
            </a:r>
            <a:r>
              <a:rPr sz="1167" spc="131" dirty="0">
                <a:solidFill>
                  <a:srgbClr val="737373"/>
                </a:solidFill>
                <a:latin typeface="Tahoma"/>
                <a:cs typeface="Tahoma"/>
              </a:rPr>
              <a:t> </a:t>
            </a:r>
            <a:r>
              <a:rPr sz="1167" spc="141" dirty="0">
                <a:solidFill>
                  <a:srgbClr val="737373"/>
                </a:solidFill>
                <a:latin typeface="Tahoma"/>
                <a:cs typeface="Tahoma"/>
              </a:rPr>
              <a:t>Deberá </a:t>
            </a:r>
            <a:r>
              <a:rPr sz="1167" spc="136" dirty="0">
                <a:solidFill>
                  <a:srgbClr val="737373"/>
                </a:solidFill>
                <a:latin typeface="Tahoma"/>
                <a:cs typeface="Tahoma"/>
              </a:rPr>
              <a:t>sintetizar </a:t>
            </a:r>
            <a:r>
              <a:rPr sz="1167" spc="111" dirty="0">
                <a:solidFill>
                  <a:srgbClr val="737373"/>
                </a:solidFill>
                <a:latin typeface="Tahoma"/>
                <a:cs typeface="Tahoma"/>
              </a:rPr>
              <a:t>los </a:t>
            </a:r>
            <a:r>
              <a:rPr sz="1167" spc="141" dirty="0">
                <a:solidFill>
                  <a:srgbClr val="737373"/>
                </a:solidFill>
                <a:latin typeface="Tahoma"/>
                <a:cs typeface="Tahoma"/>
              </a:rPr>
              <a:t>aspectos </a:t>
            </a:r>
            <a:r>
              <a:rPr sz="1167" spc="151" dirty="0">
                <a:solidFill>
                  <a:srgbClr val="737373"/>
                </a:solidFill>
                <a:latin typeface="Tahoma"/>
                <a:cs typeface="Tahoma"/>
              </a:rPr>
              <a:t>elementales </a:t>
            </a:r>
            <a:r>
              <a:rPr sz="1167" spc="160" dirty="0">
                <a:solidFill>
                  <a:srgbClr val="737373"/>
                </a:solidFill>
                <a:latin typeface="Tahoma"/>
                <a:cs typeface="Tahoma"/>
              </a:rPr>
              <a:t>que </a:t>
            </a:r>
            <a:r>
              <a:rPr sz="1167" spc="-369" dirty="0">
                <a:solidFill>
                  <a:srgbClr val="737373"/>
                </a:solidFill>
                <a:latin typeface="Tahoma"/>
                <a:cs typeface="Tahoma"/>
              </a:rPr>
              <a:t> </a:t>
            </a:r>
            <a:r>
              <a:rPr sz="1167" spc="83" dirty="0">
                <a:solidFill>
                  <a:srgbClr val="737373"/>
                </a:solidFill>
                <a:latin typeface="Tahoma"/>
                <a:cs typeface="Tahoma"/>
              </a:rPr>
              <a:t>se</a:t>
            </a:r>
            <a:r>
              <a:rPr sz="1167" spc="73" dirty="0">
                <a:solidFill>
                  <a:srgbClr val="737373"/>
                </a:solidFill>
                <a:latin typeface="Tahoma"/>
                <a:cs typeface="Tahoma"/>
              </a:rPr>
              <a:t> </a:t>
            </a:r>
            <a:r>
              <a:rPr sz="1167" spc="165" dirty="0">
                <a:solidFill>
                  <a:srgbClr val="737373"/>
                </a:solidFill>
                <a:latin typeface="Tahoma"/>
                <a:cs typeface="Tahoma"/>
              </a:rPr>
              <a:t>proponen</a:t>
            </a:r>
            <a:r>
              <a:rPr sz="1167" spc="78" dirty="0">
                <a:solidFill>
                  <a:srgbClr val="737373"/>
                </a:solidFill>
                <a:latin typeface="Tahoma"/>
                <a:cs typeface="Tahoma"/>
              </a:rPr>
              <a:t> </a:t>
            </a:r>
            <a:r>
              <a:rPr sz="1167" spc="131" dirty="0">
                <a:solidFill>
                  <a:srgbClr val="737373"/>
                </a:solidFill>
                <a:latin typeface="Tahoma"/>
                <a:cs typeface="Tahoma"/>
              </a:rPr>
              <a:t>dar</a:t>
            </a:r>
            <a:r>
              <a:rPr sz="1167" spc="78" dirty="0">
                <a:solidFill>
                  <a:srgbClr val="737373"/>
                </a:solidFill>
                <a:latin typeface="Tahoma"/>
                <a:cs typeface="Tahoma"/>
              </a:rPr>
              <a:t> </a:t>
            </a:r>
            <a:r>
              <a:rPr sz="1167" spc="73" dirty="0">
                <a:solidFill>
                  <a:srgbClr val="737373"/>
                </a:solidFill>
                <a:latin typeface="Tahoma"/>
                <a:cs typeface="Tahoma"/>
              </a:rPr>
              <a:t>a</a:t>
            </a:r>
            <a:r>
              <a:rPr sz="1167" spc="78" dirty="0">
                <a:solidFill>
                  <a:srgbClr val="737373"/>
                </a:solidFill>
                <a:latin typeface="Tahoma"/>
                <a:cs typeface="Tahoma"/>
              </a:rPr>
              <a:t> </a:t>
            </a:r>
            <a:r>
              <a:rPr sz="1167" spc="156" dirty="0">
                <a:solidFill>
                  <a:srgbClr val="737373"/>
                </a:solidFill>
                <a:latin typeface="Tahoma"/>
                <a:cs typeface="Tahoma"/>
              </a:rPr>
              <a:t>conocer</a:t>
            </a:r>
            <a:r>
              <a:rPr sz="1167" spc="78" dirty="0">
                <a:solidFill>
                  <a:srgbClr val="737373"/>
                </a:solidFill>
                <a:latin typeface="Tahoma"/>
                <a:cs typeface="Tahoma"/>
              </a:rPr>
              <a:t> </a:t>
            </a:r>
            <a:r>
              <a:rPr sz="1167" spc="73" dirty="0">
                <a:solidFill>
                  <a:srgbClr val="737373"/>
                </a:solidFill>
                <a:latin typeface="Tahoma"/>
                <a:cs typeface="Tahoma"/>
              </a:rPr>
              <a:t>a</a:t>
            </a:r>
            <a:r>
              <a:rPr sz="1167" spc="78" dirty="0">
                <a:solidFill>
                  <a:srgbClr val="737373"/>
                </a:solidFill>
                <a:latin typeface="Tahoma"/>
                <a:cs typeface="Tahoma"/>
              </a:rPr>
              <a:t> </a:t>
            </a:r>
            <a:r>
              <a:rPr sz="1167" spc="107" dirty="0">
                <a:solidFill>
                  <a:srgbClr val="737373"/>
                </a:solidFill>
                <a:latin typeface="Tahoma"/>
                <a:cs typeface="Tahoma"/>
              </a:rPr>
              <a:t>la</a:t>
            </a:r>
            <a:r>
              <a:rPr sz="1167" spc="78" dirty="0">
                <a:solidFill>
                  <a:srgbClr val="737373"/>
                </a:solidFill>
                <a:latin typeface="Tahoma"/>
                <a:cs typeface="Tahoma"/>
              </a:rPr>
              <a:t> </a:t>
            </a:r>
            <a:r>
              <a:rPr sz="1167" spc="146" dirty="0">
                <a:solidFill>
                  <a:srgbClr val="737373"/>
                </a:solidFill>
                <a:latin typeface="Tahoma"/>
                <a:cs typeface="Tahoma"/>
              </a:rPr>
              <a:t>población.</a:t>
            </a:r>
            <a:endParaRPr sz="1167" dirty="0">
              <a:solidFill>
                <a:srgbClr val="737373"/>
              </a:solidFill>
              <a:latin typeface="Tahoma"/>
              <a:cs typeface="Tahoma"/>
            </a:endParaRPr>
          </a:p>
          <a:p>
            <a:pPr defTabSz="888980">
              <a:spcBef>
                <a:spcPts val="15"/>
              </a:spcBef>
            </a:pPr>
            <a:endParaRPr sz="1799" dirty="0">
              <a:solidFill>
                <a:prstClr val="black"/>
              </a:solidFill>
              <a:latin typeface="Tahoma"/>
              <a:cs typeface="Tahoma"/>
            </a:endParaRPr>
          </a:p>
          <a:p>
            <a:pPr marL="12347" algn="just" defTabSz="888980"/>
            <a:r>
              <a:rPr sz="1361" b="1" spc="73" dirty="0">
                <a:solidFill>
                  <a:srgbClr val="003775"/>
                </a:solidFill>
                <a:latin typeface="Tahoma"/>
                <a:cs typeface="Tahoma"/>
              </a:rPr>
              <a:t>Categorizar</a:t>
            </a:r>
            <a:r>
              <a:rPr sz="1361" b="1" spc="44" dirty="0">
                <a:solidFill>
                  <a:srgbClr val="003775"/>
                </a:solidFill>
                <a:latin typeface="Tahoma"/>
                <a:cs typeface="Tahoma"/>
              </a:rPr>
              <a:t> </a:t>
            </a:r>
            <a:r>
              <a:rPr sz="1361" b="1" spc="58" dirty="0">
                <a:solidFill>
                  <a:srgbClr val="003775"/>
                </a:solidFill>
                <a:latin typeface="Tahoma"/>
                <a:cs typeface="Tahoma"/>
              </a:rPr>
              <a:t>los</a:t>
            </a:r>
            <a:r>
              <a:rPr sz="1361" b="1" spc="44" dirty="0">
                <a:solidFill>
                  <a:srgbClr val="003775"/>
                </a:solidFill>
                <a:latin typeface="Tahoma"/>
                <a:cs typeface="Tahoma"/>
              </a:rPr>
              <a:t> </a:t>
            </a:r>
            <a:r>
              <a:rPr sz="1361" b="1" spc="68" dirty="0">
                <a:solidFill>
                  <a:srgbClr val="003775"/>
                </a:solidFill>
                <a:latin typeface="Tahoma"/>
                <a:cs typeface="Tahoma"/>
              </a:rPr>
              <a:t>logros</a:t>
            </a:r>
            <a:endParaRPr lang="es-DO" sz="1361" b="1" spc="68" dirty="0">
              <a:solidFill>
                <a:srgbClr val="003775"/>
              </a:solidFill>
              <a:latin typeface="Tahoma"/>
              <a:cs typeface="Tahoma"/>
            </a:endParaRPr>
          </a:p>
          <a:p>
            <a:pPr marL="12347" algn="just" defTabSz="888980"/>
            <a:endParaRPr sz="1215" dirty="0">
              <a:solidFill>
                <a:srgbClr val="737373"/>
              </a:solidFill>
              <a:latin typeface="Tahoma"/>
              <a:cs typeface="Tahoma"/>
            </a:endParaRPr>
          </a:p>
          <a:p>
            <a:pPr marL="12347" marR="6791" algn="just" defTabSz="888980">
              <a:lnSpc>
                <a:spcPct val="125000"/>
              </a:lnSpc>
            </a:pPr>
            <a:r>
              <a:rPr sz="1167" spc="136" dirty="0">
                <a:solidFill>
                  <a:srgbClr val="737373"/>
                </a:solidFill>
                <a:latin typeface="Tahoma"/>
                <a:cs typeface="Tahoma"/>
              </a:rPr>
              <a:t>Consiste </a:t>
            </a:r>
            <a:r>
              <a:rPr sz="1167" spc="131" dirty="0">
                <a:solidFill>
                  <a:srgbClr val="737373"/>
                </a:solidFill>
                <a:latin typeface="Tahoma"/>
                <a:cs typeface="Tahoma"/>
              </a:rPr>
              <a:t>en </a:t>
            </a:r>
            <a:r>
              <a:rPr sz="1167" spc="136" dirty="0">
                <a:solidFill>
                  <a:srgbClr val="737373"/>
                </a:solidFill>
                <a:latin typeface="Tahoma"/>
                <a:cs typeface="Tahoma"/>
              </a:rPr>
              <a:t>presentar </a:t>
            </a:r>
            <a:r>
              <a:rPr sz="1167" spc="146" dirty="0">
                <a:solidFill>
                  <a:srgbClr val="737373"/>
                </a:solidFill>
                <a:latin typeface="Tahoma"/>
                <a:cs typeface="Tahoma"/>
              </a:rPr>
              <a:t>de </a:t>
            </a:r>
            <a:r>
              <a:rPr sz="1167" spc="160" dirty="0">
                <a:solidFill>
                  <a:srgbClr val="737373"/>
                </a:solidFill>
                <a:latin typeface="Tahoma"/>
                <a:cs typeface="Tahoma"/>
              </a:rPr>
              <a:t>manera </a:t>
            </a:r>
            <a:r>
              <a:rPr sz="1167" spc="151" dirty="0">
                <a:solidFill>
                  <a:srgbClr val="737373"/>
                </a:solidFill>
                <a:latin typeface="Tahoma"/>
                <a:cs typeface="Tahoma"/>
              </a:rPr>
              <a:t>organizada </a:t>
            </a:r>
            <a:r>
              <a:rPr sz="1167" spc="156" dirty="0">
                <a:solidFill>
                  <a:srgbClr val="737373"/>
                </a:solidFill>
                <a:latin typeface="Tahoma"/>
                <a:cs typeface="Tahoma"/>
              </a:rPr>
              <a:t> </a:t>
            </a:r>
            <a:r>
              <a:rPr lang="es-DO" sz="1167" spc="156" dirty="0">
                <a:solidFill>
                  <a:srgbClr val="737373"/>
                </a:solidFill>
                <a:latin typeface="Tahoma"/>
                <a:cs typeface="Tahoma"/>
              </a:rPr>
              <a:t>y atendiendo a un orden de relevancia o impacto, cada</a:t>
            </a:r>
            <a:r>
              <a:rPr sz="1167" spc="160" dirty="0">
                <a:solidFill>
                  <a:srgbClr val="737373"/>
                </a:solidFill>
                <a:latin typeface="Tahoma"/>
                <a:cs typeface="Tahoma"/>
              </a:rPr>
              <a:t> </a:t>
            </a:r>
            <a:r>
              <a:rPr lang="es-DO" sz="1167" spc="146" dirty="0">
                <a:solidFill>
                  <a:srgbClr val="737373"/>
                </a:solidFill>
                <a:latin typeface="Tahoma"/>
                <a:cs typeface="Tahoma"/>
              </a:rPr>
              <a:t>hito alcanzado </a:t>
            </a:r>
            <a:r>
              <a:rPr lang="es-DO" sz="1167" spc="141" dirty="0">
                <a:solidFill>
                  <a:srgbClr val="737373"/>
                </a:solidFill>
                <a:latin typeface="Tahoma"/>
                <a:cs typeface="Tahoma"/>
              </a:rPr>
              <a:t>por</a:t>
            </a:r>
            <a:r>
              <a:rPr sz="1167" spc="146" dirty="0">
                <a:solidFill>
                  <a:srgbClr val="737373"/>
                </a:solidFill>
                <a:latin typeface="Tahoma"/>
                <a:cs typeface="Tahoma"/>
              </a:rPr>
              <a:t> </a:t>
            </a:r>
            <a:r>
              <a:rPr sz="1167" spc="107" dirty="0">
                <a:solidFill>
                  <a:srgbClr val="737373"/>
                </a:solidFill>
                <a:latin typeface="Tahoma"/>
                <a:cs typeface="Tahoma"/>
              </a:rPr>
              <a:t>la</a:t>
            </a:r>
            <a:r>
              <a:rPr sz="1167" spc="111" dirty="0">
                <a:solidFill>
                  <a:srgbClr val="737373"/>
                </a:solidFill>
                <a:latin typeface="Tahoma"/>
                <a:cs typeface="Tahoma"/>
              </a:rPr>
              <a:t> </a:t>
            </a:r>
            <a:r>
              <a:rPr sz="1167" spc="151" dirty="0">
                <a:solidFill>
                  <a:srgbClr val="737373"/>
                </a:solidFill>
                <a:latin typeface="Tahoma"/>
                <a:cs typeface="Tahoma"/>
              </a:rPr>
              <a:t>institución</a:t>
            </a:r>
            <a:r>
              <a:rPr lang="es-DO" sz="1167" spc="151" dirty="0">
                <a:solidFill>
                  <a:srgbClr val="737373"/>
                </a:solidFill>
                <a:latin typeface="Tahoma"/>
                <a:cs typeface="Tahoma"/>
              </a:rPr>
              <a:t>.</a:t>
            </a:r>
          </a:p>
          <a:p>
            <a:pPr marL="12347" marR="6791" algn="just" defTabSz="888980">
              <a:lnSpc>
                <a:spcPct val="125000"/>
              </a:lnSpc>
            </a:pPr>
            <a:endParaRPr sz="1167" dirty="0">
              <a:solidFill>
                <a:srgbClr val="737373"/>
              </a:solidFill>
              <a:latin typeface="Tahoma"/>
              <a:cs typeface="Tahoma"/>
            </a:endParaRPr>
          </a:p>
          <a:p>
            <a:pPr marL="12347" marR="6173" algn="just" defTabSz="888980">
              <a:lnSpc>
                <a:spcPct val="125000"/>
              </a:lnSpc>
            </a:pPr>
            <a:r>
              <a:rPr sz="1167" spc="131" dirty="0">
                <a:solidFill>
                  <a:srgbClr val="737373"/>
                </a:solidFill>
                <a:latin typeface="Tahoma"/>
                <a:cs typeface="Tahoma"/>
              </a:rPr>
              <a:t>El </a:t>
            </a:r>
            <a:r>
              <a:rPr sz="1167" spc="136" dirty="0">
                <a:solidFill>
                  <a:srgbClr val="737373"/>
                </a:solidFill>
                <a:latin typeface="Tahoma"/>
                <a:cs typeface="Tahoma"/>
              </a:rPr>
              <a:t>logro </a:t>
            </a:r>
            <a:r>
              <a:rPr sz="1167" spc="160" dirty="0">
                <a:solidFill>
                  <a:srgbClr val="737373"/>
                </a:solidFill>
                <a:latin typeface="Tahoma"/>
                <a:cs typeface="Tahoma"/>
              </a:rPr>
              <a:t>más </a:t>
            </a:r>
            <a:r>
              <a:rPr sz="1167" spc="151" dirty="0">
                <a:solidFill>
                  <a:srgbClr val="737373"/>
                </a:solidFill>
                <a:latin typeface="Tahoma"/>
                <a:cs typeface="Tahoma"/>
              </a:rPr>
              <a:t>trascendente encabezará </a:t>
            </a:r>
            <a:r>
              <a:rPr sz="1167" spc="107" dirty="0">
                <a:solidFill>
                  <a:srgbClr val="737373"/>
                </a:solidFill>
                <a:latin typeface="Tahoma"/>
                <a:cs typeface="Tahoma"/>
              </a:rPr>
              <a:t>el </a:t>
            </a:r>
            <a:r>
              <a:rPr sz="1167" spc="136" dirty="0">
                <a:solidFill>
                  <a:srgbClr val="737373"/>
                </a:solidFill>
                <a:latin typeface="Tahoma"/>
                <a:cs typeface="Tahoma"/>
              </a:rPr>
              <a:t>texto </a:t>
            </a:r>
            <a:r>
              <a:rPr sz="1167" spc="141" dirty="0">
                <a:solidFill>
                  <a:srgbClr val="737373"/>
                </a:solidFill>
                <a:latin typeface="Tahoma"/>
                <a:cs typeface="Tahoma"/>
              </a:rPr>
              <a:t> </a:t>
            </a:r>
            <a:r>
              <a:rPr sz="1167" spc="146" dirty="0">
                <a:solidFill>
                  <a:srgbClr val="737373"/>
                </a:solidFill>
                <a:latin typeface="Tahoma"/>
                <a:cs typeface="Tahoma"/>
              </a:rPr>
              <a:t>del</a:t>
            </a:r>
            <a:r>
              <a:rPr sz="1167" spc="151" dirty="0">
                <a:solidFill>
                  <a:srgbClr val="737373"/>
                </a:solidFill>
                <a:latin typeface="Tahoma"/>
                <a:cs typeface="Tahoma"/>
              </a:rPr>
              <a:t> </a:t>
            </a:r>
            <a:r>
              <a:rPr sz="1167" spc="156" dirty="0">
                <a:solidFill>
                  <a:srgbClr val="737373"/>
                </a:solidFill>
                <a:latin typeface="Tahoma"/>
                <a:cs typeface="Tahoma"/>
              </a:rPr>
              <a:t>resumen</a:t>
            </a:r>
            <a:r>
              <a:rPr sz="1167" spc="695" dirty="0">
                <a:solidFill>
                  <a:srgbClr val="737373"/>
                </a:solidFill>
                <a:latin typeface="Tahoma"/>
                <a:cs typeface="Tahoma"/>
              </a:rPr>
              <a:t> </a:t>
            </a:r>
            <a:r>
              <a:rPr sz="1167" spc="117" dirty="0">
                <a:solidFill>
                  <a:srgbClr val="737373"/>
                </a:solidFill>
                <a:latin typeface="Tahoma"/>
                <a:cs typeface="Tahoma"/>
              </a:rPr>
              <a:t>ejecutivo.</a:t>
            </a:r>
            <a:r>
              <a:rPr sz="1167" spc="122" dirty="0">
                <a:solidFill>
                  <a:srgbClr val="737373"/>
                </a:solidFill>
                <a:latin typeface="Tahoma"/>
                <a:cs typeface="Tahoma"/>
              </a:rPr>
              <a:t> </a:t>
            </a:r>
            <a:r>
              <a:rPr sz="1167" spc="92" dirty="0">
                <a:solidFill>
                  <a:srgbClr val="737373"/>
                </a:solidFill>
                <a:latin typeface="Tahoma"/>
                <a:cs typeface="Tahoma"/>
              </a:rPr>
              <a:t>La</a:t>
            </a:r>
            <a:r>
              <a:rPr sz="1167" spc="97" dirty="0">
                <a:solidFill>
                  <a:srgbClr val="737373"/>
                </a:solidFill>
                <a:latin typeface="Tahoma"/>
                <a:cs typeface="Tahoma"/>
              </a:rPr>
              <a:t> </a:t>
            </a:r>
            <a:r>
              <a:rPr sz="1167" spc="151" dirty="0">
                <a:solidFill>
                  <a:srgbClr val="737373"/>
                </a:solidFill>
                <a:latin typeface="Tahoma"/>
                <a:cs typeface="Tahoma"/>
              </a:rPr>
              <a:t>finalidad</a:t>
            </a:r>
            <a:r>
              <a:rPr sz="1167" spc="156" dirty="0">
                <a:solidFill>
                  <a:srgbClr val="737373"/>
                </a:solidFill>
                <a:latin typeface="Tahoma"/>
                <a:cs typeface="Tahoma"/>
              </a:rPr>
              <a:t> </a:t>
            </a:r>
            <a:r>
              <a:rPr sz="1167" spc="83" dirty="0">
                <a:solidFill>
                  <a:srgbClr val="737373"/>
                </a:solidFill>
                <a:latin typeface="Tahoma"/>
                <a:cs typeface="Tahoma"/>
              </a:rPr>
              <a:t>es </a:t>
            </a:r>
            <a:r>
              <a:rPr sz="1167" spc="87" dirty="0">
                <a:solidFill>
                  <a:srgbClr val="737373"/>
                </a:solidFill>
                <a:latin typeface="Tahoma"/>
                <a:cs typeface="Tahoma"/>
              </a:rPr>
              <a:t> </a:t>
            </a:r>
            <a:r>
              <a:rPr sz="1167" spc="141" dirty="0">
                <a:solidFill>
                  <a:srgbClr val="737373"/>
                </a:solidFill>
                <a:latin typeface="Tahoma"/>
                <a:cs typeface="Tahoma"/>
              </a:rPr>
              <a:t>identificar</a:t>
            </a:r>
            <a:r>
              <a:rPr sz="1167" spc="146" dirty="0">
                <a:solidFill>
                  <a:srgbClr val="737373"/>
                </a:solidFill>
                <a:latin typeface="Tahoma"/>
                <a:cs typeface="Tahoma"/>
              </a:rPr>
              <a:t> </a:t>
            </a:r>
            <a:r>
              <a:rPr sz="1167" spc="165" dirty="0">
                <a:solidFill>
                  <a:srgbClr val="737373"/>
                </a:solidFill>
                <a:latin typeface="Tahoma"/>
                <a:cs typeface="Tahoma"/>
              </a:rPr>
              <a:t>rápidamente</a:t>
            </a:r>
            <a:r>
              <a:rPr sz="1167" spc="170" dirty="0">
                <a:solidFill>
                  <a:srgbClr val="737373"/>
                </a:solidFill>
                <a:latin typeface="Tahoma"/>
                <a:cs typeface="Tahoma"/>
              </a:rPr>
              <a:t> </a:t>
            </a:r>
            <a:r>
              <a:rPr sz="1167" spc="102" dirty="0">
                <a:solidFill>
                  <a:srgbClr val="737373"/>
                </a:solidFill>
                <a:latin typeface="Tahoma"/>
                <a:cs typeface="Tahoma"/>
              </a:rPr>
              <a:t>las</a:t>
            </a:r>
            <a:r>
              <a:rPr sz="1167" spc="107" dirty="0">
                <a:solidFill>
                  <a:srgbClr val="737373"/>
                </a:solidFill>
                <a:latin typeface="Tahoma"/>
                <a:cs typeface="Tahoma"/>
              </a:rPr>
              <a:t> </a:t>
            </a:r>
            <a:r>
              <a:rPr sz="1167" spc="131" dirty="0">
                <a:solidFill>
                  <a:srgbClr val="737373"/>
                </a:solidFill>
                <a:latin typeface="Tahoma"/>
                <a:cs typeface="Tahoma"/>
              </a:rPr>
              <a:t>ejecutorias</a:t>
            </a:r>
            <a:r>
              <a:rPr sz="1167" spc="136" dirty="0">
                <a:solidFill>
                  <a:srgbClr val="737373"/>
                </a:solidFill>
                <a:latin typeface="Tahoma"/>
                <a:cs typeface="Tahoma"/>
              </a:rPr>
              <a:t> </a:t>
            </a:r>
            <a:r>
              <a:rPr sz="1167" spc="160" dirty="0">
                <a:solidFill>
                  <a:srgbClr val="737373"/>
                </a:solidFill>
                <a:latin typeface="Tahoma"/>
                <a:cs typeface="Tahoma"/>
              </a:rPr>
              <a:t>más </a:t>
            </a:r>
            <a:r>
              <a:rPr sz="1167" spc="165" dirty="0">
                <a:solidFill>
                  <a:srgbClr val="737373"/>
                </a:solidFill>
                <a:latin typeface="Tahoma"/>
                <a:cs typeface="Tahoma"/>
              </a:rPr>
              <a:t> </a:t>
            </a:r>
            <a:r>
              <a:rPr sz="1167" spc="146" dirty="0">
                <a:solidFill>
                  <a:srgbClr val="737373"/>
                </a:solidFill>
                <a:latin typeface="Tahoma"/>
                <a:cs typeface="Tahoma"/>
              </a:rPr>
              <a:t>notables</a:t>
            </a:r>
            <a:r>
              <a:rPr sz="1167" spc="73" dirty="0">
                <a:solidFill>
                  <a:srgbClr val="737373"/>
                </a:solidFill>
                <a:latin typeface="Tahoma"/>
                <a:cs typeface="Tahoma"/>
              </a:rPr>
              <a:t> </a:t>
            </a:r>
            <a:r>
              <a:rPr sz="1167" spc="146" dirty="0">
                <a:solidFill>
                  <a:srgbClr val="737373"/>
                </a:solidFill>
                <a:latin typeface="Tahoma"/>
                <a:cs typeface="Tahoma"/>
              </a:rPr>
              <a:t>de</a:t>
            </a:r>
            <a:r>
              <a:rPr sz="1167" spc="78" dirty="0">
                <a:solidFill>
                  <a:srgbClr val="737373"/>
                </a:solidFill>
                <a:latin typeface="Tahoma"/>
                <a:cs typeface="Tahoma"/>
              </a:rPr>
              <a:t> </a:t>
            </a:r>
            <a:r>
              <a:rPr sz="1167" spc="107" dirty="0">
                <a:solidFill>
                  <a:srgbClr val="737373"/>
                </a:solidFill>
                <a:latin typeface="Tahoma"/>
                <a:cs typeface="Tahoma"/>
              </a:rPr>
              <a:t>la</a:t>
            </a:r>
            <a:r>
              <a:rPr sz="1167" spc="78" dirty="0">
                <a:solidFill>
                  <a:srgbClr val="737373"/>
                </a:solidFill>
                <a:latin typeface="Tahoma"/>
                <a:cs typeface="Tahoma"/>
              </a:rPr>
              <a:t> </a:t>
            </a:r>
            <a:r>
              <a:rPr sz="1167" spc="136" dirty="0">
                <a:solidFill>
                  <a:srgbClr val="737373"/>
                </a:solidFill>
                <a:latin typeface="Tahoma"/>
                <a:cs typeface="Tahoma"/>
              </a:rPr>
              <a:t>institución.</a:t>
            </a:r>
            <a:endParaRPr sz="1167" dirty="0">
              <a:solidFill>
                <a:srgbClr val="737373"/>
              </a:solidFill>
              <a:latin typeface="Tahoma"/>
              <a:cs typeface="Tahoma"/>
            </a:endParaRPr>
          </a:p>
        </p:txBody>
      </p:sp>
      <p:sp>
        <p:nvSpPr>
          <p:cNvPr id="21" name="object 18"/>
          <p:cNvSpPr txBox="1"/>
          <p:nvPr/>
        </p:nvSpPr>
        <p:spPr>
          <a:xfrm>
            <a:off x="1392919" y="8598544"/>
            <a:ext cx="3645517" cy="707381"/>
          </a:xfrm>
          <a:prstGeom prst="rect">
            <a:avLst/>
          </a:prstGeom>
        </p:spPr>
        <p:txBody>
          <a:bodyPr vert="horz" wrap="square" lIns="0" tIns="41981" rIns="0" bIns="0" rtlCol="0">
            <a:spAutoFit/>
          </a:bodyPr>
          <a:lstStyle/>
          <a:p>
            <a:pPr marL="12347" defTabSz="888980">
              <a:spcBef>
                <a:spcPts val="331"/>
              </a:spcBef>
            </a:pPr>
            <a:r>
              <a:rPr sz="900" spc="44" dirty="0">
                <a:solidFill>
                  <a:srgbClr val="737373"/>
                </a:solidFill>
                <a:latin typeface="Tahoma" panose="020B0604030504040204" pitchFamily="34" charset="0"/>
                <a:ea typeface="Tahoma" panose="020B0604030504040204" pitchFamily="34" charset="0"/>
                <a:cs typeface="Tahoma" panose="020B0604030504040204" pitchFamily="34" charset="0"/>
              </a:rPr>
              <a:t>Fuentes:</a:t>
            </a:r>
            <a:endParaRPr sz="9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marL="12347" marR="4939" defTabSz="888980">
              <a:lnSpc>
                <a:spcPct val="131700"/>
              </a:lnSpc>
            </a:pPr>
            <a:r>
              <a:rPr sz="900" spc="44" dirty="0">
                <a:solidFill>
                  <a:srgbClr val="737373"/>
                </a:solidFill>
                <a:latin typeface="Tahoma" panose="020B0604030504040204" pitchFamily="34" charset="0"/>
                <a:ea typeface="Tahoma" panose="020B0604030504040204" pitchFamily="34" charset="0"/>
                <a:cs typeface="Tahoma" panose="020B0604030504040204" pitchFamily="34" charset="0"/>
              </a:rPr>
              <a:t>Servicio</a:t>
            </a:r>
            <a:r>
              <a:rPr sz="9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63" dirty="0">
                <a:solidFill>
                  <a:srgbClr val="737373"/>
                </a:solidFill>
                <a:latin typeface="Tahoma" panose="020B0604030504040204" pitchFamily="34" charset="0"/>
                <a:ea typeface="Tahoma" panose="020B0604030504040204" pitchFamily="34" charset="0"/>
                <a:cs typeface="Tahoma" panose="020B0604030504040204" pitchFamily="34" charset="0"/>
              </a:rPr>
              <a:t>Nacional</a:t>
            </a:r>
            <a:r>
              <a:rPr sz="9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58" dirty="0">
                <a:solidFill>
                  <a:srgbClr val="737373"/>
                </a:solidFill>
                <a:latin typeface="Tahoma" panose="020B0604030504040204" pitchFamily="34" charset="0"/>
                <a:ea typeface="Tahoma" panose="020B0604030504040204" pitchFamily="34" charset="0"/>
                <a:cs typeface="Tahoma" panose="020B0604030504040204" pitchFamily="34" charset="0"/>
              </a:rPr>
              <a:t>de</a:t>
            </a:r>
            <a:r>
              <a:rPr sz="9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58" dirty="0">
                <a:solidFill>
                  <a:srgbClr val="737373"/>
                </a:solidFill>
                <a:latin typeface="Tahoma" panose="020B0604030504040204" pitchFamily="34" charset="0"/>
                <a:ea typeface="Tahoma" panose="020B0604030504040204" pitchFamily="34" charset="0"/>
                <a:cs typeface="Tahoma" panose="020B0604030504040204" pitchFamily="34" charset="0"/>
              </a:rPr>
              <a:t>Certificación</a:t>
            </a:r>
            <a:r>
              <a:rPr sz="9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68" dirty="0">
                <a:solidFill>
                  <a:srgbClr val="737373"/>
                </a:solidFill>
                <a:latin typeface="Tahoma" panose="020B0604030504040204" pitchFamily="34" charset="0"/>
                <a:ea typeface="Tahoma" panose="020B0604030504040204" pitchFamily="34" charset="0"/>
                <a:cs typeface="Tahoma" panose="020B0604030504040204" pitchFamily="34" charset="0"/>
              </a:rPr>
              <a:t>Ambiental</a:t>
            </a:r>
            <a:r>
              <a:rPr sz="9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49" dirty="0">
                <a:solidFill>
                  <a:srgbClr val="737373"/>
                </a:solidFill>
                <a:latin typeface="Tahoma" panose="020B0604030504040204" pitchFamily="34" charset="0"/>
                <a:ea typeface="Tahoma" panose="020B0604030504040204" pitchFamily="34" charset="0"/>
                <a:cs typeface="Tahoma" panose="020B0604030504040204" pitchFamily="34" charset="0"/>
              </a:rPr>
              <a:t>para</a:t>
            </a:r>
            <a:r>
              <a:rPr sz="900" spc="29" dirty="0">
                <a:solidFill>
                  <a:srgbClr val="737373"/>
                </a:solidFill>
                <a:latin typeface="Tahoma" panose="020B0604030504040204" pitchFamily="34" charset="0"/>
                <a:ea typeface="Tahoma" panose="020B0604030504040204" pitchFamily="34" charset="0"/>
                <a:cs typeface="Tahoma" panose="020B0604030504040204" pitchFamily="34" charset="0"/>
              </a:rPr>
              <a:t> las </a:t>
            </a:r>
            <a:r>
              <a:rPr sz="900" spc="44" dirty="0">
                <a:solidFill>
                  <a:srgbClr val="737373"/>
                </a:solidFill>
                <a:latin typeface="Tahoma" panose="020B0604030504040204" pitchFamily="34" charset="0"/>
                <a:ea typeface="Tahoma" panose="020B0604030504040204" pitchFamily="34" charset="0"/>
                <a:cs typeface="Tahoma" panose="020B0604030504040204" pitchFamily="34" charset="0"/>
              </a:rPr>
              <a:t>Inversiones</a:t>
            </a:r>
            <a:r>
              <a:rPr sz="9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49" dirty="0">
                <a:solidFill>
                  <a:srgbClr val="737373"/>
                </a:solidFill>
                <a:latin typeface="Tahoma" panose="020B0604030504040204" pitchFamily="34" charset="0"/>
                <a:ea typeface="Tahoma" panose="020B0604030504040204" pitchFamily="34" charset="0"/>
                <a:cs typeface="Tahoma" panose="020B0604030504040204" pitchFamily="34" charset="0"/>
              </a:rPr>
              <a:t>Sostenibles </a:t>
            </a:r>
            <a:r>
              <a:rPr sz="900" spc="-204"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49" dirty="0">
                <a:solidFill>
                  <a:srgbClr val="737373"/>
                </a:solidFill>
                <a:latin typeface="Tahoma" panose="020B0604030504040204" pitchFamily="34" charset="0"/>
                <a:ea typeface="Tahoma" panose="020B0604030504040204" pitchFamily="34" charset="0"/>
                <a:cs typeface="Tahoma" panose="020B0604030504040204" pitchFamily="34" charset="0"/>
              </a:rPr>
              <a:t>Guías</a:t>
            </a:r>
            <a:r>
              <a:rPr sz="9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49" dirty="0">
                <a:solidFill>
                  <a:srgbClr val="737373"/>
                </a:solidFill>
                <a:latin typeface="Tahoma" panose="020B0604030504040204" pitchFamily="34" charset="0"/>
                <a:ea typeface="Tahoma" panose="020B0604030504040204" pitchFamily="34" charset="0"/>
                <a:cs typeface="Tahoma" panose="020B0604030504040204" pitchFamily="34" charset="0"/>
              </a:rPr>
              <a:t>para</a:t>
            </a:r>
            <a:r>
              <a:rPr sz="9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24" dirty="0">
                <a:solidFill>
                  <a:srgbClr val="737373"/>
                </a:solidFill>
                <a:latin typeface="Tahoma" panose="020B0604030504040204" pitchFamily="34" charset="0"/>
                <a:ea typeface="Tahoma" panose="020B0604030504040204" pitchFamily="34" charset="0"/>
                <a:cs typeface="Tahoma" panose="020B0604030504040204" pitchFamily="34" charset="0"/>
              </a:rPr>
              <a:t>la</a:t>
            </a:r>
            <a:r>
              <a:rPr sz="900" spc="34"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58" dirty="0">
                <a:solidFill>
                  <a:srgbClr val="737373"/>
                </a:solidFill>
                <a:latin typeface="Tahoma" panose="020B0604030504040204" pitchFamily="34" charset="0"/>
                <a:ea typeface="Tahoma" panose="020B0604030504040204" pitchFamily="34" charset="0"/>
                <a:cs typeface="Tahoma" panose="020B0604030504040204" pitchFamily="34" charset="0"/>
              </a:rPr>
              <a:t>presentación</a:t>
            </a:r>
            <a:r>
              <a:rPr sz="9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53" dirty="0">
                <a:solidFill>
                  <a:srgbClr val="737373"/>
                </a:solidFill>
                <a:latin typeface="Tahoma" panose="020B0604030504040204" pitchFamily="34" charset="0"/>
                <a:ea typeface="Tahoma" panose="020B0604030504040204" pitchFamily="34" charset="0"/>
                <a:cs typeface="Tahoma" panose="020B0604030504040204" pitchFamily="34" charset="0"/>
              </a:rPr>
              <a:t>del</a:t>
            </a:r>
            <a:r>
              <a:rPr sz="9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73" dirty="0">
                <a:solidFill>
                  <a:srgbClr val="737373"/>
                </a:solidFill>
                <a:latin typeface="Tahoma" panose="020B0604030504040204" pitchFamily="34" charset="0"/>
                <a:ea typeface="Tahoma" panose="020B0604030504040204" pitchFamily="34" charset="0"/>
                <a:cs typeface="Tahoma" panose="020B0604030504040204" pitchFamily="34" charset="0"/>
              </a:rPr>
              <a:t>Resumen</a:t>
            </a:r>
            <a:r>
              <a:rPr sz="900" spc="34"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53" dirty="0">
                <a:solidFill>
                  <a:srgbClr val="737373"/>
                </a:solidFill>
                <a:latin typeface="Tahoma" panose="020B0604030504040204" pitchFamily="34" charset="0"/>
                <a:ea typeface="Tahoma" panose="020B0604030504040204" pitchFamily="34" charset="0"/>
                <a:cs typeface="Tahoma" panose="020B0604030504040204" pitchFamily="34" charset="0"/>
              </a:rPr>
              <a:t>Ejecutivo</a:t>
            </a:r>
            <a:r>
              <a:rPr sz="9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58" dirty="0">
                <a:solidFill>
                  <a:srgbClr val="737373"/>
                </a:solidFill>
                <a:latin typeface="Tahoma" panose="020B0604030504040204" pitchFamily="34" charset="0"/>
                <a:ea typeface="Tahoma" panose="020B0604030504040204" pitchFamily="34" charset="0"/>
                <a:cs typeface="Tahoma" panose="020B0604030504040204" pitchFamily="34" charset="0"/>
              </a:rPr>
              <a:t>Gobierno</a:t>
            </a:r>
            <a:r>
              <a:rPr sz="900" spc="34"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58" dirty="0">
                <a:solidFill>
                  <a:srgbClr val="737373"/>
                </a:solidFill>
                <a:latin typeface="Tahoma" panose="020B0604030504040204" pitchFamily="34" charset="0"/>
                <a:ea typeface="Tahoma" panose="020B0604030504040204" pitchFamily="34" charset="0"/>
                <a:cs typeface="Tahoma" panose="020B0604030504040204" pitchFamily="34" charset="0"/>
              </a:rPr>
              <a:t>de</a:t>
            </a:r>
            <a:r>
              <a:rPr sz="9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900" spc="68" dirty="0">
                <a:solidFill>
                  <a:srgbClr val="737373"/>
                </a:solidFill>
                <a:latin typeface="Tahoma" panose="020B0604030504040204" pitchFamily="34" charset="0"/>
                <a:ea typeface="Tahoma" panose="020B0604030504040204" pitchFamily="34" charset="0"/>
                <a:cs typeface="Tahoma" panose="020B0604030504040204" pitchFamily="34" charset="0"/>
              </a:rPr>
              <a:t>Perú</a:t>
            </a:r>
            <a:endParaRPr sz="900" dirty="0">
              <a:solidFill>
                <a:srgbClr val="737373"/>
              </a:solidFill>
              <a:latin typeface="Tahoma" panose="020B0604030504040204" pitchFamily="34" charset="0"/>
              <a:ea typeface="Tahoma" panose="020B0604030504040204" pitchFamily="34" charset="0"/>
              <a:cs typeface="Tahoma" panose="020B0604030504040204" pitchFamily="34" charset="0"/>
            </a:endParaRPr>
          </a:p>
        </p:txBody>
      </p:sp>
      <p:sp>
        <p:nvSpPr>
          <p:cNvPr id="5" name="Freeform 18">
            <a:extLst>
              <a:ext uri="{FF2B5EF4-FFF2-40B4-BE49-F238E27FC236}">
                <a16:creationId xmlns:a16="http://schemas.microsoft.com/office/drawing/2014/main" id="{C26DA292-8286-495C-BEC3-68341E9F6C80}"/>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3">
              <a:alphaModFix amt="76000"/>
              <a:extLst>
                <a:ext uri="{96DAC541-7B7A-43D3-8B79-37D633B846F1}">
                  <asvg:svgBlip xmlns:asvg="http://schemas.microsoft.com/office/drawing/2016/SVG/main" xmlns="" r:embed="rId4"/>
                </a:ext>
              </a:extLst>
            </a:blip>
            <a:stretch>
              <a:fillRect t="-74040" b="-74040"/>
            </a:stretch>
          </a:blipFill>
        </p:spPr>
      </p:sp>
      <p:sp>
        <p:nvSpPr>
          <p:cNvPr id="6" name="Freeform 19">
            <a:extLst>
              <a:ext uri="{FF2B5EF4-FFF2-40B4-BE49-F238E27FC236}">
                <a16:creationId xmlns:a16="http://schemas.microsoft.com/office/drawing/2014/main" id="{9052D9A2-D721-4B13-B961-3D7C5E66EF26}"/>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t="-85396" b="-85396"/>
            </a:stretch>
          </a:blipFill>
        </p:spPr>
      </p:sp>
      <p:sp>
        <p:nvSpPr>
          <p:cNvPr id="7" name="Freeform 20">
            <a:extLst>
              <a:ext uri="{FF2B5EF4-FFF2-40B4-BE49-F238E27FC236}">
                <a16:creationId xmlns:a16="http://schemas.microsoft.com/office/drawing/2014/main" id="{6FE0B066-207A-4EA0-86C0-525B0B7436A8}"/>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b="-1719900"/>
            </a:stretch>
          </a:blipFill>
        </p:spPr>
      </p:sp>
      <p:sp>
        <p:nvSpPr>
          <p:cNvPr id="8" name="Freeform 21">
            <a:extLst>
              <a:ext uri="{FF2B5EF4-FFF2-40B4-BE49-F238E27FC236}">
                <a16:creationId xmlns:a16="http://schemas.microsoft.com/office/drawing/2014/main" id="{30DD56D0-E4B0-4C9C-9977-E970C6469329}"/>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3">
              <a:alphaModFix amt="76000"/>
              <a:extLst>
                <a:ext uri="{96DAC541-7B7A-43D3-8B79-37D633B846F1}">
                  <asvg:svgBlip xmlns:asvg="http://schemas.microsoft.com/office/drawing/2016/SVG/main" xmlns="" r:embed="rId4"/>
                </a:ext>
              </a:extLst>
            </a:blip>
            <a:stretch>
              <a:fillRect t="-483188" b="-1035790"/>
            </a:stretch>
          </a:blipFill>
        </p:spPr>
      </p:sp>
      <p:sp>
        <p:nvSpPr>
          <p:cNvPr id="11" name="CuadroTexto 10">
            <a:extLst>
              <a:ext uri="{FF2B5EF4-FFF2-40B4-BE49-F238E27FC236}">
                <a16:creationId xmlns:a16="http://schemas.microsoft.com/office/drawing/2014/main" id="{A85E68B3-D0F7-4741-8AE3-9C98F9A45C14}"/>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25</a:t>
            </a:r>
            <a:endParaRPr lang="es-DO" b="1" dirty="0">
              <a:solidFill>
                <a:srgbClr val="003775"/>
              </a:solidFill>
            </a:endParaRPr>
          </a:p>
        </p:txBody>
      </p:sp>
    </p:spTree>
    <p:extLst>
      <p:ext uri="{BB962C8B-B14F-4D97-AF65-F5344CB8AC3E}">
        <p14:creationId xmlns:p14="http://schemas.microsoft.com/office/powerpoint/2010/main" val="4109761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8"/>
          <p:cNvSpPr txBox="1"/>
          <p:nvPr/>
        </p:nvSpPr>
        <p:spPr>
          <a:xfrm>
            <a:off x="6592546" y="9380408"/>
            <a:ext cx="358687" cy="205095"/>
          </a:xfrm>
          <a:prstGeom prst="rect">
            <a:avLst/>
          </a:prstGeom>
        </p:spPr>
        <p:txBody>
          <a:bodyPr vert="horz" wrap="square" lIns="0" tIns="17903" rIns="0" bIns="0" rtlCol="0">
            <a:spAutoFit/>
          </a:bodyPr>
          <a:lstStyle/>
          <a:p>
            <a:pPr marL="135816" defTabSz="888980">
              <a:spcBef>
                <a:spcPts val="141"/>
              </a:spcBef>
            </a:pPr>
            <a:r>
              <a:rPr lang="es-ES" sz="1215" b="1" spc="-5" dirty="0">
                <a:solidFill>
                  <a:srgbClr val="FDFFFA"/>
                </a:solidFill>
                <a:latin typeface="Verdana"/>
                <a:cs typeface="Verdana"/>
              </a:rPr>
              <a:t>1</a:t>
            </a:r>
            <a:endParaRPr sz="1215" dirty="0">
              <a:solidFill>
                <a:prstClr val="black"/>
              </a:solidFill>
              <a:latin typeface="Verdana"/>
              <a:cs typeface="Verdana"/>
            </a:endParaRPr>
          </a:p>
        </p:txBody>
      </p:sp>
      <p:sp>
        <p:nvSpPr>
          <p:cNvPr id="32" name="object 10"/>
          <p:cNvSpPr txBox="1"/>
          <p:nvPr/>
        </p:nvSpPr>
        <p:spPr>
          <a:xfrm>
            <a:off x="4320884" y="6769004"/>
            <a:ext cx="2305226" cy="1441082"/>
          </a:xfrm>
          <a:prstGeom prst="rect">
            <a:avLst/>
          </a:prstGeom>
        </p:spPr>
        <p:txBody>
          <a:bodyPr vert="horz" wrap="square" lIns="0" tIns="11730" rIns="0" bIns="0" rtlCol="0">
            <a:spAutoFit/>
          </a:bodyPr>
          <a:lstStyle/>
          <a:p>
            <a:pPr marL="12347" marR="4939" algn="just" defTabSz="888980">
              <a:lnSpc>
                <a:spcPct val="128800"/>
              </a:lnSpc>
              <a:spcBef>
                <a:spcPts val="92"/>
              </a:spcBef>
            </a:pPr>
            <a:r>
              <a:rPr lang="es-DO" sz="1200" spc="83" dirty="0" smtClean="0">
                <a:solidFill>
                  <a:srgbClr val="737373"/>
                </a:solidFill>
                <a:latin typeface="Tahoma" panose="020B0604030504040204" pitchFamily="34" charset="0"/>
                <a:ea typeface="Tahoma" panose="020B0604030504040204" pitchFamily="34" charset="0"/>
                <a:cs typeface="Tahoma" panose="020B0604030504040204" pitchFamily="34" charset="0"/>
              </a:rPr>
              <a:t>Debe </a:t>
            </a:r>
            <a:r>
              <a:rPr lang="es-DO" sz="1200" spc="83" dirty="0">
                <a:solidFill>
                  <a:srgbClr val="737373"/>
                </a:solidFill>
                <a:latin typeface="Tahoma" panose="020B0604030504040204" pitchFamily="34" charset="0"/>
                <a:ea typeface="Tahoma" panose="020B0604030504040204" pitchFamily="34" charset="0"/>
                <a:cs typeface="Tahoma" panose="020B0604030504040204" pitchFamily="34" charset="0"/>
              </a:rPr>
              <a:t>ser</a:t>
            </a:r>
            <a:r>
              <a:rPr sz="1200" spc="83" dirty="0">
                <a:solidFill>
                  <a:srgbClr val="737373"/>
                </a:solidFill>
                <a:latin typeface="Tahoma" panose="020B0604030504040204" pitchFamily="34" charset="0"/>
                <a:ea typeface="Tahoma" panose="020B0604030504040204" pitchFamily="34" charset="0"/>
                <a:cs typeface="Tahoma" panose="020B0604030504040204" pitchFamily="34" charset="0"/>
              </a:rPr>
              <a:t> una pieza que </a:t>
            </a:r>
            <a:r>
              <a:rPr lang="es-DO" sz="1200" spc="83" dirty="0" smtClean="0">
                <a:solidFill>
                  <a:srgbClr val="737373"/>
                </a:solidFill>
                <a:latin typeface="Tahoma" panose="020B0604030504040204" pitchFamily="34" charset="0"/>
                <a:ea typeface="Tahoma" panose="020B0604030504040204" pitchFamily="34" charset="0"/>
                <a:cs typeface="Tahoma" panose="020B0604030504040204" pitchFamily="34" charset="0"/>
              </a:rPr>
              <a:t>posibilite</a:t>
            </a:r>
            <a:r>
              <a:rPr sz="1200" spc="83" dirty="0" smtClean="0">
                <a:solidFill>
                  <a:srgbClr val="737373"/>
                </a:solidFill>
                <a:latin typeface="Tahoma" panose="020B0604030504040204" pitchFamily="34" charset="0"/>
                <a:ea typeface="Tahoma" panose="020B0604030504040204" pitchFamily="34" charset="0"/>
                <a:cs typeface="Tahoma" panose="020B0604030504040204" pitchFamily="34" charset="0"/>
              </a:rPr>
              <a:t> </a:t>
            </a:r>
            <a:r>
              <a:rPr sz="1200" spc="83" dirty="0">
                <a:solidFill>
                  <a:srgbClr val="737373"/>
                </a:solidFill>
                <a:latin typeface="Tahoma" panose="020B0604030504040204" pitchFamily="34" charset="0"/>
                <a:ea typeface="Tahoma" panose="020B0604030504040204" pitchFamily="34" charset="0"/>
                <a:cs typeface="Tahoma" panose="020B0604030504040204" pitchFamily="34" charset="0"/>
              </a:rPr>
              <a:t>a los interesados formar una idea  clara, integral y exacta de los  proyectos de inversión </a:t>
            </a:r>
            <a:r>
              <a:rPr sz="1200" spc="83" dirty="0" err="1">
                <a:solidFill>
                  <a:srgbClr val="737373"/>
                </a:solidFill>
                <a:latin typeface="Tahoma" panose="020B0604030504040204" pitchFamily="34" charset="0"/>
                <a:ea typeface="Tahoma" panose="020B0604030504040204" pitchFamily="34" charset="0"/>
                <a:cs typeface="Tahoma" panose="020B0604030504040204" pitchFamily="34" charset="0"/>
              </a:rPr>
              <a:t>más</a:t>
            </a:r>
            <a:r>
              <a:rPr sz="1200" spc="83"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83" dirty="0" smtClean="0">
                <a:solidFill>
                  <a:srgbClr val="737373"/>
                </a:solidFill>
                <a:latin typeface="Tahoma" panose="020B0604030504040204" pitchFamily="34" charset="0"/>
                <a:ea typeface="Tahoma" panose="020B0604030504040204" pitchFamily="34" charset="0"/>
                <a:cs typeface="Tahoma" panose="020B0604030504040204" pitchFamily="34" charset="0"/>
              </a:rPr>
              <a:t>importantes</a:t>
            </a:r>
            <a:r>
              <a:rPr sz="1200" spc="83" dirty="0" smtClean="0">
                <a:solidFill>
                  <a:srgbClr val="737373"/>
                </a:solidFill>
                <a:latin typeface="Tahoma" panose="020B0604030504040204" pitchFamily="34" charset="0"/>
                <a:ea typeface="Tahoma" panose="020B0604030504040204" pitchFamily="34" charset="0"/>
                <a:cs typeface="Tahoma" panose="020B0604030504040204" pitchFamily="34" charset="0"/>
              </a:rPr>
              <a:t>.</a:t>
            </a:r>
            <a:endParaRPr sz="1200" spc="83" dirty="0">
              <a:solidFill>
                <a:srgbClr val="737373"/>
              </a:solidFill>
              <a:latin typeface="Tahoma" panose="020B0604030504040204" pitchFamily="34" charset="0"/>
              <a:ea typeface="Tahoma" panose="020B0604030504040204" pitchFamily="34" charset="0"/>
              <a:cs typeface="Tahoma" panose="020B0604030504040204" pitchFamily="34" charset="0"/>
            </a:endParaRPr>
          </a:p>
        </p:txBody>
      </p:sp>
      <p:sp>
        <p:nvSpPr>
          <p:cNvPr id="37" name="object 14"/>
          <p:cNvSpPr txBox="1"/>
          <p:nvPr/>
        </p:nvSpPr>
        <p:spPr>
          <a:xfrm>
            <a:off x="1207007" y="5861641"/>
            <a:ext cx="2534941" cy="2320553"/>
          </a:xfrm>
          <a:prstGeom prst="rect">
            <a:avLst/>
          </a:prstGeom>
        </p:spPr>
        <p:txBody>
          <a:bodyPr vert="horz" wrap="square" lIns="0" tIns="11730" rIns="0" bIns="0" rtlCol="0">
            <a:spAutoFit/>
          </a:bodyPr>
          <a:lstStyle/>
          <a:p>
            <a:pPr marL="12347" marR="14198" algn="just" defTabSz="888980">
              <a:lnSpc>
                <a:spcPct val="128800"/>
              </a:lnSpc>
            </a:pPr>
            <a:r>
              <a:rPr lang="es-DO" sz="1361" b="1" spc="156" dirty="0">
                <a:solidFill>
                  <a:srgbClr val="003775"/>
                </a:solidFill>
                <a:latin typeface="Tahoma"/>
                <a:cs typeface="Tahoma"/>
              </a:rPr>
              <a:t>Público Objetivo</a:t>
            </a:r>
          </a:p>
          <a:p>
            <a:pPr marL="12347" marR="14198" algn="just" defTabSz="888980">
              <a:lnSpc>
                <a:spcPct val="128800"/>
              </a:lnSpc>
            </a:pPr>
            <a:endParaRPr lang="es-DO" sz="1167" spc="53"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marL="179031" marR="14198" indent="-166684" algn="just" defTabSz="888980">
              <a:lnSpc>
                <a:spcPct val="128800"/>
              </a:lnSpc>
              <a:buFont typeface="Arial" panose="020B0604020202020204" pitchFamily="34" charset="0"/>
              <a:buChar char="•"/>
            </a:pPr>
            <a:r>
              <a:rPr lang="es-DO" sz="1200" spc="53" dirty="0" smtClean="0">
                <a:solidFill>
                  <a:srgbClr val="737373"/>
                </a:solidFill>
                <a:latin typeface="Tahoma" panose="020B0604030504040204" pitchFamily="34" charset="0"/>
                <a:ea typeface="Tahoma" panose="020B0604030504040204" pitchFamily="34" charset="0"/>
                <a:cs typeface="Tahoma" panose="020B0604030504040204" pitchFamily="34" charset="0"/>
              </a:rPr>
              <a:t>Liderazgo</a:t>
            </a:r>
            <a:r>
              <a:rPr sz="1200" spc="-5" dirty="0" smtClean="0">
                <a:solidFill>
                  <a:srgbClr val="737373"/>
                </a:solidFill>
                <a:latin typeface="Tahoma" panose="020B0604030504040204" pitchFamily="34" charset="0"/>
                <a:ea typeface="Tahoma" panose="020B0604030504040204" pitchFamily="34" charset="0"/>
                <a:cs typeface="Tahoma" panose="020B0604030504040204" pitchFamily="34" charset="0"/>
              </a:rPr>
              <a:t> </a:t>
            </a:r>
            <a:r>
              <a:rPr sz="1200" spc="63" dirty="0">
                <a:solidFill>
                  <a:srgbClr val="737373"/>
                </a:solidFill>
                <a:latin typeface="Tahoma" panose="020B0604030504040204" pitchFamily="34" charset="0"/>
                <a:ea typeface="Tahoma" panose="020B0604030504040204" pitchFamily="34" charset="0"/>
                <a:cs typeface="Tahoma" panose="020B0604030504040204" pitchFamily="34" charset="0"/>
              </a:rPr>
              <a:t>de</a:t>
            </a:r>
            <a:r>
              <a:rPr sz="1200"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sz="1200" spc="19" dirty="0">
                <a:solidFill>
                  <a:srgbClr val="737373"/>
                </a:solidFill>
                <a:latin typeface="Tahoma" panose="020B0604030504040204" pitchFamily="34" charset="0"/>
                <a:ea typeface="Tahoma" panose="020B0604030504040204" pitchFamily="34" charset="0"/>
                <a:cs typeface="Tahoma" panose="020B0604030504040204" pitchFamily="34" charset="0"/>
              </a:rPr>
              <a:t>la</a:t>
            </a:r>
            <a:r>
              <a:rPr sz="1200" spc="-5"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63" dirty="0" smtClean="0">
                <a:solidFill>
                  <a:srgbClr val="737373"/>
                </a:solidFill>
                <a:latin typeface="Tahoma" panose="020B0604030504040204" pitchFamily="34" charset="0"/>
                <a:ea typeface="Tahoma" panose="020B0604030504040204" pitchFamily="34" charset="0"/>
                <a:cs typeface="Tahoma" panose="020B0604030504040204" pitchFamily="34" charset="0"/>
              </a:rPr>
              <a:t>administración</a:t>
            </a:r>
            <a:r>
              <a:rPr sz="1200" spc="63" dirty="0" smtClean="0">
                <a:solidFill>
                  <a:srgbClr val="737373"/>
                </a:solidFill>
                <a:latin typeface="Tahoma" panose="020B0604030504040204" pitchFamily="34" charset="0"/>
                <a:ea typeface="Tahoma" panose="020B0604030504040204" pitchFamily="34" charset="0"/>
                <a:cs typeface="Tahoma" panose="020B0604030504040204" pitchFamily="34" charset="0"/>
              </a:rPr>
              <a:t> </a:t>
            </a:r>
            <a:r>
              <a:rPr sz="1200" spc="-340" dirty="0" smtClean="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49" dirty="0" smtClean="0">
                <a:solidFill>
                  <a:srgbClr val="737373"/>
                </a:solidFill>
                <a:latin typeface="Tahoma" panose="020B0604030504040204" pitchFamily="34" charset="0"/>
                <a:ea typeface="Tahoma" panose="020B0604030504040204" pitchFamily="34" charset="0"/>
                <a:cs typeface="Tahoma" panose="020B0604030504040204" pitchFamily="34" charset="0"/>
              </a:rPr>
              <a:t>pública</a:t>
            </a:r>
            <a:r>
              <a:rPr sz="1200" spc="49" dirty="0" smtClean="0">
                <a:solidFill>
                  <a:srgbClr val="737373"/>
                </a:solidFill>
                <a:latin typeface="Tahoma" panose="020B0604030504040204" pitchFamily="34" charset="0"/>
                <a:ea typeface="Tahoma" panose="020B0604030504040204" pitchFamily="34" charset="0"/>
                <a:cs typeface="Tahoma" panose="020B0604030504040204" pitchFamily="34" charset="0"/>
              </a:rPr>
              <a:t>.</a:t>
            </a:r>
            <a:endParaRPr lang="es-DO" sz="1200" spc="49"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marL="179031" marR="5556" indent="-166684" algn="just" defTabSz="888980">
              <a:lnSpc>
                <a:spcPct val="128800"/>
              </a:lnSpc>
              <a:spcBef>
                <a:spcPts val="92"/>
              </a:spcBef>
              <a:buFont typeface="Arial" panose="020B0604020202020204" pitchFamily="34" charset="0"/>
              <a:buChar char="•"/>
            </a:pPr>
            <a:r>
              <a:rPr lang="es-DO" sz="1200" spc="63" dirty="0">
                <a:solidFill>
                  <a:srgbClr val="737373"/>
                </a:solidFill>
                <a:latin typeface="Tahoma" panose="020B0604030504040204" pitchFamily="34" charset="0"/>
                <a:ea typeface="Tahoma" panose="020B0604030504040204" pitchFamily="34" charset="0"/>
                <a:cs typeface="Tahoma" panose="020B0604030504040204" pitchFamily="34" charset="0"/>
              </a:rPr>
              <a:t>Públicos</a:t>
            </a:r>
            <a:r>
              <a:rPr lang="es-DO" sz="1200" spc="258"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63" dirty="0">
                <a:solidFill>
                  <a:srgbClr val="737373"/>
                </a:solidFill>
                <a:latin typeface="Tahoma" panose="020B0604030504040204" pitchFamily="34" charset="0"/>
                <a:ea typeface="Tahoma" panose="020B0604030504040204" pitchFamily="34" charset="0"/>
                <a:cs typeface="Tahoma" panose="020B0604030504040204" pitchFamily="34" charset="0"/>
              </a:rPr>
              <a:t>definidos</a:t>
            </a:r>
            <a:r>
              <a:rPr lang="es-DO" sz="1200" spc="262"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53" dirty="0">
                <a:solidFill>
                  <a:srgbClr val="737373"/>
                </a:solidFill>
                <a:latin typeface="Tahoma" panose="020B0604030504040204" pitchFamily="34" charset="0"/>
                <a:ea typeface="Tahoma" panose="020B0604030504040204" pitchFamily="34" charset="0"/>
                <a:cs typeface="Tahoma" panose="020B0604030504040204" pitchFamily="34" charset="0"/>
              </a:rPr>
              <a:t>en</a:t>
            </a:r>
            <a:r>
              <a:rPr lang="es-DO" sz="1200" spc="253"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19" dirty="0">
                <a:solidFill>
                  <a:srgbClr val="737373"/>
                </a:solidFill>
                <a:latin typeface="Tahoma" panose="020B0604030504040204" pitchFamily="34" charset="0"/>
                <a:ea typeface="Tahoma" panose="020B0604030504040204" pitchFamily="34" charset="0"/>
                <a:cs typeface="Tahoma" panose="020B0604030504040204" pitchFamily="34" charset="0"/>
              </a:rPr>
              <a:t>la</a:t>
            </a:r>
            <a:r>
              <a:rPr lang="es-DO" sz="1200" spc="258"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49" dirty="0">
                <a:solidFill>
                  <a:srgbClr val="737373"/>
                </a:solidFill>
                <a:latin typeface="Tahoma" panose="020B0604030504040204" pitchFamily="34" charset="0"/>
                <a:ea typeface="Tahoma" panose="020B0604030504040204" pitchFamily="34" charset="0"/>
                <a:cs typeface="Tahoma" panose="020B0604030504040204" pitchFamily="34" charset="0"/>
              </a:rPr>
              <a:t>línea </a:t>
            </a:r>
            <a:r>
              <a:rPr lang="es-DO" sz="1200" spc="-345"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63" dirty="0">
                <a:solidFill>
                  <a:srgbClr val="737373"/>
                </a:solidFill>
                <a:latin typeface="Tahoma" panose="020B0604030504040204" pitchFamily="34" charset="0"/>
                <a:ea typeface="Tahoma" panose="020B0604030504040204" pitchFamily="34" charset="0"/>
                <a:cs typeface="Tahoma" panose="020B0604030504040204" pitchFamily="34" charset="0"/>
              </a:rPr>
              <a:t>de</a:t>
            </a:r>
            <a:r>
              <a:rPr lang="es-DO" sz="1200" spc="5"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44" dirty="0">
                <a:solidFill>
                  <a:srgbClr val="737373"/>
                </a:solidFill>
                <a:latin typeface="Tahoma" panose="020B0604030504040204" pitchFamily="34" charset="0"/>
                <a:ea typeface="Tahoma" panose="020B0604030504040204" pitchFamily="34" charset="0"/>
                <a:cs typeface="Tahoma" panose="020B0604030504040204" pitchFamily="34" charset="0"/>
              </a:rPr>
              <a:t>base</a:t>
            </a:r>
            <a:r>
              <a:rPr lang="es-DO" sz="1200" spc="5"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53" dirty="0">
                <a:solidFill>
                  <a:srgbClr val="737373"/>
                </a:solidFill>
                <a:latin typeface="Tahoma" panose="020B0604030504040204" pitchFamily="34" charset="0"/>
                <a:ea typeface="Tahoma" panose="020B0604030504040204" pitchFamily="34" charset="0"/>
                <a:cs typeface="Tahoma" panose="020B0604030504040204" pitchFamily="34" charset="0"/>
              </a:rPr>
              <a:t>del</a:t>
            </a:r>
            <a:r>
              <a:rPr lang="es-DO" sz="1200" spc="10"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39" dirty="0">
                <a:solidFill>
                  <a:srgbClr val="737373"/>
                </a:solidFill>
                <a:latin typeface="Tahoma" panose="020B0604030504040204" pitchFamily="34" charset="0"/>
                <a:ea typeface="Tahoma" panose="020B0604030504040204" pitchFamily="34" charset="0"/>
                <a:cs typeface="Tahoma" panose="020B0604030504040204" pitchFamily="34" charset="0"/>
              </a:rPr>
              <a:t>proyecto.</a:t>
            </a:r>
            <a:endParaRPr lang="es-DO" sz="12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marL="179031" indent="-166684" algn="just" defTabSz="888980">
              <a:spcBef>
                <a:spcPts val="355"/>
              </a:spcBef>
              <a:buFont typeface="Arial" panose="020B0604020202020204" pitchFamily="34" charset="0"/>
              <a:buChar char="•"/>
            </a:pPr>
            <a:r>
              <a:rPr lang="es-DO" sz="1200" spc="49" dirty="0">
                <a:solidFill>
                  <a:srgbClr val="737373"/>
                </a:solidFill>
                <a:latin typeface="Tahoma" panose="020B0604030504040204" pitchFamily="34" charset="0"/>
                <a:ea typeface="Tahoma" panose="020B0604030504040204" pitchFamily="34" charset="0"/>
                <a:cs typeface="Tahoma" panose="020B0604030504040204" pitchFamily="34" charset="0"/>
              </a:rPr>
              <a:t>Sociedad</a:t>
            </a:r>
            <a:r>
              <a:rPr lang="es-DO" sz="1200" spc="-10"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53" dirty="0">
                <a:solidFill>
                  <a:srgbClr val="737373"/>
                </a:solidFill>
                <a:latin typeface="Tahoma" panose="020B0604030504040204" pitchFamily="34" charset="0"/>
                <a:ea typeface="Tahoma" panose="020B0604030504040204" pitchFamily="34" charset="0"/>
                <a:cs typeface="Tahoma" panose="020B0604030504040204" pitchFamily="34" charset="0"/>
              </a:rPr>
              <a:t>en</a:t>
            </a:r>
            <a:r>
              <a:rPr lang="es-DO" sz="1200" spc="-10"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39" dirty="0">
                <a:solidFill>
                  <a:srgbClr val="737373"/>
                </a:solidFill>
                <a:latin typeface="Tahoma" panose="020B0604030504040204" pitchFamily="34" charset="0"/>
                <a:ea typeface="Tahoma" panose="020B0604030504040204" pitchFamily="34" charset="0"/>
                <a:cs typeface="Tahoma" panose="020B0604030504040204" pitchFamily="34" charset="0"/>
              </a:rPr>
              <a:t>general.</a:t>
            </a:r>
            <a:endParaRPr lang="es-DO" sz="1200" dirty="0">
              <a:solidFill>
                <a:srgbClr val="737373"/>
              </a:solidFill>
              <a:latin typeface="Tahoma" panose="020B0604030504040204" pitchFamily="34" charset="0"/>
              <a:ea typeface="Tahoma" panose="020B0604030504040204" pitchFamily="34" charset="0"/>
              <a:cs typeface="Tahoma" panose="020B0604030504040204" pitchFamily="34" charset="0"/>
            </a:endParaRPr>
          </a:p>
          <a:p>
            <a:pPr marL="179031" indent="-166684" algn="just" defTabSz="888980">
              <a:spcBef>
                <a:spcPts val="350"/>
              </a:spcBef>
              <a:buFont typeface="Arial" panose="020B0604020202020204" pitchFamily="34" charset="0"/>
              <a:buChar char="•"/>
            </a:pPr>
            <a:r>
              <a:rPr lang="es-DO" sz="1200" spc="34" dirty="0" smtClean="0">
                <a:solidFill>
                  <a:srgbClr val="737373"/>
                </a:solidFill>
                <a:latin typeface="Tahoma" panose="020B0604030504040204" pitchFamily="34" charset="0"/>
                <a:ea typeface="Tahoma" panose="020B0604030504040204" pitchFamily="34" charset="0"/>
                <a:cs typeface="Tahoma" panose="020B0604030504040204" pitchFamily="34" charset="0"/>
              </a:rPr>
              <a:t>Investigadores</a:t>
            </a:r>
            <a:r>
              <a:rPr sz="1200" spc="34" dirty="0" smtClean="0">
                <a:solidFill>
                  <a:srgbClr val="737373"/>
                </a:solidFill>
                <a:latin typeface="Tahoma" panose="020B0604030504040204" pitchFamily="34" charset="0"/>
                <a:ea typeface="Tahoma" panose="020B0604030504040204" pitchFamily="34" charset="0"/>
                <a:cs typeface="Tahoma" panose="020B0604030504040204" pitchFamily="34" charset="0"/>
              </a:rPr>
              <a:t>,</a:t>
            </a:r>
            <a:r>
              <a:rPr sz="1200" spc="-19" dirty="0" smtClean="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39" dirty="0" smtClean="0">
                <a:solidFill>
                  <a:srgbClr val="737373"/>
                </a:solidFill>
                <a:latin typeface="Tahoma" panose="020B0604030504040204" pitchFamily="34" charset="0"/>
                <a:ea typeface="Tahoma" panose="020B0604030504040204" pitchFamily="34" charset="0"/>
                <a:cs typeface="Tahoma" panose="020B0604030504040204" pitchFamily="34" charset="0"/>
              </a:rPr>
              <a:t>periodistas</a:t>
            </a:r>
            <a:r>
              <a:rPr sz="1200" spc="39" dirty="0" smtClean="0">
                <a:solidFill>
                  <a:srgbClr val="737373"/>
                </a:solidFill>
                <a:latin typeface="Tahoma" panose="020B0604030504040204" pitchFamily="34" charset="0"/>
                <a:ea typeface="Tahoma" panose="020B0604030504040204" pitchFamily="34" charset="0"/>
                <a:cs typeface="Tahoma" panose="020B0604030504040204" pitchFamily="34" charset="0"/>
              </a:rPr>
              <a:t>,</a:t>
            </a:r>
            <a:r>
              <a:rPr lang="es-DO" sz="1200" spc="39" dirty="0" smtClean="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53" dirty="0" smtClean="0">
                <a:solidFill>
                  <a:srgbClr val="737373"/>
                </a:solidFill>
                <a:latin typeface="Tahoma" panose="020B0604030504040204" pitchFamily="34" charset="0"/>
                <a:ea typeface="Tahoma" panose="020B0604030504040204" pitchFamily="34" charset="0"/>
                <a:cs typeface="Tahoma" panose="020B0604030504040204" pitchFamily="34" charset="0"/>
              </a:rPr>
              <a:t>académicos</a:t>
            </a:r>
            <a:r>
              <a:rPr sz="1200" spc="53" dirty="0" smtClean="0">
                <a:solidFill>
                  <a:srgbClr val="737373"/>
                </a:solidFill>
                <a:latin typeface="Tahoma" panose="020B0604030504040204" pitchFamily="34" charset="0"/>
                <a:ea typeface="Tahoma" panose="020B0604030504040204" pitchFamily="34" charset="0"/>
                <a:cs typeface="Tahoma" panose="020B0604030504040204" pitchFamily="34" charset="0"/>
              </a:rPr>
              <a:t>,</a:t>
            </a:r>
            <a:r>
              <a:rPr sz="1200" spc="-15" dirty="0" smtClean="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63" dirty="0" smtClean="0">
                <a:solidFill>
                  <a:srgbClr val="737373"/>
                </a:solidFill>
                <a:latin typeface="Tahoma" panose="020B0604030504040204" pitchFamily="34" charset="0"/>
                <a:ea typeface="Tahoma" panose="020B0604030504040204" pitchFamily="34" charset="0"/>
                <a:cs typeface="Tahoma" panose="020B0604030504040204" pitchFamily="34" charset="0"/>
              </a:rPr>
              <a:t>cooperantes</a:t>
            </a:r>
            <a:r>
              <a:rPr sz="1200" spc="-10" dirty="0" smtClean="0">
                <a:solidFill>
                  <a:srgbClr val="737373"/>
                </a:solidFill>
                <a:latin typeface="Tahoma" panose="020B0604030504040204" pitchFamily="34" charset="0"/>
                <a:ea typeface="Tahoma" panose="020B0604030504040204" pitchFamily="34" charset="0"/>
                <a:cs typeface="Tahoma" panose="020B0604030504040204" pitchFamily="34" charset="0"/>
              </a:rPr>
              <a:t> </a:t>
            </a:r>
            <a:r>
              <a:rPr sz="1200" spc="-49" dirty="0">
                <a:solidFill>
                  <a:srgbClr val="737373"/>
                </a:solidFill>
                <a:latin typeface="Tahoma" panose="020B0604030504040204" pitchFamily="34" charset="0"/>
                <a:ea typeface="Tahoma" panose="020B0604030504040204" pitchFamily="34" charset="0"/>
                <a:cs typeface="Tahoma" panose="020B0604030504040204" pitchFamily="34" charset="0"/>
              </a:rPr>
              <a:t>y </a:t>
            </a:r>
            <a:r>
              <a:rPr sz="1200" spc="-345"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63" dirty="0" smtClean="0">
                <a:solidFill>
                  <a:srgbClr val="737373"/>
                </a:solidFill>
                <a:latin typeface="Tahoma" panose="020B0604030504040204" pitchFamily="34" charset="0"/>
                <a:ea typeface="Tahoma" panose="020B0604030504040204" pitchFamily="34" charset="0"/>
                <a:cs typeface="Tahoma" panose="020B0604030504040204" pitchFamily="34" charset="0"/>
              </a:rPr>
              <a:t>organismos</a:t>
            </a:r>
            <a:r>
              <a:rPr sz="1200" spc="-10" dirty="0" smtClean="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49" dirty="0" smtClean="0">
                <a:solidFill>
                  <a:srgbClr val="737373"/>
                </a:solidFill>
                <a:latin typeface="Tahoma" panose="020B0604030504040204" pitchFamily="34" charset="0"/>
                <a:ea typeface="Tahoma" panose="020B0604030504040204" pitchFamily="34" charset="0"/>
                <a:cs typeface="Tahoma" panose="020B0604030504040204" pitchFamily="34" charset="0"/>
              </a:rPr>
              <a:t>internacionales</a:t>
            </a:r>
            <a:r>
              <a:rPr sz="1200" spc="49" dirty="0" smtClean="0">
                <a:solidFill>
                  <a:srgbClr val="737373"/>
                </a:solidFill>
                <a:latin typeface="Tahoma" panose="020B0604030504040204" pitchFamily="34" charset="0"/>
                <a:ea typeface="Tahoma" panose="020B0604030504040204" pitchFamily="34" charset="0"/>
                <a:cs typeface="Tahoma" panose="020B0604030504040204" pitchFamily="34" charset="0"/>
              </a:rPr>
              <a:t>.</a:t>
            </a:r>
            <a:endParaRPr sz="1200" dirty="0">
              <a:solidFill>
                <a:srgbClr val="737373"/>
              </a:solidFill>
              <a:latin typeface="Tahoma" panose="020B0604030504040204" pitchFamily="34" charset="0"/>
              <a:ea typeface="Tahoma" panose="020B0604030504040204" pitchFamily="34" charset="0"/>
              <a:cs typeface="Tahoma" panose="020B0604030504040204" pitchFamily="34" charset="0"/>
            </a:endParaRPr>
          </a:p>
        </p:txBody>
      </p:sp>
      <p:sp>
        <p:nvSpPr>
          <p:cNvPr id="38" name="object 16"/>
          <p:cNvSpPr txBox="1"/>
          <p:nvPr/>
        </p:nvSpPr>
        <p:spPr>
          <a:xfrm>
            <a:off x="4362274" y="4088939"/>
            <a:ext cx="2305226" cy="2604221"/>
          </a:xfrm>
          <a:prstGeom prst="rect">
            <a:avLst/>
          </a:prstGeom>
        </p:spPr>
        <p:txBody>
          <a:bodyPr vert="horz" wrap="square" lIns="0" tIns="11730" rIns="0" bIns="0" rtlCol="0">
            <a:spAutoFit/>
          </a:bodyPr>
          <a:lstStyle/>
          <a:p>
            <a:pPr marL="12347" marR="4939" algn="just" defTabSz="888980">
              <a:lnSpc>
                <a:spcPct val="128800"/>
              </a:lnSpc>
              <a:spcBef>
                <a:spcPts val="92"/>
              </a:spcBef>
            </a:pPr>
            <a:r>
              <a:rPr lang="es-DO" sz="1200" spc="83" dirty="0">
                <a:solidFill>
                  <a:srgbClr val="737373"/>
                </a:solidFill>
                <a:latin typeface="Tahoma" panose="020B0604030504040204" pitchFamily="34" charset="0"/>
                <a:ea typeface="Tahoma" panose="020B0604030504040204" pitchFamily="34" charset="0"/>
                <a:cs typeface="Tahoma" panose="020B0604030504040204" pitchFamily="34" charset="0"/>
              </a:rPr>
              <a:t>Para impactar los diferentes grupos de interés, se debe definir la  estrategia  de elaboración del resumen,  plateándonos las preguntas: ¿a  quiénes va dirigido?, ¿qué </a:t>
            </a:r>
            <a:r>
              <a:rPr lang="es-DO" sz="1200" spc="68" dirty="0">
                <a:solidFill>
                  <a:srgbClr val="737373"/>
                </a:solidFill>
                <a:latin typeface="Tahoma" panose="020B0604030504040204" pitchFamily="34" charset="0"/>
                <a:ea typeface="Tahoma" panose="020B0604030504040204" pitchFamily="34" charset="0"/>
                <a:cs typeface="Tahoma" panose="020B0604030504040204" pitchFamily="34" charset="0"/>
              </a:rPr>
              <a:t>información es de valor para el receptor?</a:t>
            </a:r>
            <a:r>
              <a:rPr lang="es-DO" sz="1200" spc="198"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83" dirty="0">
                <a:solidFill>
                  <a:srgbClr val="737373"/>
                </a:solidFill>
                <a:latin typeface="Tahoma" panose="020B0604030504040204" pitchFamily="34" charset="0"/>
                <a:ea typeface="Tahoma" panose="020B0604030504040204" pitchFamily="34" charset="0"/>
                <a:cs typeface="Tahoma" panose="020B0604030504040204" pitchFamily="34" charset="0"/>
              </a:rPr>
              <a:t>¿cómo</a:t>
            </a:r>
            <a:r>
              <a:rPr lang="es-DO" sz="1200" spc="204"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44" dirty="0">
                <a:solidFill>
                  <a:srgbClr val="737373"/>
                </a:solidFill>
                <a:latin typeface="Tahoma" panose="020B0604030504040204" pitchFamily="34" charset="0"/>
                <a:ea typeface="Tahoma" panose="020B0604030504040204" pitchFamily="34" charset="0"/>
                <a:cs typeface="Tahoma" panose="020B0604030504040204" pitchFamily="34" charset="0"/>
              </a:rPr>
              <a:t>haré</a:t>
            </a:r>
            <a:r>
              <a:rPr lang="es-DO" sz="1200" spc="198"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44" dirty="0">
                <a:solidFill>
                  <a:srgbClr val="737373"/>
                </a:solidFill>
                <a:latin typeface="Tahoma" panose="020B0604030504040204" pitchFamily="34" charset="0"/>
                <a:ea typeface="Tahoma" panose="020B0604030504040204" pitchFamily="34" charset="0"/>
                <a:cs typeface="Tahoma" panose="020B0604030504040204" pitchFamily="34" charset="0"/>
              </a:rPr>
              <a:t>para su difusión y para que sea entendido por la población y el área de influencia</a:t>
            </a:r>
            <a:r>
              <a:rPr lang="es-DO" sz="1167" spc="44" dirty="0">
                <a:solidFill>
                  <a:srgbClr val="737373"/>
                </a:solidFill>
                <a:latin typeface="Tahoma" panose="020B0604030504040204" pitchFamily="34" charset="0"/>
                <a:ea typeface="Tahoma" panose="020B0604030504040204" pitchFamily="34" charset="0"/>
                <a:cs typeface="Tahoma" panose="020B0604030504040204" pitchFamily="34" charset="0"/>
              </a:rPr>
              <a:t>?</a:t>
            </a:r>
            <a:endParaRPr sz="1167" dirty="0">
              <a:solidFill>
                <a:srgbClr val="737373"/>
              </a:solidFill>
              <a:latin typeface="Tahoma" panose="020B0604030504040204" pitchFamily="34" charset="0"/>
              <a:ea typeface="Tahoma" panose="020B0604030504040204" pitchFamily="34" charset="0"/>
              <a:cs typeface="Tahoma" panose="020B0604030504040204" pitchFamily="34" charset="0"/>
            </a:endParaRPr>
          </a:p>
        </p:txBody>
      </p:sp>
      <p:sp>
        <p:nvSpPr>
          <p:cNvPr id="39" name="object 17"/>
          <p:cNvSpPr txBox="1"/>
          <p:nvPr/>
        </p:nvSpPr>
        <p:spPr>
          <a:xfrm>
            <a:off x="1070329" y="2770397"/>
            <a:ext cx="3828792" cy="697841"/>
          </a:xfrm>
          <a:prstGeom prst="rect">
            <a:avLst/>
          </a:prstGeom>
        </p:spPr>
        <p:txBody>
          <a:bodyPr vert="horz" wrap="square" lIns="0" tIns="81492" rIns="0" bIns="0" rtlCol="0">
            <a:spAutoFit/>
          </a:bodyPr>
          <a:lstStyle/>
          <a:p>
            <a:pPr marL="11730" marR="4939" algn="ctr" defTabSz="888980">
              <a:lnSpc>
                <a:spcPts val="2401"/>
              </a:lnSpc>
              <a:spcBef>
                <a:spcPts val="642"/>
              </a:spcBef>
            </a:pPr>
            <a:r>
              <a:rPr sz="2431" spc="151" dirty="0">
                <a:solidFill>
                  <a:srgbClr val="003775"/>
                </a:solidFill>
                <a:latin typeface="Tahoma"/>
                <a:cs typeface="Tahoma"/>
              </a:rPr>
              <a:t>¿A</a:t>
            </a:r>
            <a:r>
              <a:rPr sz="2431" spc="-165" dirty="0">
                <a:solidFill>
                  <a:srgbClr val="003775"/>
                </a:solidFill>
                <a:latin typeface="Tahoma"/>
                <a:cs typeface="Tahoma"/>
              </a:rPr>
              <a:t> </a:t>
            </a:r>
            <a:r>
              <a:rPr sz="2431" b="1" spc="83" dirty="0">
                <a:solidFill>
                  <a:srgbClr val="003775"/>
                </a:solidFill>
                <a:latin typeface="Tahoma"/>
                <a:cs typeface="Tahoma"/>
              </a:rPr>
              <a:t>quién</a:t>
            </a:r>
            <a:r>
              <a:rPr sz="2431" b="1" spc="-175" dirty="0">
                <a:solidFill>
                  <a:srgbClr val="003775"/>
                </a:solidFill>
                <a:latin typeface="Tahoma"/>
                <a:cs typeface="Tahoma"/>
              </a:rPr>
              <a:t> </a:t>
            </a:r>
            <a:r>
              <a:rPr sz="2431" b="1" spc="15" dirty="0">
                <a:solidFill>
                  <a:srgbClr val="003775"/>
                </a:solidFill>
                <a:latin typeface="Tahoma"/>
                <a:cs typeface="Tahoma"/>
              </a:rPr>
              <a:t>va </a:t>
            </a:r>
            <a:r>
              <a:rPr sz="2431" b="1" spc="-700" dirty="0">
                <a:solidFill>
                  <a:srgbClr val="003775"/>
                </a:solidFill>
                <a:latin typeface="Tahoma"/>
                <a:cs typeface="Tahoma"/>
              </a:rPr>
              <a:t> </a:t>
            </a:r>
            <a:r>
              <a:rPr sz="2431" b="1" spc="68" dirty="0">
                <a:solidFill>
                  <a:srgbClr val="003775"/>
                </a:solidFill>
                <a:latin typeface="Tahoma"/>
                <a:cs typeface="Tahoma"/>
              </a:rPr>
              <a:t>dirigido </a:t>
            </a:r>
            <a:r>
              <a:rPr sz="2431" spc="170" dirty="0">
                <a:solidFill>
                  <a:srgbClr val="003775"/>
                </a:solidFill>
                <a:latin typeface="Tahoma"/>
                <a:cs typeface="Tahoma"/>
              </a:rPr>
              <a:t>el </a:t>
            </a:r>
            <a:r>
              <a:rPr sz="2431" spc="175" dirty="0">
                <a:solidFill>
                  <a:srgbClr val="003775"/>
                </a:solidFill>
                <a:latin typeface="Tahoma"/>
                <a:cs typeface="Tahoma"/>
              </a:rPr>
              <a:t> </a:t>
            </a:r>
            <a:r>
              <a:rPr sz="2431" spc="253" dirty="0">
                <a:solidFill>
                  <a:srgbClr val="003775"/>
                </a:solidFill>
                <a:latin typeface="Tahoma"/>
                <a:cs typeface="Tahoma"/>
              </a:rPr>
              <a:t>Resumen </a:t>
            </a:r>
            <a:r>
              <a:rPr sz="2431" spc="258" dirty="0">
                <a:solidFill>
                  <a:srgbClr val="003775"/>
                </a:solidFill>
                <a:latin typeface="Tahoma"/>
                <a:cs typeface="Tahoma"/>
              </a:rPr>
              <a:t> </a:t>
            </a:r>
            <a:r>
              <a:rPr sz="2431" spc="156" dirty="0">
                <a:solidFill>
                  <a:srgbClr val="003775"/>
                </a:solidFill>
                <a:latin typeface="Tahoma"/>
                <a:cs typeface="Tahoma"/>
              </a:rPr>
              <a:t>Ejecutivo?</a:t>
            </a:r>
            <a:endParaRPr sz="2431" dirty="0">
              <a:solidFill>
                <a:prstClr val="black"/>
              </a:solidFill>
              <a:latin typeface="Tahoma"/>
              <a:cs typeface="Tahoma"/>
            </a:endParaRPr>
          </a:p>
        </p:txBody>
      </p:sp>
      <p:sp>
        <p:nvSpPr>
          <p:cNvPr id="41" name="Rectangle 40"/>
          <p:cNvSpPr/>
          <p:nvPr/>
        </p:nvSpPr>
        <p:spPr>
          <a:xfrm>
            <a:off x="1207007" y="4045493"/>
            <a:ext cx="2549960" cy="1493679"/>
          </a:xfrm>
          <a:prstGeom prst="rect">
            <a:avLst/>
          </a:prstGeom>
        </p:spPr>
        <p:txBody>
          <a:bodyPr wrap="square">
            <a:spAutoFit/>
          </a:bodyPr>
          <a:lstStyle/>
          <a:p>
            <a:pPr marL="12347" marR="106184" algn="just" defTabSz="888980">
              <a:lnSpc>
                <a:spcPct val="128800"/>
              </a:lnSpc>
            </a:pPr>
            <a:r>
              <a:rPr lang="es-DO" sz="1200" spc="34" dirty="0">
                <a:solidFill>
                  <a:srgbClr val="737373"/>
                </a:solidFill>
                <a:latin typeface="Tahoma" panose="020B0604030504040204" pitchFamily="34" charset="0"/>
                <a:ea typeface="Tahoma" panose="020B0604030504040204" pitchFamily="34" charset="0"/>
                <a:cs typeface="Tahoma" panose="020B0604030504040204" pitchFamily="34" charset="0"/>
              </a:rPr>
              <a:t>El Resumen Ejecutivo </a:t>
            </a:r>
            <a:r>
              <a:rPr lang="es-DO" sz="1200" spc="83" dirty="0">
                <a:solidFill>
                  <a:srgbClr val="737373"/>
                </a:solidFill>
                <a:latin typeface="Tahoma" panose="020B0604030504040204" pitchFamily="34" charset="0"/>
                <a:ea typeface="Tahoma" panose="020B0604030504040204" pitchFamily="34" charset="0"/>
                <a:cs typeface="Tahoma" panose="020B0604030504040204" pitchFamily="34" charset="0"/>
              </a:rPr>
              <a:t>debe </a:t>
            </a:r>
            <a:r>
              <a:rPr lang="es-DO" sz="1200" spc="24" dirty="0">
                <a:solidFill>
                  <a:srgbClr val="737373"/>
                </a:solidFill>
                <a:latin typeface="Tahoma" panose="020B0604030504040204" pitchFamily="34" charset="0"/>
                <a:ea typeface="Tahoma" panose="020B0604030504040204" pitchFamily="34" charset="0"/>
                <a:cs typeface="Tahoma" panose="020B0604030504040204" pitchFamily="34" charset="0"/>
              </a:rPr>
              <a:t>ser </a:t>
            </a:r>
            <a:r>
              <a:rPr lang="es-DO" sz="1200" spc="-345"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73" dirty="0">
                <a:solidFill>
                  <a:srgbClr val="737373"/>
                </a:solidFill>
                <a:latin typeface="Tahoma" panose="020B0604030504040204" pitchFamily="34" charset="0"/>
                <a:ea typeface="Tahoma" panose="020B0604030504040204" pitchFamily="34" charset="0"/>
                <a:cs typeface="Tahoma" panose="020B0604030504040204" pitchFamily="34" charset="0"/>
              </a:rPr>
              <a:t>redactado </a:t>
            </a:r>
            <a:r>
              <a:rPr lang="es-DO" sz="1200" spc="78" dirty="0">
                <a:solidFill>
                  <a:srgbClr val="737373"/>
                </a:solidFill>
                <a:latin typeface="Tahoma" panose="020B0604030504040204" pitchFamily="34" charset="0"/>
                <a:ea typeface="Tahoma" panose="020B0604030504040204" pitchFamily="34" charset="0"/>
                <a:cs typeface="Tahoma" panose="020B0604030504040204" pitchFamily="34" charset="0"/>
              </a:rPr>
              <a:t>con </a:t>
            </a:r>
            <a:r>
              <a:rPr lang="es-DO" sz="1200" spc="24" dirty="0">
                <a:solidFill>
                  <a:srgbClr val="737373"/>
                </a:solidFill>
                <a:latin typeface="Tahoma" panose="020B0604030504040204" pitchFamily="34" charset="0"/>
                <a:ea typeface="Tahoma" panose="020B0604030504040204" pitchFamily="34" charset="0"/>
                <a:cs typeface="Tahoma" panose="020B0604030504040204" pitchFamily="34" charset="0"/>
              </a:rPr>
              <a:t>la</a:t>
            </a:r>
            <a:r>
              <a:rPr lang="es-DO" sz="12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53" dirty="0">
                <a:solidFill>
                  <a:srgbClr val="737373"/>
                </a:solidFill>
                <a:latin typeface="Tahoma" panose="020B0604030504040204" pitchFamily="34" charset="0"/>
                <a:ea typeface="Tahoma" panose="020B0604030504040204" pitchFamily="34" charset="0"/>
                <a:cs typeface="Tahoma" panose="020B0604030504040204" pitchFamily="34" charset="0"/>
              </a:rPr>
              <a:t>“mirada </a:t>
            </a:r>
            <a:r>
              <a:rPr lang="es-DO" sz="1200" spc="58" dirty="0">
                <a:solidFill>
                  <a:srgbClr val="737373"/>
                </a:solidFill>
                <a:latin typeface="Tahoma" panose="020B0604030504040204" pitchFamily="34" charset="0"/>
                <a:ea typeface="Tahoma" panose="020B0604030504040204" pitchFamily="34" charset="0"/>
                <a:cs typeface="Tahoma" panose="020B0604030504040204" pitchFamily="34" charset="0"/>
              </a:rPr>
              <a:t>en </a:t>
            </a:r>
            <a:r>
              <a:rPr lang="es-DO" sz="1200" spc="24" dirty="0">
                <a:solidFill>
                  <a:srgbClr val="737373"/>
                </a:solidFill>
                <a:latin typeface="Tahoma" panose="020B0604030504040204" pitchFamily="34" charset="0"/>
                <a:ea typeface="Tahoma" panose="020B0604030504040204" pitchFamily="34" charset="0"/>
                <a:cs typeface="Tahoma" panose="020B0604030504040204" pitchFamily="34" charset="0"/>
              </a:rPr>
              <a:t>la </a:t>
            </a:r>
            <a:r>
              <a:rPr lang="es-DO" sz="12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49" dirty="0">
                <a:solidFill>
                  <a:srgbClr val="737373"/>
                </a:solidFill>
                <a:latin typeface="Tahoma" panose="020B0604030504040204" pitchFamily="34" charset="0"/>
                <a:ea typeface="Tahoma" panose="020B0604030504040204" pitchFamily="34" charset="0"/>
                <a:cs typeface="Tahoma" panose="020B0604030504040204" pitchFamily="34" charset="0"/>
              </a:rPr>
              <a:t>audiencia”, </a:t>
            </a:r>
            <a:r>
              <a:rPr lang="es-DO" sz="1200" spc="19" dirty="0">
                <a:solidFill>
                  <a:srgbClr val="737373"/>
                </a:solidFill>
                <a:latin typeface="Tahoma" panose="020B0604030504040204" pitchFamily="34" charset="0"/>
                <a:ea typeface="Tahoma" panose="020B0604030504040204" pitchFamily="34" charset="0"/>
                <a:cs typeface="Tahoma" panose="020B0604030504040204" pitchFamily="34" charset="0"/>
              </a:rPr>
              <a:t>es </a:t>
            </a:r>
            <a:r>
              <a:rPr lang="es-DO" sz="1200" spc="39" dirty="0">
                <a:solidFill>
                  <a:srgbClr val="737373"/>
                </a:solidFill>
                <a:latin typeface="Tahoma" panose="020B0604030504040204" pitchFamily="34" charset="0"/>
                <a:ea typeface="Tahoma" panose="020B0604030504040204" pitchFamily="34" charset="0"/>
                <a:cs typeface="Tahoma" panose="020B0604030504040204" pitchFamily="34" charset="0"/>
              </a:rPr>
              <a:t>decir, </a:t>
            </a:r>
            <a:r>
              <a:rPr lang="es-DO" sz="1200" spc="78" dirty="0">
                <a:solidFill>
                  <a:srgbClr val="737373"/>
                </a:solidFill>
                <a:latin typeface="Tahoma" panose="020B0604030504040204" pitchFamily="34" charset="0"/>
                <a:ea typeface="Tahoma" panose="020B0604030504040204" pitchFamily="34" charset="0"/>
                <a:cs typeface="Tahoma" panose="020B0604030504040204" pitchFamily="34" charset="0"/>
              </a:rPr>
              <a:t>considerando </a:t>
            </a:r>
            <a:r>
              <a:rPr lang="es-DO" sz="1200" spc="-345"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24" dirty="0">
                <a:solidFill>
                  <a:srgbClr val="737373"/>
                </a:solidFill>
                <a:latin typeface="Tahoma" panose="020B0604030504040204" pitchFamily="34" charset="0"/>
                <a:ea typeface="Tahoma" panose="020B0604030504040204" pitchFamily="34" charset="0"/>
                <a:cs typeface="Tahoma" panose="020B0604030504040204" pitchFamily="34" charset="0"/>
              </a:rPr>
              <a:t>la </a:t>
            </a:r>
            <a:r>
              <a:rPr lang="es-DO" sz="1200" spc="73" dirty="0">
                <a:solidFill>
                  <a:srgbClr val="737373"/>
                </a:solidFill>
                <a:latin typeface="Tahoma" panose="020B0604030504040204" pitchFamily="34" charset="0"/>
                <a:ea typeface="Tahoma" panose="020B0604030504040204" pitchFamily="34" charset="0"/>
                <a:cs typeface="Tahoma" panose="020B0604030504040204" pitchFamily="34" charset="0"/>
              </a:rPr>
              <a:t>información </a:t>
            </a:r>
            <a:r>
              <a:rPr lang="es-DO" sz="1200" spc="78" dirty="0">
                <a:solidFill>
                  <a:srgbClr val="737373"/>
                </a:solidFill>
                <a:latin typeface="Tahoma" panose="020B0604030504040204" pitchFamily="34" charset="0"/>
                <a:ea typeface="Tahoma" panose="020B0604030504040204" pitchFamily="34" charset="0"/>
                <a:cs typeface="Tahoma" panose="020B0604030504040204" pitchFamily="34" charset="0"/>
              </a:rPr>
              <a:t>que </a:t>
            </a:r>
            <a:r>
              <a:rPr lang="es-DO" sz="1200" spc="19" dirty="0">
                <a:solidFill>
                  <a:srgbClr val="737373"/>
                </a:solidFill>
                <a:latin typeface="Tahoma" panose="020B0604030504040204" pitchFamily="34" charset="0"/>
                <a:ea typeface="Tahoma" panose="020B0604030504040204" pitchFamily="34" charset="0"/>
                <a:cs typeface="Tahoma" panose="020B0604030504040204" pitchFamily="34" charset="0"/>
              </a:rPr>
              <a:t>es </a:t>
            </a:r>
            <a:r>
              <a:rPr lang="es-DO" sz="1200" spc="39" dirty="0">
                <a:solidFill>
                  <a:srgbClr val="737373"/>
                </a:solidFill>
                <a:latin typeface="Tahoma" panose="020B0604030504040204" pitchFamily="34" charset="0"/>
                <a:ea typeface="Tahoma" panose="020B0604030504040204" pitchFamily="34" charset="0"/>
                <a:cs typeface="Tahoma" panose="020B0604030504040204" pitchFamily="34" charset="0"/>
              </a:rPr>
              <a:t>“relevante” </a:t>
            </a:r>
            <a:r>
              <a:rPr lang="es-DO" sz="1200" spc="44"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49" dirty="0">
                <a:solidFill>
                  <a:srgbClr val="737373"/>
                </a:solidFill>
                <a:latin typeface="Tahoma" panose="020B0604030504040204" pitchFamily="34" charset="0"/>
                <a:ea typeface="Tahoma" panose="020B0604030504040204" pitchFamily="34" charset="0"/>
                <a:cs typeface="Tahoma" panose="020B0604030504040204" pitchFamily="34" charset="0"/>
              </a:rPr>
              <a:t>para</a:t>
            </a:r>
            <a:r>
              <a:rPr lang="es-DO" sz="1200" spc="29"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39" dirty="0">
                <a:solidFill>
                  <a:srgbClr val="737373"/>
                </a:solidFill>
                <a:latin typeface="Tahoma" panose="020B0604030504040204" pitchFamily="34" charset="0"/>
                <a:ea typeface="Tahoma" panose="020B0604030504040204" pitchFamily="34" charset="0"/>
                <a:cs typeface="Tahoma" panose="020B0604030504040204" pitchFamily="34" charset="0"/>
              </a:rPr>
              <a:t>su</a:t>
            </a:r>
            <a:r>
              <a:rPr lang="es-DO" sz="1200" spc="34" dirty="0">
                <a:solidFill>
                  <a:srgbClr val="737373"/>
                </a:solidFill>
                <a:latin typeface="Tahoma" panose="020B0604030504040204" pitchFamily="34" charset="0"/>
                <a:ea typeface="Tahoma" panose="020B0604030504040204" pitchFamily="34" charset="0"/>
                <a:cs typeface="Tahoma" panose="020B0604030504040204" pitchFamily="34" charset="0"/>
              </a:rPr>
              <a:t> </a:t>
            </a:r>
            <a:r>
              <a:rPr lang="es-DO" sz="1200" spc="83" dirty="0">
                <a:solidFill>
                  <a:srgbClr val="737373"/>
                </a:solidFill>
                <a:latin typeface="Tahoma" panose="020B0604030504040204" pitchFamily="34" charset="0"/>
                <a:ea typeface="Tahoma" panose="020B0604030504040204" pitchFamily="34" charset="0"/>
                <a:cs typeface="Tahoma" panose="020B0604030504040204" pitchFamily="34" charset="0"/>
              </a:rPr>
              <a:t>público</a:t>
            </a:r>
            <a:r>
              <a:rPr lang="es-DO" sz="1200" spc="34" dirty="0">
                <a:solidFill>
                  <a:srgbClr val="737373"/>
                </a:solidFill>
                <a:latin typeface="Tahoma" panose="020B0604030504040204" pitchFamily="34" charset="0"/>
                <a:ea typeface="Tahoma" panose="020B0604030504040204" pitchFamily="34" charset="0"/>
                <a:cs typeface="Tahoma" panose="020B0604030504040204" pitchFamily="34" charset="0"/>
              </a:rPr>
              <a:t> objetivo.</a:t>
            </a:r>
            <a:endParaRPr lang="es-DO" sz="1200" dirty="0">
              <a:solidFill>
                <a:srgbClr val="737373"/>
              </a:solidFill>
              <a:latin typeface="Tahoma" panose="020B0604030504040204" pitchFamily="34" charset="0"/>
              <a:ea typeface="Tahoma" panose="020B0604030504040204" pitchFamily="34" charset="0"/>
              <a:cs typeface="Tahoma" panose="020B0604030504040204" pitchFamily="34" charset="0"/>
            </a:endParaRPr>
          </a:p>
        </p:txBody>
      </p:sp>
      <p:sp>
        <p:nvSpPr>
          <p:cNvPr id="14" name="object 7"/>
          <p:cNvSpPr txBox="1">
            <a:spLocks/>
          </p:cNvSpPr>
          <p:nvPr/>
        </p:nvSpPr>
        <p:spPr>
          <a:xfrm>
            <a:off x="1488479" y="1554716"/>
            <a:ext cx="4770662" cy="535492"/>
          </a:xfrm>
          <a:prstGeom prst="rect">
            <a:avLst/>
          </a:prstGeom>
        </p:spPr>
        <p:txBody>
          <a:bodyPr vert="horz" wrap="square" lIns="0" tIns="11730" rIns="0" bIns="0" rtlCol="0">
            <a:spAutoFit/>
          </a:bodyPr>
          <a:lstStyle>
            <a:lvl1pPr>
              <a:defRPr sz="2700" b="1" i="0">
                <a:solidFill>
                  <a:srgbClr val="003775"/>
                </a:solidFill>
                <a:latin typeface="Tahoma"/>
                <a:ea typeface="+mj-ea"/>
                <a:cs typeface="Tahoma"/>
              </a:defRPr>
            </a:lvl1pPr>
          </a:lstStyle>
          <a:p>
            <a:pPr marL="12347" algn="ctr" defTabSz="888980">
              <a:spcBef>
                <a:spcPts val="92"/>
              </a:spcBef>
            </a:pPr>
            <a:r>
              <a:rPr lang="es-DO" sz="3403" kern="0" spc="-73" dirty="0">
                <a:latin typeface="Tahoma" panose="020B0604030504040204" pitchFamily="34" charset="0"/>
                <a:ea typeface="Tahoma" panose="020B0604030504040204" pitchFamily="34" charset="0"/>
                <a:cs typeface="Tahoma" panose="020B0604030504040204" pitchFamily="34" charset="0"/>
              </a:rPr>
              <a:t>Resumen Ejecutivo</a:t>
            </a:r>
          </a:p>
        </p:txBody>
      </p:sp>
      <p:sp>
        <p:nvSpPr>
          <p:cNvPr id="10" name="Freeform 18">
            <a:extLst>
              <a:ext uri="{FF2B5EF4-FFF2-40B4-BE49-F238E27FC236}">
                <a16:creationId xmlns:a16="http://schemas.microsoft.com/office/drawing/2014/main" id="{8216AD46-6145-46BD-9E9B-8722D25B575A}"/>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11" name="Freeform 19">
            <a:extLst>
              <a:ext uri="{FF2B5EF4-FFF2-40B4-BE49-F238E27FC236}">
                <a16:creationId xmlns:a16="http://schemas.microsoft.com/office/drawing/2014/main" id="{0D1DDBBD-376A-47C8-859C-55145AB5A7B8}"/>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12" name="Freeform 20">
            <a:extLst>
              <a:ext uri="{FF2B5EF4-FFF2-40B4-BE49-F238E27FC236}">
                <a16:creationId xmlns:a16="http://schemas.microsoft.com/office/drawing/2014/main" id="{CEBF71BC-E018-49DF-8927-D3A9719CE85D}"/>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13" name="Freeform 21">
            <a:extLst>
              <a:ext uri="{FF2B5EF4-FFF2-40B4-BE49-F238E27FC236}">
                <a16:creationId xmlns:a16="http://schemas.microsoft.com/office/drawing/2014/main" id="{6DD6E317-1DBE-43EC-96D1-CA5AF3AFE073}"/>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5" name="CuadroTexto 14">
            <a:extLst>
              <a:ext uri="{FF2B5EF4-FFF2-40B4-BE49-F238E27FC236}">
                <a16:creationId xmlns:a16="http://schemas.microsoft.com/office/drawing/2014/main" id="{2F6C78B1-B359-4230-B02C-3F6230471758}"/>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26</a:t>
            </a:r>
            <a:endParaRPr lang="es-DO" b="1" dirty="0">
              <a:solidFill>
                <a:srgbClr val="003775"/>
              </a:solidFill>
            </a:endParaRPr>
          </a:p>
        </p:txBody>
      </p:sp>
    </p:spTree>
    <p:extLst>
      <p:ext uri="{BB962C8B-B14F-4D97-AF65-F5344CB8AC3E}">
        <p14:creationId xmlns:p14="http://schemas.microsoft.com/office/powerpoint/2010/main" val="1129234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481667" y="3153527"/>
            <a:ext cx="1892493" cy="1467721"/>
          </a:xfrm>
          <a:prstGeom prst="rect">
            <a:avLst/>
          </a:prstGeom>
        </p:spPr>
        <p:txBody>
          <a:bodyPr vert="horz" wrap="square" lIns="0" tIns="12965" rIns="0" bIns="0" rtlCol="0">
            <a:spAutoFit/>
          </a:bodyPr>
          <a:lstStyle/>
          <a:p>
            <a:pPr marL="14000" marR="4939" algn="just" defTabSz="888980">
              <a:lnSpc>
                <a:spcPct val="135000"/>
              </a:lnSpc>
              <a:spcBef>
                <a:spcPts val="2678"/>
              </a:spcBef>
              <a:tabLst>
                <a:tab pos="746990" algn="l"/>
                <a:tab pos="913056" algn="l"/>
              </a:tabLst>
            </a:pPr>
            <a:r>
              <a:rPr lang="es-DO" sz="1167" spc="107" dirty="0">
                <a:solidFill>
                  <a:srgbClr val="737373"/>
                </a:solidFill>
                <a:latin typeface="Tahoma"/>
                <a:cs typeface="Tahoma"/>
              </a:rPr>
              <a:t>Acciones</a:t>
            </a:r>
            <a:r>
              <a:rPr lang="es-DO" sz="1167" dirty="0">
                <a:solidFill>
                  <a:srgbClr val="737373"/>
                </a:solidFill>
                <a:latin typeface="Tahoma"/>
                <a:cs typeface="Tahoma"/>
              </a:rPr>
              <a:t> o programas realizados que </a:t>
            </a:r>
            <a:r>
              <a:rPr lang="es-DO" sz="1167" dirty="0" smtClean="0">
                <a:solidFill>
                  <a:srgbClr val="737373"/>
                </a:solidFill>
                <a:latin typeface="Tahoma"/>
                <a:cs typeface="Tahoma"/>
              </a:rPr>
              <a:t>hayan </a:t>
            </a:r>
            <a:r>
              <a:rPr lang="es-DO" sz="1167" dirty="0">
                <a:solidFill>
                  <a:srgbClr val="737373"/>
                </a:solidFill>
                <a:latin typeface="Tahoma"/>
                <a:cs typeface="Tahoma"/>
              </a:rPr>
              <a:t>puesto en marcha el gobierno en el período reportado y que estén entregando beneficios a la población.</a:t>
            </a:r>
            <a:endParaRPr sz="1167" dirty="0">
              <a:solidFill>
                <a:srgbClr val="737373"/>
              </a:solidFill>
              <a:latin typeface="Tahoma"/>
              <a:cs typeface="Tahoma"/>
            </a:endParaRPr>
          </a:p>
        </p:txBody>
      </p:sp>
      <p:sp>
        <p:nvSpPr>
          <p:cNvPr id="12" name="object 12"/>
          <p:cNvSpPr txBox="1"/>
          <p:nvPr/>
        </p:nvSpPr>
        <p:spPr>
          <a:xfrm>
            <a:off x="4376596" y="3148277"/>
            <a:ext cx="2077545" cy="1728904"/>
          </a:xfrm>
          <a:prstGeom prst="rect">
            <a:avLst/>
          </a:prstGeom>
        </p:spPr>
        <p:txBody>
          <a:bodyPr vert="horz" wrap="square" lIns="0" tIns="61119" rIns="0" bIns="0" rtlCol="0">
            <a:spAutoFit/>
          </a:bodyPr>
          <a:lstStyle/>
          <a:p>
            <a:pPr marL="14000" marR="14198" algn="just" defTabSz="888980">
              <a:lnSpc>
                <a:spcPct val="135000"/>
              </a:lnSpc>
              <a:spcBef>
                <a:spcPts val="2678"/>
              </a:spcBef>
              <a:tabLst>
                <a:tab pos="1235929" algn="l"/>
                <a:tab pos="1638438" algn="l"/>
              </a:tabLst>
            </a:pPr>
            <a:r>
              <a:rPr lang="es-DO" sz="1167" spc="63" dirty="0">
                <a:solidFill>
                  <a:srgbClr val="737373"/>
                </a:solidFill>
                <a:latin typeface="Tahoma"/>
                <a:cs typeface="Tahoma"/>
              </a:rPr>
              <a:t>Programas </a:t>
            </a:r>
            <a:r>
              <a:rPr sz="1167" spc="44" dirty="0">
                <a:solidFill>
                  <a:srgbClr val="737373"/>
                </a:solidFill>
                <a:latin typeface="Tahoma"/>
                <a:cs typeface="Tahoma"/>
              </a:rPr>
              <a:t>que</a:t>
            </a:r>
            <a:r>
              <a:rPr lang="es-DO" sz="1167" spc="44" dirty="0">
                <a:solidFill>
                  <a:srgbClr val="737373"/>
                </a:solidFill>
                <a:latin typeface="Tahoma"/>
                <a:cs typeface="Tahoma"/>
              </a:rPr>
              <a:t> han sido priorizados por el presidente en sus intervenciones públicas o que correspondan objetivos clave, que han sido impulsadas en el Plan de Gobierno.</a:t>
            </a:r>
            <a:endParaRPr sz="1167" dirty="0">
              <a:solidFill>
                <a:srgbClr val="737373"/>
              </a:solidFill>
              <a:latin typeface="Tahoma"/>
              <a:cs typeface="Tahoma"/>
            </a:endParaRPr>
          </a:p>
        </p:txBody>
      </p:sp>
      <p:sp>
        <p:nvSpPr>
          <p:cNvPr id="15" name="object 15"/>
          <p:cNvSpPr/>
          <p:nvPr/>
        </p:nvSpPr>
        <p:spPr>
          <a:xfrm>
            <a:off x="2146935" y="2432451"/>
            <a:ext cx="524757" cy="524757"/>
          </a:xfrm>
          <a:custGeom>
            <a:avLst/>
            <a:gdLst/>
            <a:ahLst/>
            <a:cxnLst/>
            <a:rect l="l" t="t" r="r" b="b"/>
            <a:pathLst>
              <a:path w="539750" h="539750">
                <a:moveTo>
                  <a:pt x="276225" y="126"/>
                </a:moveTo>
                <a:lnTo>
                  <a:pt x="210566" y="6603"/>
                </a:lnTo>
                <a:lnTo>
                  <a:pt x="172593" y="18033"/>
                </a:lnTo>
                <a:lnTo>
                  <a:pt x="136779" y="35051"/>
                </a:lnTo>
                <a:lnTo>
                  <a:pt x="103759" y="57023"/>
                </a:lnTo>
                <a:lnTo>
                  <a:pt x="74422" y="83693"/>
                </a:lnTo>
                <a:lnTo>
                  <a:pt x="49149" y="114426"/>
                </a:lnTo>
                <a:lnTo>
                  <a:pt x="28829" y="148463"/>
                </a:lnTo>
                <a:lnTo>
                  <a:pt x="13588" y="185039"/>
                </a:lnTo>
                <a:lnTo>
                  <a:pt x="3937" y="223520"/>
                </a:lnTo>
                <a:lnTo>
                  <a:pt x="126" y="263017"/>
                </a:lnTo>
                <a:lnTo>
                  <a:pt x="0" y="269621"/>
                </a:lnTo>
                <a:lnTo>
                  <a:pt x="1269" y="296037"/>
                </a:lnTo>
                <a:lnTo>
                  <a:pt x="8128" y="335152"/>
                </a:lnTo>
                <a:lnTo>
                  <a:pt x="20574" y="372872"/>
                </a:lnTo>
                <a:lnTo>
                  <a:pt x="38354" y="408304"/>
                </a:lnTo>
                <a:lnTo>
                  <a:pt x="61213" y="440690"/>
                </a:lnTo>
                <a:lnTo>
                  <a:pt x="88518" y="469519"/>
                </a:lnTo>
                <a:lnTo>
                  <a:pt x="119887" y="493902"/>
                </a:lnTo>
                <a:lnTo>
                  <a:pt x="154305" y="513460"/>
                </a:lnTo>
                <a:lnTo>
                  <a:pt x="191388" y="527684"/>
                </a:lnTo>
                <a:lnTo>
                  <a:pt x="230124" y="536448"/>
                </a:lnTo>
                <a:lnTo>
                  <a:pt x="269621" y="539369"/>
                </a:lnTo>
                <a:lnTo>
                  <a:pt x="289560" y="538606"/>
                </a:lnTo>
                <a:lnTo>
                  <a:pt x="328803" y="532765"/>
                </a:lnTo>
                <a:lnTo>
                  <a:pt x="366775" y="521207"/>
                </a:lnTo>
                <a:lnTo>
                  <a:pt x="402590" y="504317"/>
                </a:lnTo>
                <a:lnTo>
                  <a:pt x="435610" y="482219"/>
                </a:lnTo>
                <a:lnTo>
                  <a:pt x="464947" y="455549"/>
                </a:lnTo>
                <a:lnTo>
                  <a:pt x="490093" y="424942"/>
                </a:lnTo>
                <a:lnTo>
                  <a:pt x="510540" y="390905"/>
                </a:lnTo>
                <a:lnTo>
                  <a:pt x="525653" y="354202"/>
                </a:lnTo>
                <a:lnTo>
                  <a:pt x="535305" y="315722"/>
                </a:lnTo>
                <a:lnTo>
                  <a:pt x="539242" y="276225"/>
                </a:lnTo>
                <a:lnTo>
                  <a:pt x="539369" y="269621"/>
                </a:lnTo>
                <a:lnTo>
                  <a:pt x="538607" y="249808"/>
                </a:lnTo>
                <a:lnTo>
                  <a:pt x="532765" y="210566"/>
                </a:lnTo>
                <a:lnTo>
                  <a:pt x="521207" y="172593"/>
                </a:lnTo>
                <a:lnTo>
                  <a:pt x="504317" y="136778"/>
                </a:lnTo>
                <a:lnTo>
                  <a:pt x="482219" y="103758"/>
                </a:lnTo>
                <a:lnTo>
                  <a:pt x="455549" y="74295"/>
                </a:lnTo>
                <a:lnTo>
                  <a:pt x="424942" y="49149"/>
                </a:lnTo>
                <a:lnTo>
                  <a:pt x="390906" y="28828"/>
                </a:lnTo>
                <a:lnTo>
                  <a:pt x="354203" y="13589"/>
                </a:lnTo>
                <a:lnTo>
                  <a:pt x="315722" y="3937"/>
                </a:lnTo>
                <a:lnTo>
                  <a:pt x="276225" y="126"/>
                </a:lnTo>
                <a:close/>
              </a:path>
            </a:pathLst>
          </a:custGeom>
          <a:solidFill>
            <a:srgbClr val="003775"/>
          </a:solidFill>
        </p:spPr>
        <p:txBody>
          <a:bodyPr wrap="square" lIns="0" tIns="0" rIns="0" bIns="0" rtlCol="0"/>
          <a:lstStyle/>
          <a:p>
            <a:pPr defTabSz="888980"/>
            <a:endParaRPr sz="1750" dirty="0">
              <a:solidFill>
                <a:prstClr val="black"/>
              </a:solidFill>
              <a:latin typeface="Calibri"/>
            </a:endParaRPr>
          </a:p>
        </p:txBody>
      </p:sp>
      <p:sp>
        <p:nvSpPr>
          <p:cNvPr id="16" name="object 16"/>
          <p:cNvSpPr txBox="1"/>
          <p:nvPr/>
        </p:nvSpPr>
        <p:spPr>
          <a:xfrm>
            <a:off x="2317882" y="2579345"/>
            <a:ext cx="156810" cy="221927"/>
          </a:xfrm>
          <a:prstGeom prst="rect">
            <a:avLst/>
          </a:prstGeom>
        </p:spPr>
        <p:txBody>
          <a:bodyPr vert="horz" wrap="square" lIns="0" tIns="12347" rIns="0" bIns="0" rtlCol="0">
            <a:spAutoFit/>
          </a:bodyPr>
          <a:lstStyle/>
          <a:p>
            <a:pPr marL="12347" defTabSz="888980">
              <a:spcBef>
                <a:spcPts val="97"/>
              </a:spcBef>
            </a:pPr>
            <a:r>
              <a:rPr sz="1361" b="1" dirty="0">
                <a:solidFill>
                  <a:srgbClr val="FFFFFF"/>
                </a:solidFill>
                <a:latin typeface="Tahoma" panose="020B0604030504040204" pitchFamily="34" charset="0"/>
                <a:ea typeface="Tahoma" panose="020B0604030504040204" pitchFamily="34" charset="0"/>
                <a:cs typeface="Tahoma" panose="020B0604030504040204" pitchFamily="34" charset="0"/>
              </a:rPr>
              <a:t>1</a:t>
            </a:r>
            <a:endParaRPr sz="136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object 17"/>
          <p:cNvSpPr/>
          <p:nvPr/>
        </p:nvSpPr>
        <p:spPr>
          <a:xfrm>
            <a:off x="5234728" y="2460603"/>
            <a:ext cx="530313" cy="530313"/>
          </a:xfrm>
          <a:custGeom>
            <a:avLst/>
            <a:gdLst/>
            <a:ahLst/>
            <a:cxnLst/>
            <a:rect l="l" t="t" r="r" b="b"/>
            <a:pathLst>
              <a:path w="545464" h="545464">
                <a:moveTo>
                  <a:pt x="279273" y="126"/>
                </a:moveTo>
                <a:lnTo>
                  <a:pt x="212852" y="6603"/>
                </a:lnTo>
                <a:lnTo>
                  <a:pt x="174498" y="18288"/>
                </a:lnTo>
                <a:lnTo>
                  <a:pt x="138303" y="35433"/>
                </a:lnTo>
                <a:lnTo>
                  <a:pt x="104902" y="57658"/>
                </a:lnTo>
                <a:lnTo>
                  <a:pt x="75184" y="84582"/>
                </a:lnTo>
                <a:lnTo>
                  <a:pt x="49784" y="115697"/>
                </a:lnTo>
                <a:lnTo>
                  <a:pt x="29083" y="149987"/>
                </a:lnTo>
                <a:lnTo>
                  <a:pt x="13716" y="187071"/>
                </a:lnTo>
                <a:lnTo>
                  <a:pt x="4063" y="226060"/>
                </a:lnTo>
                <a:lnTo>
                  <a:pt x="127" y="265938"/>
                </a:lnTo>
                <a:lnTo>
                  <a:pt x="0" y="272669"/>
                </a:lnTo>
                <a:lnTo>
                  <a:pt x="1270" y="299339"/>
                </a:lnTo>
                <a:lnTo>
                  <a:pt x="8128" y="338836"/>
                </a:lnTo>
                <a:lnTo>
                  <a:pt x="20700" y="376936"/>
                </a:lnTo>
                <a:lnTo>
                  <a:pt x="38735" y="412750"/>
                </a:lnTo>
                <a:lnTo>
                  <a:pt x="61849" y="445516"/>
                </a:lnTo>
                <a:lnTo>
                  <a:pt x="89535" y="474599"/>
                </a:lnTo>
                <a:lnTo>
                  <a:pt x="121158" y="499237"/>
                </a:lnTo>
                <a:lnTo>
                  <a:pt x="156083" y="519049"/>
                </a:lnTo>
                <a:lnTo>
                  <a:pt x="193421" y="533526"/>
                </a:lnTo>
                <a:lnTo>
                  <a:pt x="232663" y="542290"/>
                </a:lnTo>
                <a:lnTo>
                  <a:pt x="272669" y="545211"/>
                </a:lnTo>
                <a:lnTo>
                  <a:pt x="292608" y="544449"/>
                </a:lnTo>
                <a:lnTo>
                  <a:pt x="332359" y="538607"/>
                </a:lnTo>
                <a:lnTo>
                  <a:pt x="370713" y="526923"/>
                </a:lnTo>
                <a:lnTo>
                  <a:pt x="407035" y="509777"/>
                </a:lnTo>
                <a:lnTo>
                  <a:pt x="440309" y="487552"/>
                </a:lnTo>
                <a:lnTo>
                  <a:pt x="470027" y="460628"/>
                </a:lnTo>
                <a:lnTo>
                  <a:pt x="495554" y="429641"/>
                </a:lnTo>
                <a:lnTo>
                  <a:pt x="516128" y="395224"/>
                </a:lnTo>
                <a:lnTo>
                  <a:pt x="531495" y="358140"/>
                </a:lnTo>
                <a:lnTo>
                  <a:pt x="541274" y="319277"/>
                </a:lnTo>
                <a:lnTo>
                  <a:pt x="545084" y="279273"/>
                </a:lnTo>
                <a:lnTo>
                  <a:pt x="545211" y="272669"/>
                </a:lnTo>
                <a:lnTo>
                  <a:pt x="544449" y="252602"/>
                </a:lnTo>
                <a:lnTo>
                  <a:pt x="538607" y="212851"/>
                </a:lnTo>
                <a:lnTo>
                  <a:pt x="526923" y="174498"/>
                </a:lnTo>
                <a:lnTo>
                  <a:pt x="509778" y="138302"/>
                </a:lnTo>
                <a:lnTo>
                  <a:pt x="487553" y="104901"/>
                </a:lnTo>
                <a:lnTo>
                  <a:pt x="460629" y="75184"/>
                </a:lnTo>
                <a:lnTo>
                  <a:pt x="429641" y="49784"/>
                </a:lnTo>
                <a:lnTo>
                  <a:pt x="395224" y="29083"/>
                </a:lnTo>
                <a:lnTo>
                  <a:pt x="358140" y="13716"/>
                </a:lnTo>
                <a:lnTo>
                  <a:pt x="319278" y="4064"/>
                </a:lnTo>
                <a:lnTo>
                  <a:pt x="279273" y="126"/>
                </a:lnTo>
                <a:close/>
              </a:path>
            </a:pathLst>
          </a:custGeom>
          <a:solidFill>
            <a:srgbClr val="003775"/>
          </a:solidFill>
        </p:spPr>
        <p:txBody>
          <a:bodyPr wrap="square" lIns="0" tIns="0" rIns="0" bIns="0" rtlCol="0"/>
          <a:lstStyle/>
          <a:p>
            <a:pPr defTabSz="888980"/>
            <a:endParaRPr sz="1750" dirty="0">
              <a:solidFill>
                <a:prstClr val="black"/>
              </a:solidFill>
              <a:latin typeface="Calibri"/>
            </a:endParaRPr>
          </a:p>
        </p:txBody>
      </p:sp>
      <p:sp>
        <p:nvSpPr>
          <p:cNvPr id="18" name="object 18"/>
          <p:cNvSpPr txBox="1"/>
          <p:nvPr/>
        </p:nvSpPr>
        <p:spPr>
          <a:xfrm>
            <a:off x="5419318" y="2575641"/>
            <a:ext cx="161131" cy="221303"/>
          </a:xfrm>
          <a:prstGeom prst="rect">
            <a:avLst/>
          </a:prstGeom>
        </p:spPr>
        <p:txBody>
          <a:bodyPr vert="horz" wrap="square" lIns="0" tIns="11730" rIns="0" bIns="0" rtlCol="0">
            <a:spAutoFit/>
          </a:bodyPr>
          <a:lstStyle/>
          <a:p>
            <a:pPr marL="12347" defTabSz="888980">
              <a:spcBef>
                <a:spcPts val="92"/>
              </a:spcBef>
            </a:pPr>
            <a:r>
              <a:rPr sz="1361" b="1" spc="-5" dirty="0">
                <a:solidFill>
                  <a:srgbClr val="FFFFFF"/>
                </a:solidFill>
                <a:latin typeface="Tahoma" panose="020B0604030504040204" pitchFamily="34" charset="0"/>
                <a:ea typeface="Tahoma" panose="020B0604030504040204" pitchFamily="34" charset="0"/>
                <a:cs typeface="Tahoma" panose="020B0604030504040204" pitchFamily="34" charset="0"/>
              </a:rPr>
              <a:t>2</a:t>
            </a:r>
            <a:endParaRPr sz="136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object 19"/>
          <p:cNvSpPr/>
          <p:nvPr/>
        </p:nvSpPr>
        <p:spPr>
          <a:xfrm>
            <a:off x="2019512" y="4852012"/>
            <a:ext cx="639586" cy="2455245"/>
          </a:xfrm>
          <a:custGeom>
            <a:avLst/>
            <a:gdLst/>
            <a:ahLst/>
            <a:cxnLst/>
            <a:rect l="l" t="t" r="r" b="b"/>
            <a:pathLst>
              <a:path w="657860" h="2525395">
                <a:moveTo>
                  <a:pt x="507365" y="2262378"/>
                </a:moveTo>
                <a:lnTo>
                  <a:pt x="491236" y="2180971"/>
                </a:lnTo>
                <a:lnTo>
                  <a:pt x="469138" y="2136267"/>
                </a:lnTo>
                <a:lnTo>
                  <a:pt x="438912" y="2096643"/>
                </a:lnTo>
                <a:lnTo>
                  <a:pt x="401447" y="2063750"/>
                </a:lnTo>
                <a:lnTo>
                  <a:pt x="358394" y="2038858"/>
                </a:lnTo>
                <a:lnTo>
                  <a:pt x="311277" y="2022729"/>
                </a:lnTo>
                <a:lnTo>
                  <a:pt x="262001" y="2016252"/>
                </a:lnTo>
                <a:lnTo>
                  <a:pt x="245364" y="2016252"/>
                </a:lnTo>
                <a:lnTo>
                  <a:pt x="164211" y="2032381"/>
                </a:lnTo>
                <a:lnTo>
                  <a:pt x="119634" y="2054479"/>
                </a:lnTo>
                <a:lnTo>
                  <a:pt x="80137" y="2084832"/>
                </a:lnTo>
                <a:lnTo>
                  <a:pt x="47371" y="2122424"/>
                </a:lnTo>
                <a:lnTo>
                  <a:pt x="22479" y="2165604"/>
                </a:lnTo>
                <a:lnTo>
                  <a:pt x="6477" y="2212848"/>
                </a:lnTo>
                <a:lnTo>
                  <a:pt x="0" y="2262378"/>
                </a:lnTo>
                <a:lnTo>
                  <a:pt x="0" y="2279015"/>
                </a:lnTo>
                <a:lnTo>
                  <a:pt x="16129" y="2360295"/>
                </a:lnTo>
                <a:lnTo>
                  <a:pt x="38100" y="2405126"/>
                </a:lnTo>
                <a:lnTo>
                  <a:pt x="68453" y="2444623"/>
                </a:lnTo>
                <a:lnTo>
                  <a:pt x="105791" y="2477516"/>
                </a:lnTo>
                <a:lnTo>
                  <a:pt x="148971" y="2502535"/>
                </a:lnTo>
                <a:lnTo>
                  <a:pt x="195961" y="2518537"/>
                </a:lnTo>
                <a:lnTo>
                  <a:pt x="237109" y="2524633"/>
                </a:lnTo>
                <a:lnTo>
                  <a:pt x="245364" y="2525141"/>
                </a:lnTo>
                <a:lnTo>
                  <a:pt x="262001" y="2525141"/>
                </a:lnTo>
                <a:lnTo>
                  <a:pt x="343027" y="2508885"/>
                </a:lnTo>
                <a:lnTo>
                  <a:pt x="387604" y="2486787"/>
                </a:lnTo>
                <a:lnTo>
                  <a:pt x="427101" y="2456434"/>
                </a:lnTo>
                <a:lnTo>
                  <a:pt x="459994" y="2418969"/>
                </a:lnTo>
                <a:lnTo>
                  <a:pt x="484759" y="2375662"/>
                </a:lnTo>
                <a:lnTo>
                  <a:pt x="500761" y="2328418"/>
                </a:lnTo>
                <a:lnTo>
                  <a:pt x="507365" y="2279015"/>
                </a:lnTo>
                <a:lnTo>
                  <a:pt x="507365" y="2262378"/>
                </a:lnTo>
                <a:close/>
              </a:path>
              <a:path w="657860" h="2525395">
                <a:moveTo>
                  <a:pt x="657860" y="273304"/>
                </a:moveTo>
                <a:lnTo>
                  <a:pt x="651256" y="213487"/>
                </a:lnTo>
                <a:lnTo>
                  <a:pt x="639572" y="175006"/>
                </a:lnTo>
                <a:lnTo>
                  <a:pt x="622427" y="138557"/>
                </a:lnTo>
                <a:lnTo>
                  <a:pt x="600075" y="105156"/>
                </a:lnTo>
                <a:lnTo>
                  <a:pt x="573024" y="75311"/>
                </a:lnTo>
                <a:lnTo>
                  <a:pt x="541909" y="49911"/>
                </a:lnTo>
                <a:lnTo>
                  <a:pt x="507492" y="29210"/>
                </a:lnTo>
                <a:lnTo>
                  <a:pt x="470281" y="13843"/>
                </a:lnTo>
                <a:lnTo>
                  <a:pt x="431292" y="4064"/>
                </a:lnTo>
                <a:lnTo>
                  <a:pt x="391287" y="127"/>
                </a:lnTo>
                <a:lnTo>
                  <a:pt x="384556" y="0"/>
                </a:lnTo>
                <a:lnTo>
                  <a:pt x="364490" y="762"/>
                </a:lnTo>
                <a:lnTo>
                  <a:pt x="324739" y="6604"/>
                </a:lnTo>
                <a:lnTo>
                  <a:pt x="286258" y="18288"/>
                </a:lnTo>
                <a:lnTo>
                  <a:pt x="249809" y="35560"/>
                </a:lnTo>
                <a:lnTo>
                  <a:pt x="216408" y="57785"/>
                </a:lnTo>
                <a:lnTo>
                  <a:pt x="186563" y="84836"/>
                </a:lnTo>
                <a:lnTo>
                  <a:pt x="161163" y="115951"/>
                </a:lnTo>
                <a:lnTo>
                  <a:pt x="140462" y="150495"/>
                </a:lnTo>
                <a:lnTo>
                  <a:pt x="125095" y="187579"/>
                </a:lnTo>
                <a:lnTo>
                  <a:pt x="115316" y="226568"/>
                </a:lnTo>
                <a:lnTo>
                  <a:pt x="111379" y="266573"/>
                </a:lnTo>
                <a:lnTo>
                  <a:pt x="111252" y="273304"/>
                </a:lnTo>
                <a:lnTo>
                  <a:pt x="112522" y="300101"/>
                </a:lnTo>
                <a:lnTo>
                  <a:pt x="119380" y="339725"/>
                </a:lnTo>
                <a:lnTo>
                  <a:pt x="132080" y="377952"/>
                </a:lnTo>
                <a:lnTo>
                  <a:pt x="150114" y="413893"/>
                </a:lnTo>
                <a:lnTo>
                  <a:pt x="173355" y="446659"/>
                </a:lnTo>
                <a:lnTo>
                  <a:pt x="201041" y="475869"/>
                </a:lnTo>
                <a:lnTo>
                  <a:pt x="232664" y="500634"/>
                </a:lnTo>
                <a:lnTo>
                  <a:pt x="267716" y="520446"/>
                </a:lnTo>
                <a:lnTo>
                  <a:pt x="305181" y="534924"/>
                </a:lnTo>
                <a:lnTo>
                  <a:pt x="344424" y="543687"/>
                </a:lnTo>
                <a:lnTo>
                  <a:pt x="384556" y="546608"/>
                </a:lnTo>
                <a:lnTo>
                  <a:pt x="404622" y="545846"/>
                </a:lnTo>
                <a:lnTo>
                  <a:pt x="444500" y="540004"/>
                </a:lnTo>
                <a:lnTo>
                  <a:pt x="482981" y="528320"/>
                </a:lnTo>
                <a:lnTo>
                  <a:pt x="519303" y="511175"/>
                </a:lnTo>
                <a:lnTo>
                  <a:pt x="552704" y="488823"/>
                </a:lnTo>
                <a:lnTo>
                  <a:pt x="582549" y="461772"/>
                </a:lnTo>
                <a:lnTo>
                  <a:pt x="608076" y="430657"/>
                </a:lnTo>
                <a:lnTo>
                  <a:pt x="628650" y="396240"/>
                </a:lnTo>
                <a:lnTo>
                  <a:pt x="644144" y="359029"/>
                </a:lnTo>
                <a:lnTo>
                  <a:pt x="653923" y="320040"/>
                </a:lnTo>
                <a:lnTo>
                  <a:pt x="657860" y="280035"/>
                </a:lnTo>
                <a:lnTo>
                  <a:pt x="657860" y="273304"/>
                </a:lnTo>
                <a:close/>
              </a:path>
            </a:pathLst>
          </a:custGeom>
          <a:solidFill>
            <a:srgbClr val="003775"/>
          </a:solidFill>
        </p:spPr>
        <p:txBody>
          <a:bodyPr wrap="square" lIns="0" tIns="0" rIns="0" bIns="0" rtlCol="0"/>
          <a:lstStyle/>
          <a:p>
            <a:pPr defTabSz="888980"/>
            <a:endParaRPr sz="136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0" name="object 20"/>
          <p:cNvSpPr txBox="1"/>
          <p:nvPr/>
        </p:nvSpPr>
        <p:spPr>
          <a:xfrm>
            <a:off x="2198916" y="6954004"/>
            <a:ext cx="130263" cy="221927"/>
          </a:xfrm>
          <a:prstGeom prst="rect">
            <a:avLst/>
          </a:prstGeom>
        </p:spPr>
        <p:txBody>
          <a:bodyPr vert="horz" wrap="square" lIns="0" tIns="12347" rIns="0" bIns="0" rtlCol="0">
            <a:spAutoFit/>
          </a:bodyPr>
          <a:lstStyle/>
          <a:p>
            <a:pPr marL="12347" defTabSz="888980">
              <a:spcBef>
                <a:spcPts val="97"/>
              </a:spcBef>
            </a:pPr>
            <a:r>
              <a:rPr sz="1361" b="1" dirty="0">
                <a:solidFill>
                  <a:srgbClr val="FFFFFF"/>
                </a:solidFill>
                <a:latin typeface="Tahoma" panose="020B0604030504040204" pitchFamily="34" charset="0"/>
                <a:ea typeface="Tahoma" panose="020B0604030504040204" pitchFamily="34" charset="0"/>
                <a:cs typeface="Tahoma" panose="020B0604030504040204" pitchFamily="34" charset="0"/>
              </a:rPr>
              <a:t>4</a:t>
            </a:r>
            <a:endParaRPr sz="136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object 21"/>
          <p:cNvSpPr/>
          <p:nvPr/>
        </p:nvSpPr>
        <p:spPr>
          <a:xfrm>
            <a:off x="4922097" y="6812256"/>
            <a:ext cx="493272" cy="495124"/>
          </a:xfrm>
          <a:custGeom>
            <a:avLst/>
            <a:gdLst/>
            <a:ahLst/>
            <a:cxnLst/>
            <a:rect l="l" t="t" r="r" b="b"/>
            <a:pathLst>
              <a:path w="507364" h="509270">
                <a:moveTo>
                  <a:pt x="262000" y="0"/>
                </a:moveTo>
                <a:lnTo>
                  <a:pt x="245363" y="0"/>
                </a:lnTo>
                <a:lnTo>
                  <a:pt x="212344" y="3301"/>
                </a:lnTo>
                <a:lnTo>
                  <a:pt x="164211" y="16128"/>
                </a:lnTo>
                <a:lnTo>
                  <a:pt x="119634" y="38226"/>
                </a:lnTo>
                <a:lnTo>
                  <a:pt x="80137" y="68579"/>
                </a:lnTo>
                <a:lnTo>
                  <a:pt x="47371" y="106171"/>
                </a:lnTo>
                <a:lnTo>
                  <a:pt x="22479" y="149351"/>
                </a:lnTo>
                <a:lnTo>
                  <a:pt x="6476" y="196595"/>
                </a:lnTo>
                <a:lnTo>
                  <a:pt x="0" y="246125"/>
                </a:lnTo>
                <a:lnTo>
                  <a:pt x="0" y="262762"/>
                </a:lnTo>
                <a:lnTo>
                  <a:pt x="16129" y="344042"/>
                </a:lnTo>
                <a:lnTo>
                  <a:pt x="38100" y="388873"/>
                </a:lnTo>
                <a:lnTo>
                  <a:pt x="68452" y="428370"/>
                </a:lnTo>
                <a:lnTo>
                  <a:pt x="105791" y="461263"/>
                </a:lnTo>
                <a:lnTo>
                  <a:pt x="148971" y="486282"/>
                </a:lnTo>
                <a:lnTo>
                  <a:pt x="195961" y="502284"/>
                </a:lnTo>
                <a:lnTo>
                  <a:pt x="237109" y="508380"/>
                </a:lnTo>
                <a:lnTo>
                  <a:pt x="245363" y="508888"/>
                </a:lnTo>
                <a:lnTo>
                  <a:pt x="262000" y="508888"/>
                </a:lnTo>
                <a:lnTo>
                  <a:pt x="343026" y="492632"/>
                </a:lnTo>
                <a:lnTo>
                  <a:pt x="387604" y="470534"/>
                </a:lnTo>
                <a:lnTo>
                  <a:pt x="427100" y="440181"/>
                </a:lnTo>
                <a:lnTo>
                  <a:pt x="459994" y="402716"/>
                </a:lnTo>
                <a:lnTo>
                  <a:pt x="484759" y="359409"/>
                </a:lnTo>
                <a:lnTo>
                  <a:pt x="500761" y="312165"/>
                </a:lnTo>
                <a:lnTo>
                  <a:pt x="507364" y="262762"/>
                </a:lnTo>
                <a:lnTo>
                  <a:pt x="507364" y="246125"/>
                </a:lnTo>
                <a:lnTo>
                  <a:pt x="491236" y="164718"/>
                </a:lnTo>
                <a:lnTo>
                  <a:pt x="469138" y="120014"/>
                </a:lnTo>
                <a:lnTo>
                  <a:pt x="438912" y="80390"/>
                </a:lnTo>
                <a:lnTo>
                  <a:pt x="401447" y="47497"/>
                </a:lnTo>
                <a:lnTo>
                  <a:pt x="358394" y="22605"/>
                </a:lnTo>
                <a:lnTo>
                  <a:pt x="311276" y="6476"/>
                </a:lnTo>
                <a:lnTo>
                  <a:pt x="262000" y="0"/>
                </a:lnTo>
                <a:close/>
              </a:path>
            </a:pathLst>
          </a:custGeom>
          <a:solidFill>
            <a:srgbClr val="003775"/>
          </a:solidFill>
        </p:spPr>
        <p:txBody>
          <a:bodyPr wrap="square" lIns="0" tIns="0" rIns="0" bIns="0" rtlCol="0"/>
          <a:lstStyle/>
          <a:p>
            <a:pPr defTabSz="888980"/>
            <a:endParaRPr sz="1750" dirty="0">
              <a:solidFill>
                <a:prstClr val="black"/>
              </a:solidFill>
              <a:latin typeface="Calibri"/>
            </a:endParaRPr>
          </a:p>
        </p:txBody>
      </p:sp>
      <p:sp>
        <p:nvSpPr>
          <p:cNvPr id="22" name="object 22"/>
          <p:cNvSpPr txBox="1"/>
          <p:nvPr/>
        </p:nvSpPr>
        <p:spPr>
          <a:xfrm>
            <a:off x="5109528" y="6954004"/>
            <a:ext cx="130263" cy="221927"/>
          </a:xfrm>
          <a:prstGeom prst="rect">
            <a:avLst/>
          </a:prstGeom>
        </p:spPr>
        <p:txBody>
          <a:bodyPr vert="horz" wrap="square" lIns="0" tIns="12347" rIns="0" bIns="0" rtlCol="0">
            <a:spAutoFit/>
          </a:bodyPr>
          <a:lstStyle/>
          <a:p>
            <a:pPr marL="12347" defTabSz="888980">
              <a:spcBef>
                <a:spcPts val="97"/>
              </a:spcBef>
            </a:pPr>
            <a:r>
              <a:rPr sz="1361" b="1" dirty="0">
                <a:solidFill>
                  <a:srgbClr val="FFFFFF"/>
                </a:solidFill>
                <a:latin typeface="Tahoma" panose="020B0604030504040204" pitchFamily="34" charset="0"/>
                <a:ea typeface="Tahoma" panose="020B0604030504040204" pitchFamily="34" charset="0"/>
                <a:cs typeface="Tahoma" panose="020B0604030504040204" pitchFamily="34" charset="0"/>
              </a:rPr>
              <a:t>5</a:t>
            </a:r>
            <a:endParaRPr sz="136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nvGrpSpPr>
          <p:cNvPr id="23" name="object 23"/>
          <p:cNvGrpSpPr/>
          <p:nvPr/>
        </p:nvGrpSpPr>
        <p:grpSpPr>
          <a:xfrm>
            <a:off x="2215091" y="2690261"/>
            <a:ext cx="2927773" cy="4482041"/>
            <a:chOff x="2278379" y="2816352"/>
            <a:chExt cx="3011424" cy="4610099"/>
          </a:xfrm>
        </p:grpSpPr>
        <p:pic>
          <p:nvPicPr>
            <p:cNvPr id="24" name="object 24"/>
            <p:cNvPicPr/>
            <p:nvPr/>
          </p:nvPicPr>
          <p:blipFill>
            <a:blip r:embed="rId2" cstate="print"/>
            <a:stretch>
              <a:fillRect/>
            </a:stretch>
          </p:blipFill>
          <p:spPr>
            <a:xfrm>
              <a:off x="2918460" y="2816352"/>
              <a:ext cx="2371343" cy="30479"/>
            </a:xfrm>
            <a:prstGeom prst="rect">
              <a:avLst/>
            </a:prstGeom>
          </p:spPr>
        </p:pic>
        <p:pic>
          <p:nvPicPr>
            <p:cNvPr id="25" name="object 25"/>
            <p:cNvPicPr/>
            <p:nvPr/>
          </p:nvPicPr>
          <p:blipFill>
            <a:blip r:embed="rId3" cstate="print"/>
            <a:stretch>
              <a:fillRect/>
            </a:stretch>
          </p:blipFill>
          <p:spPr>
            <a:xfrm>
              <a:off x="2907792" y="4911851"/>
              <a:ext cx="1356359" cy="385572"/>
            </a:xfrm>
            <a:prstGeom prst="rect">
              <a:avLst/>
            </a:prstGeom>
          </p:spPr>
        </p:pic>
        <p:pic>
          <p:nvPicPr>
            <p:cNvPr id="26" name="object 26"/>
            <p:cNvPicPr/>
            <p:nvPr/>
          </p:nvPicPr>
          <p:blipFill>
            <a:blip r:embed="rId4" cstate="print"/>
            <a:stretch>
              <a:fillRect/>
            </a:stretch>
          </p:blipFill>
          <p:spPr>
            <a:xfrm>
              <a:off x="2700527" y="7395971"/>
              <a:ext cx="2261616" cy="30480"/>
            </a:xfrm>
            <a:prstGeom prst="rect">
              <a:avLst/>
            </a:prstGeom>
          </p:spPr>
        </p:pic>
        <p:pic>
          <p:nvPicPr>
            <p:cNvPr id="27" name="object 27"/>
            <p:cNvPicPr/>
            <p:nvPr/>
          </p:nvPicPr>
          <p:blipFill>
            <a:blip r:embed="rId5" cstate="print"/>
            <a:stretch>
              <a:fillRect/>
            </a:stretch>
          </p:blipFill>
          <p:spPr>
            <a:xfrm>
              <a:off x="2278379" y="5743956"/>
              <a:ext cx="30480" cy="1229868"/>
            </a:xfrm>
            <a:prstGeom prst="rect">
              <a:avLst/>
            </a:prstGeom>
          </p:spPr>
        </p:pic>
      </p:grpSp>
      <p:sp>
        <p:nvSpPr>
          <p:cNvPr id="32" name="object 32"/>
          <p:cNvSpPr txBox="1"/>
          <p:nvPr/>
        </p:nvSpPr>
        <p:spPr>
          <a:xfrm>
            <a:off x="2292772" y="4985344"/>
            <a:ext cx="226061" cy="244369"/>
          </a:xfrm>
          <a:prstGeom prst="rect">
            <a:avLst/>
          </a:prstGeom>
        </p:spPr>
        <p:txBody>
          <a:bodyPr vert="horz" wrap="square" lIns="0" tIns="12347" rIns="0" bIns="0" rtlCol="0">
            <a:spAutoFit/>
          </a:bodyPr>
          <a:lstStyle/>
          <a:p>
            <a:pPr marL="12347" defTabSz="888980">
              <a:spcBef>
                <a:spcPts val="97"/>
              </a:spcBef>
            </a:pPr>
            <a:r>
              <a:rPr lang="es-DO" sz="1507" b="1" dirty="0">
                <a:solidFill>
                  <a:srgbClr val="FFFFFF"/>
                </a:solidFill>
                <a:latin typeface="Tahoma"/>
                <a:cs typeface="Tahoma"/>
              </a:rPr>
              <a:t>3</a:t>
            </a:r>
            <a:endParaRPr sz="1507" dirty="0">
              <a:solidFill>
                <a:prstClr val="black"/>
              </a:solidFill>
              <a:latin typeface="Tahoma"/>
              <a:cs typeface="Tahoma"/>
            </a:endParaRPr>
          </a:p>
        </p:txBody>
      </p:sp>
      <p:sp>
        <p:nvSpPr>
          <p:cNvPr id="36" name="object 36"/>
          <p:cNvSpPr txBox="1"/>
          <p:nvPr/>
        </p:nvSpPr>
        <p:spPr>
          <a:xfrm>
            <a:off x="1421289" y="7449522"/>
            <a:ext cx="2282878" cy="1679032"/>
          </a:xfrm>
          <a:prstGeom prst="rect">
            <a:avLst/>
          </a:prstGeom>
        </p:spPr>
        <p:txBody>
          <a:bodyPr vert="horz" wrap="square" lIns="0" tIns="11730" rIns="0" bIns="0" rtlCol="0">
            <a:spAutoFit/>
          </a:bodyPr>
          <a:lstStyle/>
          <a:p>
            <a:pPr marL="166684" marR="4939" indent="-166684" algn="just" defTabSz="888980">
              <a:lnSpc>
                <a:spcPct val="135000"/>
              </a:lnSpc>
              <a:buFont typeface="Arial" panose="020B0604020202020204" pitchFamily="34" charset="0"/>
              <a:buChar char="•"/>
              <a:tabLst>
                <a:tab pos="911204" algn="l"/>
                <a:tab pos="1341495" algn="l"/>
              </a:tabLst>
            </a:pPr>
            <a:r>
              <a:rPr sz="1167" dirty="0">
                <a:solidFill>
                  <a:srgbClr val="737373"/>
                </a:solidFill>
                <a:latin typeface="Tahoma"/>
                <a:cs typeface="Tahoma"/>
              </a:rPr>
              <a:t>N</a:t>
            </a:r>
            <a:r>
              <a:rPr sz="1167" spc="-190" dirty="0">
                <a:solidFill>
                  <a:srgbClr val="737373"/>
                </a:solidFill>
                <a:latin typeface="Tahoma"/>
                <a:cs typeface="Tahoma"/>
              </a:rPr>
              <a:t> </a:t>
            </a:r>
            <a:r>
              <a:rPr sz="1167" spc="102" dirty="0">
                <a:solidFill>
                  <a:srgbClr val="737373"/>
                </a:solidFill>
                <a:latin typeface="Tahoma"/>
                <a:cs typeface="Tahoma"/>
              </a:rPr>
              <a:t>ú</a:t>
            </a:r>
            <a:r>
              <a:rPr sz="1167" spc="5" dirty="0">
                <a:solidFill>
                  <a:srgbClr val="737373"/>
                </a:solidFill>
                <a:latin typeface="Tahoma"/>
                <a:cs typeface="Tahoma"/>
              </a:rPr>
              <a:t>m</a:t>
            </a:r>
            <a:r>
              <a:rPr sz="1167" spc="-170" dirty="0">
                <a:solidFill>
                  <a:srgbClr val="737373"/>
                </a:solidFill>
                <a:latin typeface="Tahoma"/>
                <a:cs typeface="Tahoma"/>
              </a:rPr>
              <a:t> </a:t>
            </a:r>
            <a:r>
              <a:rPr sz="1167" spc="63" dirty="0">
                <a:solidFill>
                  <a:srgbClr val="737373"/>
                </a:solidFill>
                <a:latin typeface="Tahoma"/>
                <a:cs typeface="Tahoma"/>
              </a:rPr>
              <a:t>e</a:t>
            </a:r>
            <a:r>
              <a:rPr sz="1167" spc="34" dirty="0">
                <a:solidFill>
                  <a:srgbClr val="737373"/>
                </a:solidFill>
                <a:latin typeface="Tahoma"/>
                <a:cs typeface="Tahoma"/>
              </a:rPr>
              <a:t>r</a:t>
            </a:r>
            <a:r>
              <a:rPr sz="1167" dirty="0">
                <a:solidFill>
                  <a:srgbClr val="737373"/>
                </a:solidFill>
                <a:latin typeface="Tahoma"/>
                <a:cs typeface="Tahoma"/>
              </a:rPr>
              <a:t>o	</a:t>
            </a:r>
            <a:r>
              <a:rPr sz="1167" spc="117" dirty="0">
                <a:solidFill>
                  <a:srgbClr val="737373"/>
                </a:solidFill>
                <a:latin typeface="Tahoma"/>
                <a:cs typeface="Tahoma"/>
              </a:rPr>
              <a:t>d</a:t>
            </a:r>
            <a:r>
              <a:rPr sz="1167" dirty="0">
                <a:solidFill>
                  <a:srgbClr val="737373"/>
                </a:solidFill>
                <a:latin typeface="Tahoma"/>
                <a:cs typeface="Tahoma"/>
              </a:rPr>
              <a:t>e	</a:t>
            </a:r>
            <a:r>
              <a:rPr sz="1167" spc="117" dirty="0">
                <a:solidFill>
                  <a:srgbClr val="737373"/>
                </a:solidFill>
                <a:latin typeface="Tahoma"/>
                <a:cs typeface="Tahoma"/>
              </a:rPr>
              <a:t>b</a:t>
            </a:r>
            <a:r>
              <a:rPr sz="1167" spc="63" dirty="0">
                <a:solidFill>
                  <a:srgbClr val="737373"/>
                </a:solidFill>
                <a:latin typeface="Tahoma"/>
                <a:cs typeface="Tahoma"/>
              </a:rPr>
              <a:t>e</a:t>
            </a:r>
            <a:r>
              <a:rPr sz="1167" spc="102" dirty="0">
                <a:solidFill>
                  <a:srgbClr val="737373"/>
                </a:solidFill>
                <a:latin typeface="Tahoma"/>
                <a:cs typeface="Tahoma"/>
              </a:rPr>
              <a:t>n</a:t>
            </a:r>
            <a:r>
              <a:rPr sz="1167" spc="63" dirty="0">
                <a:solidFill>
                  <a:srgbClr val="737373"/>
                </a:solidFill>
                <a:latin typeface="Tahoma"/>
                <a:cs typeface="Tahoma"/>
              </a:rPr>
              <a:t>e</a:t>
            </a:r>
            <a:r>
              <a:rPr sz="1167" spc="44" dirty="0">
                <a:solidFill>
                  <a:srgbClr val="737373"/>
                </a:solidFill>
                <a:latin typeface="Tahoma"/>
                <a:cs typeface="Tahoma"/>
              </a:rPr>
              <a:t>f</a:t>
            </a:r>
            <a:r>
              <a:rPr sz="1167" spc="53" dirty="0">
                <a:solidFill>
                  <a:srgbClr val="737373"/>
                </a:solidFill>
                <a:latin typeface="Tahoma"/>
                <a:cs typeface="Tahoma"/>
              </a:rPr>
              <a:t>i</a:t>
            </a:r>
            <a:r>
              <a:rPr sz="1167" spc="107" dirty="0">
                <a:solidFill>
                  <a:srgbClr val="737373"/>
                </a:solidFill>
                <a:latin typeface="Tahoma"/>
                <a:cs typeface="Tahoma"/>
              </a:rPr>
              <a:t>c</a:t>
            </a:r>
            <a:r>
              <a:rPr sz="1167" spc="53" dirty="0">
                <a:solidFill>
                  <a:srgbClr val="737373"/>
                </a:solidFill>
                <a:latin typeface="Tahoma"/>
                <a:cs typeface="Tahoma"/>
              </a:rPr>
              <a:t>ia</a:t>
            </a:r>
            <a:r>
              <a:rPr sz="1167" spc="34" dirty="0">
                <a:solidFill>
                  <a:srgbClr val="737373"/>
                </a:solidFill>
                <a:latin typeface="Tahoma"/>
                <a:cs typeface="Tahoma"/>
              </a:rPr>
              <a:t>r</a:t>
            </a:r>
            <a:r>
              <a:rPr sz="1167" spc="44" dirty="0">
                <a:solidFill>
                  <a:srgbClr val="737373"/>
                </a:solidFill>
                <a:latin typeface="Tahoma"/>
                <a:cs typeface="Tahoma"/>
              </a:rPr>
              <a:t>i</a:t>
            </a:r>
            <a:r>
              <a:rPr sz="1167" spc="83" dirty="0">
                <a:solidFill>
                  <a:srgbClr val="737373"/>
                </a:solidFill>
                <a:latin typeface="Tahoma"/>
                <a:cs typeface="Tahoma"/>
              </a:rPr>
              <a:t>o</a:t>
            </a:r>
            <a:r>
              <a:rPr sz="1167" dirty="0">
                <a:solidFill>
                  <a:srgbClr val="737373"/>
                </a:solidFill>
                <a:latin typeface="Tahoma"/>
                <a:cs typeface="Tahoma"/>
              </a:rPr>
              <a:t>s  </a:t>
            </a:r>
            <a:r>
              <a:rPr sz="1167" spc="49" dirty="0">
                <a:solidFill>
                  <a:srgbClr val="737373"/>
                </a:solidFill>
                <a:latin typeface="Tahoma"/>
                <a:cs typeface="Tahoma"/>
              </a:rPr>
              <a:t>directos</a:t>
            </a:r>
            <a:r>
              <a:rPr sz="1167" spc="87" dirty="0">
                <a:solidFill>
                  <a:srgbClr val="737373"/>
                </a:solidFill>
                <a:latin typeface="Tahoma"/>
                <a:cs typeface="Tahoma"/>
              </a:rPr>
              <a:t> </a:t>
            </a:r>
            <a:r>
              <a:rPr sz="1167" dirty="0">
                <a:solidFill>
                  <a:srgbClr val="737373"/>
                </a:solidFill>
                <a:latin typeface="Tahoma"/>
                <a:cs typeface="Tahoma"/>
              </a:rPr>
              <a:t>e</a:t>
            </a:r>
            <a:r>
              <a:rPr sz="1167" spc="39" dirty="0">
                <a:solidFill>
                  <a:srgbClr val="737373"/>
                </a:solidFill>
                <a:latin typeface="Tahoma"/>
                <a:cs typeface="Tahoma"/>
              </a:rPr>
              <a:t> </a:t>
            </a:r>
            <a:r>
              <a:rPr sz="1167" spc="44" dirty="0">
                <a:solidFill>
                  <a:srgbClr val="737373"/>
                </a:solidFill>
                <a:latin typeface="Tahoma"/>
                <a:cs typeface="Tahoma"/>
              </a:rPr>
              <a:t>indirectos.</a:t>
            </a:r>
            <a:endParaRPr sz="1167" dirty="0">
              <a:solidFill>
                <a:srgbClr val="737373"/>
              </a:solidFill>
              <a:latin typeface="Tahoma"/>
              <a:cs typeface="Tahoma"/>
            </a:endParaRPr>
          </a:p>
          <a:p>
            <a:pPr marL="166684" marR="192612" indent="-166684" algn="just" defTabSz="888980">
              <a:lnSpc>
                <a:spcPct val="135000"/>
              </a:lnSpc>
              <a:buFont typeface="Arial" panose="020B0604020202020204" pitchFamily="34" charset="0"/>
              <a:buChar char="•"/>
            </a:pPr>
            <a:r>
              <a:rPr lang="es-DO" sz="1167" spc="58" dirty="0">
                <a:solidFill>
                  <a:srgbClr val="737373"/>
                </a:solidFill>
                <a:latin typeface="Tahoma"/>
                <a:cs typeface="Tahoma"/>
              </a:rPr>
              <a:t>Empleos</a:t>
            </a:r>
            <a:r>
              <a:rPr sz="1167" spc="126" dirty="0">
                <a:solidFill>
                  <a:srgbClr val="737373"/>
                </a:solidFill>
                <a:latin typeface="Tahoma"/>
                <a:cs typeface="Tahoma"/>
              </a:rPr>
              <a:t> </a:t>
            </a:r>
            <a:r>
              <a:rPr sz="1167" spc="49" dirty="0">
                <a:solidFill>
                  <a:srgbClr val="737373"/>
                </a:solidFill>
                <a:latin typeface="Tahoma"/>
                <a:cs typeface="Tahoma"/>
              </a:rPr>
              <a:t>directos</a:t>
            </a:r>
            <a:r>
              <a:rPr sz="1167" spc="170" dirty="0">
                <a:solidFill>
                  <a:srgbClr val="737373"/>
                </a:solidFill>
                <a:latin typeface="Tahoma"/>
                <a:cs typeface="Tahoma"/>
              </a:rPr>
              <a:t> </a:t>
            </a:r>
            <a:r>
              <a:rPr sz="1167" dirty="0">
                <a:solidFill>
                  <a:srgbClr val="737373"/>
                </a:solidFill>
                <a:latin typeface="Tahoma"/>
                <a:cs typeface="Tahoma"/>
              </a:rPr>
              <a:t>e</a:t>
            </a:r>
            <a:r>
              <a:rPr sz="1167" spc="102" dirty="0">
                <a:solidFill>
                  <a:srgbClr val="737373"/>
                </a:solidFill>
                <a:latin typeface="Tahoma"/>
                <a:cs typeface="Tahoma"/>
              </a:rPr>
              <a:t> </a:t>
            </a:r>
            <a:r>
              <a:rPr sz="1167" spc="58" dirty="0">
                <a:solidFill>
                  <a:srgbClr val="737373"/>
                </a:solidFill>
                <a:latin typeface="Tahoma"/>
                <a:cs typeface="Tahoma"/>
              </a:rPr>
              <a:t>indirectos </a:t>
            </a:r>
            <a:r>
              <a:rPr sz="1167" spc="-306" dirty="0">
                <a:solidFill>
                  <a:srgbClr val="737373"/>
                </a:solidFill>
                <a:latin typeface="Tahoma"/>
                <a:cs typeface="Tahoma"/>
              </a:rPr>
              <a:t> </a:t>
            </a:r>
            <a:r>
              <a:rPr sz="1167" spc="58" dirty="0">
                <a:solidFill>
                  <a:srgbClr val="737373"/>
                </a:solidFill>
                <a:latin typeface="Tahoma"/>
                <a:cs typeface="Tahoma"/>
              </a:rPr>
              <a:t>generados</a:t>
            </a:r>
            <a:r>
              <a:rPr sz="1167" spc="73" dirty="0">
                <a:solidFill>
                  <a:srgbClr val="737373"/>
                </a:solidFill>
                <a:latin typeface="Tahoma"/>
                <a:cs typeface="Tahoma"/>
              </a:rPr>
              <a:t> </a:t>
            </a:r>
            <a:r>
              <a:rPr sz="1167" spc="-10" dirty="0">
                <a:solidFill>
                  <a:srgbClr val="737373"/>
                </a:solidFill>
                <a:latin typeface="Tahoma"/>
                <a:cs typeface="Tahoma"/>
              </a:rPr>
              <a:t>(si</a:t>
            </a:r>
            <a:r>
              <a:rPr sz="1167" spc="-19" dirty="0">
                <a:solidFill>
                  <a:srgbClr val="737373"/>
                </a:solidFill>
                <a:latin typeface="Tahoma"/>
                <a:cs typeface="Tahoma"/>
              </a:rPr>
              <a:t> </a:t>
            </a:r>
            <a:r>
              <a:rPr sz="1167" spc="19" dirty="0">
                <a:solidFill>
                  <a:srgbClr val="737373"/>
                </a:solidFill>
                <a:latin typeface="Tahoma"/>
                <a:cs typeface="Tahoma"/>
              </a:rPr>
              <a:t>aplica).</a:t>
            </a:r>
            <a:endParaRPr sz="1167" dirty="0">
              <a:solidFill>
                <a:srgbClr val="737373"/>
              </a:solidFill>
              <a:latin typeface="Tahoma"/>
              <a:cs typeface="Tahoma"/>
            </a:endParaRPr>
          </a:p>
          <a:p>
            <a:pPr marL="166684" indent="-166684" algn="just" defTabSz="888980">
              <a:lnSpc>
                <a:spcPct val="135000"/>
              </a:lnSpc>
              <a:buFont typeface="Arial" panose="020B0604020202020204" pitchFamily="34" charset="0"/>
              <a:buChar char="•"/>
              <a:tabLst>
                <a:tab pos="113591" algn="l"/>
              </a:tabLst>
            </a:pPr>
            <a:r>
              <a:rPr sz="1167" spc="44" dirty="0">
                <a:solidFill>
                  <a:srgbClr val="737373"/>
                </a:solidFill>
                <a:latin typeface="Tahoma"/>
                <a:cs typeface="Tahoma"/>
              </a:rPr>
              <a:t>Objetivos</a:t>
            </a:r>
            <a:r>
              <a:rPr sz="1167" spc="-53" dirty="0">
                <a:solidFill>
                  <a:srgbClr val="737373"/>
                </a:solidFill>
                <a:latin typeface="Tahoma"/>
                <a:cs typeface="Tahoma"/>
              </a:rPr>
              <a:t> </a:t>
            </a:r>
            <a:r>
              <a:rPr sz="1167" spc="39" dirty="0">
                <a:solidFill>
                  <a:srgbClr val="737373"/>
                </a:solidFill>
                <a:latin typeface="Tahoma"/>
                <a:cs typeface="Tahoma"/>
              </a:rPr>
              <a:t>logrados.</a:t>
            </a:r>
            <a:endParaRPr sz="1167" dirty="0">
              <a:solidFill>
                <a:srgbClr val="737373"/>
              </a:solidFill>
              <a:latin typeface="Tahoma"/>
              <a:cs typeface="Tahoma"/>
            </a:endParaRPr>
          </a:p>
          <a:p>
            <a:pPr marL="166684" indent="-166684" algn="just" defTabSz="888980">
              <a:lnSpc>
                <a:spcPct val="135000"/>
              </a:lnSpc>
              <a:buFont typeface="Arial" panose="020B0604020202020204" pitchFamily="34" charset="0"/>
              <a:buChar char="•"/>
              <a:tabLst>
                <a:tab pos="113591" algn="l"/>
              </a:tabLst>
            </a:pPr>
            <a:r>
              <a:rPr sz="1167" spc="44" dirty="0">
                <a:solidFill>
                  <a:srgbClr val="737373"/>
                </a:solidFill>
                <a:latin typeface="Tahoma"/>
                <a:cs typeface="Tahoma"/>
              </a:rPr>
              <a:t>Inv</a:t>
            </a:r>
            <a:r>
              <a:rPr sz="1167" spc="39" dirty="0">
                <a:solidFill>
                  <a:srgbClr val="737373"/>
                </a:solidFill>
                <a:latin typeface="Tahoma"/>
                <a:cs typeface="Tahoma"/>
              </a:rPr>
              <a:t>e</a:t>
            </a:r>
            <a:r>
              <a:rPr sz="1167" spc="49" dirty="0">
                <a:solidFill>
                  <a:srgbClr val="737373"/>
                </a:solidFill>
                <a:latin typeface="Tahoma"/>
                <a:cs typeface="Tahoma"/>
              </a:rPr>
              <a:t>r</a:t>
            </a:r>
            <a:r>
              <a:rPr sz="1167" spc="29" dirty="0">
                <a:solidFill>
                  <a:srgbClr val="737373"/>
                </a:solidFill>
                <a:latin typeface="Tahoma"/>
                <a:cs typeface="Tahoma"/>
              </a:rPr>
              <a:t>s</a:t>
            </a:r>
            <a:r>
              <a:rPr sz="1167" spc="44" dirty="0">
                <a:solidFill>
                  <a:srgbClr val="737373"/>
                </a:solidFill>
                <a:latin typeface="Tahoma"/>
                <a:cs typeface="Tahoma"/>
              </a:rPr>
              <a:t>i</a:t>
            </a:r>
            <a:r>
              <a:rPr sz="1167" spc="34" dirty="0">
                <a:solidFill>
                  <a:srgbClr val="737373"/>
                </a:solidFill>
                <a:latin typeface="Tahoma"/>
                <a:cs typeface="Tahoma"/>
              </a:rPr>
              <a:t>ó</a:t>
            </a:r>
            <a:r>
              <a:rPr sz="1167" dirty="0">
                <a:solidFill>
                  <a:srgbClr val="737373"/>
                </a:solidFill>
                <a:latin typeface="Tahoma"/>
                <a:cs typeface="Tahoma"/>
              </a:rPr>
              <a:t>n</a:t>
            </a:r>
            <a:r>
              <a:rPr sz="1167" spc="-34" dirty="0">
                <a:solidFill>
                  <a:srgbClr val="737373"/>
                </a:solidFill>
                <a:latin typeface="Tahoma"/>
                <a:cs typeface="Tahoma"/>
              </a:rPr>
              <a:t> </a:t>
            </a:r>
            <a:r>
              <a:rPr sz="1167" spc="34" dirty="0">
                <a:solidFill>
                  <a:srgbClr val="737373"/>
                </a:solidFill>
                <a:latin typeface="Tahoma"/>
                <a:cs typeface="Tahoma"/>
              </a:rPr>
              <a:t>r</a:t>
            </a:r>
            <a:r>
              <a:rPr sz="1167" spc="29" dirty="0">
                <a:solidFill>
                  <a:srgbClr val="737373"/>
                </a:solidFill>
                <a:latin typeface="Tahoma"/>
                <a:cs typeface="Tahoma"/>
              </a:rPr>
              <a:t>ealiza</a:t>
            </a:r>
            <a:r>
              <a:rPr sz="1167" spc="34" dirty="0">
                <a:solidFill>
                  <a:srgbClr val="737373"/>
                </a:solidFill>
                <a:latin typeface="Tahoma"/>
                <a:cs typeface="Tahoma"/>
              </a:rPr>
              <a:t>d</a:t>
            </a:r>
            <a:r>
              <a:rPr sz="1167" spc="29" dirty="0">
                <a:solidFill>
                  <a:srgbClr val="737373"/>
                </a:solidFill>
                <a:latin typeface="Tahoma"/>
                <a:cs typeface="Tahoma"/>
              </a:rPr>
              <a:t>a</a:t>
            </a:r>
            <a:r>
              <a:rPr sz="1167" dirty="0">
                <a:solidFill>
                  <a:srgbClr val="737373"/>
                </a:solidFill>
                <a:latin typeface="Tahoma"/>
                <a:cs typeface="Tahoma"/>
              </a:rPr>
              <a:t>.</a:t>
            </a:r>
          </a:p>
        </p:txBody>
      </p:sp>
      <p:sp>
        <p:nvSpPr>
          <p:cNvPr id="38" name="object 38"/>
          <p:cNvSpPr txBox="1"/>
          <p:nvPr/>
        </p:nvSpPr>
        <p:spPr>
          <a:xfrm>
            <a:off x="4190604" y="7472597"/>
            <a:ext cx="2476896" cy="1435971"/>
          </a:xfrm>
          <a:prstGeom prst="rect">
            <a:avLst/>
          </a:prstGeom>
        </p:spPr>
        <p:txBody>
          <a:bodyPr vert="horz" wrap="square" lIns="0" tIns="11113" rIns="0" bIns="0" rtlCol="0">
            <a:spAutoFit/>
          </a:bodyPr>
          <a:lstStyle/>
          <a:p>
            <a:pPr marL="166684" marR="4939" indent="-166684" algn="just" defTabSz="888980">
              <a:lnSpc>
                <a:spcPct val="135000"/>
              </a:lnSpc>
              <a:buFont typeface="Arial" panose="020B0604020202020204" pitchFamily="34" charset="0"/>
              <a:buChar char="•"/>
            </a:pPr>
            <a:r>
              <a:rPr lang="es-DO" sz="1167" spc="34" dirty="0">
                <a:solidFill>
                  <a:srgbClr val="737373"/>
                </a:solidFill>
                <a:latin typeface="Tahoma"/>
                <a:cs typeface="Tahoma"/>
              </a:rPr>
              <a:t>Indicar</a:t>
            </a:r>
            <a:r>
              <a:rPr sz="1167" spc="73" dirty="0">
                <a:solidFill>
                  <a:srgbClr val="737373"/>
                </a:solidFill>
                <a:latin typeface="Tahoma"/>
                <a:cs typeface="Tahoma"/>
              </a:rPr>
              <a:t> </a:t>
            </a:r>
            <a:r>
              <a:rPr sz="1167" dirty="0">
                <a:solidFill>
                  <a:srgbClr val="737373"/>
                </a:solidFill>
                <a:latin typeface="Tahoma"/>
                <a:cs typeface="Tahoma"/>
              </a:rPr>
              <a:t>si</a:t>
            </a:r>
            <a:r>
              <a:rPr sz="1167" spc="5" dirty="0">
                <a:solidFill>
                  <a:srgbClr val="737373"/>
                </a:solidFill>
                <a:latin typeface="Tahoma"/>
                <a:cs typeface="Tahoma"/>
              </a:rPr>
              <a:t> </a:t>
            </a:r>
            <a:r>
              <a:rPr sz="1167" spc="58" dirty="0">
                <a:solidFill>
                  <a:srgbClr val="737373"/>
                </a:solidFill>
                <a:latin typeface="Tahoma"/>
                <a:cs typeface="Tahoma"/>
              </a:rPr>
              <a:t>responde</a:t>
            </a:r>
            <a:r>
              <a:rPr sz="1167" spc="117" dirty="0">
                <a:solidFill>
                  <a:srgbClr val="737373"/>
                </a:solidFill>
                <a:latin typeface="Tahoma"/>
                <a:cs typeface="Tahoma"/>
              </a:rPr>
              <a:t> </a:t>
            </a:r>
            <a:r>
              <a:rPr sz="1167" spc="-5" dirty="0">
                <a:solidFill>
                  <a:srgbClr val="737373"/>
                </a:solidFill>
                <a:latin typeface="Tahoma"/>
                <a:cs typeface="Tahoma"/>
              </a:rPr>
              <a:t>al</a:t>
            </a:r>
            <a:r>
              <a:rPr sz="1167" spc="-19" dirty="0">
                <a:solidFill>
                  <a:srgbClr val="737373"/>
                </a:solidFill>
                <a:latin typeface="Tahoma"/>
                <a:cs typeface="Tahoma"/>
              </a:rPr>
              <a:t> </a:t>
            </a:r>
            <a:r>
              <a:rPr sz="1167" spc="58" dirty="0">
                <a:solidFill>
                  <a:srgbClr val="737373"/>
                </a:solidFill>
                <a:latin typeface="Tahoma"/>
                <a:cs typeface="Tahoma"/>
              </a:rPr>
              <a:t>Plan</a:t>
            </a:r>
            <a:r>
              <a:rPr sz="1167" spc="194" dirty="0">
                <a:solidFill>
                  <a:srgbClr val="737373"/>
                </a:solidFill>
                <a:latin typeface="Tahoma"/>
                <a:cs typeface="Tahoma"/>
              </a:rPr>
              <a:t> </a:t>
            </a:r>
            <a:r>
              <a:rPr sz="1167" spc="73" dirty="0">
                <a:solidFill>
                  <a:srgbClr val="737373"/>
                </a:solidFill>
                <a:latin typeface="Tahoma"/>
                <a:cs typeface="Tahoma"/>
              </a:rPr>
              <a:t>de </a:t>
            </a:r>
            <a:r>
              <a:rPr sz="1167" spc="-306" dirty="0">
                <a:solidFill>
                  <a:srgbClr val="737373"/>
                </a:solidFill>
                <a:latin typeface="Tahoma"/>
                <a:cs typeface="Tahoma"/>
              </a:rPr>
              <a:t> </a:t>
            </a:r>
            <a:r>
              <a:rPr sz="1167" spc="58" dirty="0">
                <a:solidFill>
                  <a:srgbClr val="737373"/>
                </a:solidFill>
                <a:latin typeface="Tahoma"/>
                <a:cs typeface="Tahoma"/>
              </a:rPr>
              <a:t>Gobierno</a:t>
            </a:r>
            <a:r>
              <a:rPr sz="1167" spc="53" dirty="0">
                <a:solidFill>
                  <a:srgbClr val="737373"/>
                </a:solidFill>
                <a:latin typeface="Tahoma"/>
                <a:cs typeface="Tahoma"/>
              </a:rPr>
              <a:t> </a:t>
            </a:r>
            <a:r>
              <a:rPr sz="1167" dirty="0">
                <a:solidFill>
                  <a:srgbClr val="737373"/>
                </a:solidFill>
                <a:latin typeface="Tahoma"/>
                <a:cs typeface="Tahoma"/>
              </a:rPr>
              <a:t>o</a:t>
            </a:r>
            <a:r>
              <a:rPr sz="1167" spc="49" dirty="0">
                <a:solidFill>
                  <a:srgbClr val="737373"/>
                </a:solidFill>
                <a:latin typeface="Tahoma"/>
                <a:cs typeface="Tahoma"/>
              </a:rPr>
              <a:t> </a:t>
            </a:r>
            <a:r>
              <a:rPr sz="1167" spc="68" dirty="0">
                <a:solidFill>
                  <a:srgbClr val="737373"/>
                </a:solidFill>
                <a:latin typeface="Tahoma"/>
                <a:cs typeface="Tahoma"/>
              </a:rPr>
              <a:t>compromisos</a:t>
            </a:r>
            <a:r>
              <a:rPr sz="1167" spc="117" dirty="0">
                <a:solidFill>
                  <a:srgbClr val="737373"/>
                </a:solidFill>
                <a:latin typeface="Tahoma"/>
                <a:cs typeface="Tahoma"/>
              </a:rPr>
              <a:t> </a:t>
            </a:r>
            <a:r>
              <a:rPr sz="1167" spc="53" dirty="0">
                <a:solidFill>
                  <a:srgbClr val="737373"/>
                </a:solidFill>
                <a:latin typeface="Tahoma"/>
                <a:cs typeface="Tahoma"/>
              </a:rPr>
              <a:t>en </a:t>
            </a:r>
            <a:r>
              <a:rPr sz="1167" spc="58" dirty="0">
                <a:solidFill>
                  <a:srgbClr val="737373"/>
                </a:solidFill>
                <a:latin typeface="Tahoma"/>
                <a:cs typeface="Tahoma"/>
              </a:rPr>
              <a:t> encuentros</a:t>
            </a:r>
            <a:r>
              <a:rPr sz="1167" spc="97" dirty="0">
                <a:solidFill>
                  <a:srgbClr val="737373"/>
                </a:solidFill>
                <a:latin typeface="Tahoma"/>
                <a:cs typeface="Tahoma"/>
              </a:rPr>
              <a:t> </a:t>
            </a:r>
            <a:r>
              <a:rPr sz="1167" spc="53" dirty="0">
                <a:solidFill>
                  <a:srgbClr val="737373"/>
                </a:solidFill>
                <a:latin typeface="Tahoma"/>
                <a:cs typeface="Tahoma"/>
              </a:rPr>
              <a:t>con</a:t>
            </a:r>
            <a:r>
              <a:rPr sz="1167" spc="87" dirty="0">
                <a:solidFill>
                  <a:srgbClr val="737373"/>
                </a:solidFill>
                <a:latin typeface="Tahoma"/>
                <a:cs typeface="Tahoma"/>
              </a:rPr>
              <a:t> </a:t>
            </a:r>
            <a:r>
              <a:rPr sz="1167" spc="29" dirty="0">
                <a:solidFill>
                  <a:srgbClr val="737373"/>
                </a:solidFill>
                <a:latin typeface="Tahoma"/>
                <a:cs typeface="Tahoma"/>
              </a:rPr>
              <a:t>el</a:t>
            </a:r>
            <a:r>
              <a:rPr lang="es-DO" sz="1167" spc="29" dirty="0">
                <a:solidFill>
                  <a:srgbClr val="737373"/>
                </a:solidFill>
                <a:latin typeface="Tahoma"/>
                <a:cs typeface="Tahoma"/>
              </a:rPr>
              <a:t> </a:t>
            </a:r>
            <a:r>
              <a:rPr lang="es-DO" sz="1167" spc="44" dirty="0">
                <a:solidFill>
                  <a:srgbClr val="737373"/>
                </a:solidFill>
                <a:latin typeface="Tahoma"/>
                <a:cs typeface="Tahoma"/>
              </a:rPr>
              <a:t>presidente</a:t>
            </a:r>
            <a:r>
              <a:rPr sz="1167" spc="44" dirty="0">
                <a:solidFill>
                  <a:srgbClr val="737373"/>
                </a:solidFill>
                <a:latin typeface="Tahoma"/>
                <a:cs typeface="Tahoma"/>
              </a:rPr>
              <a:t>.</a:t>
            </a:r>
            <a:endParaRPr lang="es-DO" sz="1167" spc="44" dirty="0">
              <a:solidFill>
                <a:srgbClr val="737373"/>
              </a:solidFill>
              <a:latin typeface="Tahoma"/>
              <a:cs typeface="Tahoma"/>
            </a:endParaRPr>
          </a:p>
          <a:p>
            <a:pPr marL="166684" marR="4939" indent="-166684" algn="just" defTabSz="888980">
              <a:lnSpc>
                <a:spcPct val="135000"/>
              </a:lnSpc>
              <a:buFont typeface="Arial" panose="020B0604020202020204" pitchFamily="34" charset="0"/>
              <a:buChar char="•"/>
            </a:pPr>
            <a:r>
              <a:rPr lang="es-DO" sz="1167" spc="53" dirty="0">
                <a:solidFill>
                  <a:srgbClr val="737373"/>
                </a:solidFill>
                <a:latin typeface="Tahoma"/>
                <a:cs typeface="Tahoma"/>
              </a:rPr>
              <a:t>Proyectos</a:t>
            </a:r>
            <a:r>
              <a:rPr sz="1167" spc="29" dirty="0">
                <a:solidFill>
                  <a:srgbClr val="737373"/>
                </a:solidFill>
                <a:latin typeface="Tahoma"/>
                <a:cs typeface="Tahoma"/>
              </a:rPr>
              <a:t> </a:t>
            </a:r>
            <a:r>
              <a:rPr sz="1167" dirty="0">
                <a:solidFill>
                  <a:srgbClr val="737373"/>
                </a:solidFill>
                <a:latin typeface="Tahoma"/>
                <a:cs typeface="Tahoma"/>
              </a:rPr>
              <a:t>a </a:t>
            </a:r>
            <a:r>
              <a:rPr lang="es-DO" sz="1167" spc="44" dirty="0">
                <a:solidFill>
                  <a:srgbClr val="737373"/>
                </a:solidFill>
                <a:latin typeface="Tahoma"/>
                <a:cs typeface="Tahoma"/>
              </a:rPr>
              <a:t>futuro en próximos meses, con objetivos, inversión, beneficiarios y empleos.</a:t>
            </a:r>
            <a:endParaRPr sz="1167" dirty="0">
              <a:solidFill>
                <a:srgbClr val="737373"/>
              </a:solidFill>
              <a:latin typeface="Tahoma"/>
              <a:cs typeface="Tahoma"/>
            </a:endParaRPr>
          </a:p>
        </p:txBody>
      </p:sp>
      <p:sp>
        <p:nvSpPr>
          <p:cNvPr id="53" name="object 12"/>
          <p:cNvSpPr txBox="1"/>
          <p:nvPr/>
        </p:nvSpPr>
        <p:spPr>
          <a:xfrm>
            <a:off x="2755305" y="5333477"/>
            <a:ext cx="2340415" cy="1486465"/>
          </a:xfrm>
          <a:prstGeom prst="rect">
            <a:avLst/>
          </a:prstGeom>
        </p:spPr>
        <p:txBody>
          <a:bodyPr vert="horz" wrap="square" lIns="0" tIns="61119" rIns="0" bIns="0" rtlCol="0">
            <a:spAutoFit/>
          </a:bodyPr>
          <a:lstStyle/>
          <a:p>
            <a:pPr marL="14000" marR="14198" algn="just" defTabSz="888980">
              <a:lnSpc>
                <a:spcPct val="135000"/>
              </a:lnSpc>
              <a:spcBef>
                <a:spcPts val="2678"/>
              </a:spcBef>
              <a:tabLst>
                <a:tab pos="1235929" algn="l"/>
                <a:tab pos="1638438" algn="l"/>
              </a:tabLst>
            </a:pPr>
            <a:r>
              <a:rPr lang="es-DO" sz="1167" spc="63" dirty="0">
                <a:solidFill>
                  <a:srgbClr val="737373"/>
                </a:solidFill>
                <a:latin typeface="Tahoma"/>
                <a:cs typeface="Tahoma"/>
              </a:rPr>
              <a:t>Presentar el aspecto humano de las realizaciones, haciendo énfasis en cómo esas ejecuciones aportan a una mejor calidad de vida de las personas, de una u otra forma.</a:t>
            </a:r>
            <a:endParaRPr sz="1167" dirty="0">
              <a:solidFill>
                <a:srgbClr val="737373"/>
              </a:solidFill>
              <a:latin typeface="Tahoma"/>
              <a:cs typeface="Tahoma"/>
            </a:endParaRPr>
          </a:p>
        </p:txBody>
      </p:sp>
      <p:sp>
        <p:nvSpPr>
          <p:cNvPr id="54" name="object 7"/>
          <p:cNvSpPr txBox="1">
            <a:spLocks noGrp="1"/>
          </p:cNvSpPr>
          <p:nvPr>
            <p:ph type="title"/>
          </p:nvPr>
        </p:nvSpPr>
        <p:spPr>
          <a:xfrm>
            <a:off x="1481667" y="1517675"/>
            <a:ext cx="4770662" cy="535492"/>
          </a:xfrm>
          <a:prstGeom prst="rect">
            <a:avLst/>
          </a:prstGeom>
        </p:spPr>
        <p:txBody>
          <a:bodyPr vert="horz" wrap="square" lIns="0" tIns="11730" rIns="0" bIns="0" rtlCol="0">
            <a:spAutoFit/>
          </a:bodyPr>
          <a:lstStyle/>
          <a:p>
            <a:pPr marL="12347" algn="ctr">
              <a:spcBef>
                <a:spcPts val="92"/>
              </a:spcBef>
            </a:pPr>
            <a:r>
              <a:rPr lang="es-DO" sz="3403" spc="-73" dirty="0">
                <a:latin typeface="Tahoma" panose="020B0604030504040204" pitchFamily="34" charset="0"/>
                <a:ea typeface="Tahoma" panose="020B0604030504040204" pitchFamily="34" charset="0"/>
                <a:cs typeface="Tahoma" panose="020B0604030504040204" pitchFamily="34" charset="0"/>
              </a:rPr>
              <a:t>Resumen</a:t>
            </a:r>
            <a:r>
              <a:rPr sz="3403" spc="-73" dirty="0">
                <a:latin typeface="Tahoma" panose="020B0604030504040204" pitchFamily="34" charset="0"/>
                <a:ea typeface="Tahoma" panose="020B0604030504040204" pitchFamily="34" charset="0"/>
                <a:cs typeface="Tahoma" panose="020B0604030504040204" pitchFamily="34" charset="0"/>
              </a:rPr>
              <a:t> Ejecutivo</a:t>
            </a:r>
          </a:p>
        </p:txBody>
      </p:sp>
      <p:sp>
        <p:nvSpPr>
          <p:cNvPr id="28" name="Freeform 18">
            <a:extLst>
              <a:ext uri="{FF2B5EF4-FFF2-40B4-BE49-F238E27FC236}">
                <a16:creationId xmlns:a16="http://schemas.microsoft.com/office/drawing/2014/main" id="{D73953EF-EF70-4C12-B28A-21B08520CF16}"/>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6">
              <a:alphaModFix amt="76000"/>
              <a:extLst>
                <a:ext uri="{96DAC541-7B7A-43D3-8B79-37D633B846F1}">
                  <asvg:svgBlip xmlns:asvg="http://schemas.microsoft.com/office/drawing/2016/SVG/main" xmlns="" r:embed="rId7"/>
                </a:ext>
              </a:extLst>
            </a:blip>
            <a:stretch>
              <a:fillRect t="-74040" b="-74040"/>
            </a:stretch>
          </a:blipFill>
        </p:spPr>
      </p:sp>
      <p:sp>
        <p:nvSpPr>
          <p:cNvPr id="29" name="Freeform 19">
            <a:extLst>
              <a:ext uri="{FF2B5EF4-FFF2-40B4-BE49-F238E27FC236}">
                <a16:creationId xmlns:a16="http://schemas.microsoft.com/office/drawing/2014/main" id="{5D659F51-9CBA-428C-926E-9DEB83C3395E}"/>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8">
              <a:alphaModFix amt="76000"/>
              <a:extLst>
                <a:ext uri="{96DAC541-7B7A-43D3-8B79-37D633B846F1}">
                  <asvg:svgBlip xmlns:asvg="http://schemas.microsoft.com/office/drawing/2016/SVG/main" xmlns="" r:embed="rId9"/>
                </a:ext>
              </a:extLst>
            </a:blip>
            <a:stretch>
              <a:fillRect t="-85396" b="-85396"/>
            </a:stretch>
          </a:blipFill>
        </p:spPr>
      </p:sp>
      <p:sp>
        <p:nvSpPr>
          <p:cNvPr id="30" name="Freeform 20">
            <a:extLst>
              <a:ext uri="{FF2B5EF4-FFF2-40B4-BE49-F238E27FC236}">
                <a16:creationId xmlns:a16="http://schemas.microsoft.com/office/drawing/2014/main" id="{47257A9A-2DC6-486C-BE78-72857ABB6051}"/>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8">
              <a:alphaModFix amt="76000"/>
              <a:extLst>
                <a:ext uri="{96DAC541-7B7A-43D3-8B79-37D633B846F1}">
                  <asvg:svgBlip xmlns:asvg="http://schemas.microsoft.com/office/drawing/2016/SVG/main" xmlns="" r:embed="rId9"/>
                </a:ext>
              </a:extLst>
            </a:blip>
            <a:stretch>
              <a:fillRect b="-1719900"/>
            </a:stretch>
          </a:blipFill>
        </p:spPr>
      </p:sp>
      <p:sp>
        <p:nvSpPr>
          <p:cNvPr id="31" name="Freeform 21">
            <a:extLst>
              <a:ext uri="{FF2B5EF4-FFF2-40B4-BE49-F238E27FC236}">
                <a16:creationId xmlns:a16="http://schemas.microsoft.com/office/drawing/2014/main" id="{0EE2FB3D-4515-4E7D-8DB6-ECAA1A6A259C}"/>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6">
              <a:alphaModFix amt="76000"/>
              <a:extLst>
                <a:ext uri="{96DAC541-7B7A-43D3-8B79-37D633B846F1}">
                  <asvg:svgBlip xmlns:asvg="http://schemas.microsoft.com/office/drawing/2016/SVG/main" xmlns="" r:embed="rId7"/>
                </a:ext>
              </a:extLst>
            </a:blip>
            <a:stretch>
              <a:fillRect t="-483188" b="-1035790"/>
            </a:stretch>
          </a:blipFill>
        </p:spPr>
      </p:sp>
      <p:sp>
        <p:nvSpPr>
          <p:cNvPr id="33" name="CuadroTexto 32">
            <a:extLst>
              <a:ext uri="{FF2B5EF4-FFF2-40B4-BE49-F238E27FC236}">
                <a16:creationId xmlns:a16="http://schemas.microsoft.com/office/drawing/2014/main" id="{676E2913-C4A4-43C1-8C7D-CE2E91F78171}"/>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27</a:t>
            </a:r>
            <a:endParaRPr lang="es-DO" b="1" dirty="0">
              <a:solidFill>
                <a:srgbClr val="003775"/>
              </a:solidFill>
            </a:endParaRPr>
          </a:p>
        </p:txBody>
      </p:sp>
    </p:spTree>
    <p:extLst>
      <p:ext uri="{BB962C8B-B14F-4D97-AF65-F5344CB8AC3E}">
        <p14:creationId xmlns:p14="http://schemas.microsoft.com/office/powerpoint/2010/main" val="442687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0640" y="823701"/>
            <a:ext cx="3665220" cy="1055370"/>
          </a:xfrm>
          <a:prstGeom prst="rect">
            <a:avLst/>
          </a:prstGeom>
        </p:spPr>
        <p:txBody>
          <a:bodyPr vert="horz" wrap="square" lIns="0" tIns="109220" rIns="0" bIns="0" rtlCol="0">
            <a:spAutoFit/>
          </a:bodyPr>
          <a:lstStyle/>
          <a:p>
            <a:pPr marL="265430" marR="5080" indent="-253365" algn="ctr">
              <a:lnSpc>
                <a:spcPts val="3670"/>
              </a:lnSpc>
              <a:spcBef>
                <a:spcPts val="860"/>
              </a:spcBef>
            </a:pPr>
            <a:r>
              <a:rPr sz="3400" dirty="0"/>
              <a:t>II. Información  institucional</a:t>
            </a:r>
          </a:p>
        </p:txBody>
      </p:sp>
      <p:sp>
        <p:nvSpPr>
          <p:cNvPr id="3" name="object 3"/>
          <p:cNvSpPr txBox="1"/>
          <p:nvPr/>
        </p:nvSpPr>
        <p:spPr>
          <a:xfrm>
            <a:off x="1488447" y="2453450"/>
            <a:ext cx="5120640" cy="2322046"/>
          </a:xfrm>
          <a:prstGeom prst="rect">
            <a:avLst/>
          </a:prstGeom>
        </p:spPr>
        <p:txBody>
          <a:bodyPr vert="horz" wrap="square" lIns="0" tIns="12065" rIns="0" bIns="0" rtlCol="0">
            <a:spAutoFit/>
          </a:bodyPr>
          <a:lstStyle/>
          <a:p>
            <a:pPr marL="12700" marR="5080" algn="just">
              <a:lnSpc>
                <a:spcPct val="129700"/>
              </a:lnSpc>
              <a:spcBef>
                <a:spcPts val="95"/>
              </a:spcBef>
            </a:pPr>
            <a:r>
              <a:rPr sz="1300" spc="125" dirty="0">
                <a:solidFill>
                  <a:srgbClr val="737373"/>
                </a:solidFill>
                <a:latin typeface="Tahoma"/>
                <a:cs typeface="Tahoma"/>
              </a:rPr>
              <a:t>Es </a:t>
            </a:r>
            <a:r>
              <a:rPr sz="1300" spc="130" dirty="0">
                <a:solidFill>
                  <a:srgbClr val="737373"/>
                </a:solidFill>
                <a:latin typeface="Tahoma"/>
                <a:cs typeface="Tahoma"/>
              </a:rPr>
              <a:t>la </a:t>
            </a:r>
            <a:r>
              <a:rPr sz="1300" spc="175" dirty="0">
                <a:solidFill>
                  <a:srgbClr val="737373"/>
                </a:solidFill>
                <a:latin typeface="Tahoma"/>
                <a:cs typeface="Tahoma"/>
              </a:rPr>
              <a:t>presentación de </a:t>
            </a:r>
            <a:r>
              <a:rPr sz="1300" spc="130" dirty="0">
                <a:solidFill>
                  <a:srgbClr val="737373"/>
                </a:solidFill>
                <a:latin typeface="Tahoma"/>
                <a:cs typeface="Tahoma"/>
              </a:rPr>
              <a:t>la </a:t>
            </a:r>
            <a:r>
              <a:rPr sz="1300" spc="160" dirty="0">
                <a:solidFill>
                  <a:srgbClr val="737373"/>
                </a:solidFill>
                <a:latin typeface="Tahoma"/>
                <a:cs typeface="Tahoma"/>
              </a:rPr>
              <a:t>institución, </a:t>
            </a:r>
            <a:r>
              <a:rPr sz="1300" spc="195" dirty="0">
                <a:solidFill>
                  <a:srgbClr val="737373"/>
                </a:solidFill>
                <a:latin typeface="Tahoma"/>
                <a:cs typeface="Tahoma"/>
              </a:rPr>
              <a:t>mostrando </a:t>
            </a:r>
            <a:r>
              <a:rPr sz="1300" spc="125" dirty="0">
                <a:solidFill>
                  <a:srgbClr val="737373"/>
                </a:solidFill>
                <a:latin typeface="Tahoma"/>
                <a:cs typeface="Tahoma"/>
              </a:rPr>
              <a:t>su </a:t>
            </a:r>
            <a:r>
              <a:rPr sz="1300" spc="130" dirty="0">
                <a:solidFill>
                  <a:srgbClr val="737373"/>
                </a:solidFill>
                <a:latin typeface="Tahoma"/>
                <a:cs typeface="Tahoma"/>
              </a:rPr>
              <a:t> </a:t>
            </a:r>
            <a:r>
              <a:rPr sz="1300" spc="200" dirty="0">
                <a:solidFill>
                  <a:srgbClr val="737373"/>
                </a:solidFill>
                <a:latin typeface="Tahoma"/>
                <a:cs typeface="Tahoma"/>
              </a:rPr>
              <a:t>marco</a:t>
            </a:r>
            <a:r>
              <a:rPr sz="1300" spc="204" dirty="0">
                <a:solidFill>
                  <a:srgbClr val="737373"/>
                </a:solidFill>
                <a:latin typeface="Tahoma"/>
                <a:cs typeface="Tahoma"/>
              </a:rPr>
              <a:t> </a:t>
            </a:r>
            <a:r>
              <a:rPr sz="1300" spc="155" dirty="0">
                <a:solidFill>
                  <a:srgbClr val="737373"/>
                </a:solidFill>
                <a:latin typeface="Tahoma"/>
                <a:cs typeface="Tahoma"/>
              </a:rPr>
              <a:t>filosófico</a:t>
            </a:r>
            <a:r>
              <a:rPr sz="1300" spc="160" dirty="0">
                <a:solidFill>
                  <a:srgbClr val="737373"/>
                </a:solidFill>
                <a:latin typeface="Tahoma"/>
                <a:cs typeface="Tahoma"/>
              </a:rPr>
              <a:t> </a:t>
            </a:r>
            <a:r>
              <a:rPr sz="1300" spc="135" dirty="0">
                <a:solidFill>
                  <a:srgbClr val="737373"/>
                </a:solidFill>
                <a:latin typeface="Tahoma"/>
                <a:cs typeface="Tahoma"/>
              </a:rPr>
              <a:t>(misión,</a:t>
            </a:r>
            <a:r>
              <a:rPr sz="1300" spc="680" dirty="0">
                <a:solidFill>
                  <a:srgbClr val="737373"/>
                </a:solidFill>
                <a:latin typeface="Tahoma"/>
                <a:cs typeface="Tahoma"/>
              </a:rPr>
              <a:t> </a:t>
            </a:r>
            <a:r>
              <a:rPr sz="1300" spc="120" dirty="0">
                <a:solidFill>
                  <a:srgbClr val="737373"/>
                </a:solidFill>
                <a:latin typeface="Tahoma"/>
                <a:cs typeface="Tahoma"/>
              </a:rPr>
              <a:t>visión,</a:t>
            </a:r>
            <a:r>
              <a:rPr sz="1300" spc="125" dirty="0">
                <a:solidFill>
                  <a:srgbClr val="737373"/>
                </a:solidFill>
                <a:latin typeface="Tahoma"/>
                <a:cs typeface="Tahoma"/>
              </a:rPr>
              <a:t> valores)</a:t>
            </a:r>
            <a:r>
              <a:rPr sz="1300" spc="130" dirty="0">
                <a:solidFill>
                  <a:srgbClr val="737373"/>
                </a:solidFill>
                <a:latin typeface="Tahoma"/>
                <a:cs typeface="Tahoma"/>
              </a:rPr>
              <a:t> </a:t>
            </a:r>
            <a:r>
              <a:rPr sz="1300" spc="55" dirty="0">
                <a:solidFill>
                  <a:srgbClr val="737373"/>
                </a:solidFill>
                <a:latin typeface="Tahoma"/>
                <a:cs typeface="Tahoma"/>
              </a:rPr>
              <a:t>y </a:t>
            </a:r>
            <a:r>
              <a:rPr sz="1300" spc="60" dirty="0">
                <a:solidFill>
                  <a:srgbClr val="737373"/>
                </a:solidFill>
                <a:latin typeface="Tahoma"/>
                <a:cs typeface="Tahoma"/>
              </a:rPr>
              <a:t> </a:t>
            </a:r>
            <a:r>
              <a:rPr sz="1300" spc="195" dirty="0">
                <a:solidFill>
                  <a:srgbClr val="737373"/>
                </a:solidFill>
                <a:latin typeface="Tahoma"/>
                <a:cs typeface="Tahoma"/>
              </a:rPr>
              <a:t>agrupando </a:t>
            </a:r>
            <a:r>
              <a:rPr sz="1300" spc="125" dirty="0">
                <a:solidFill>
                  <a:srgbClr val="737373"/>
                </a:solidFill>
                <a:latin typeface="Tahoma"/>
                <a:cs typeface="Tahoma"/>
              </a:rPr>
              <a:t>su</a:t>
            </a:r>
            <a:r>
              <a:rPr sz="1300" spc="130" dirty="0">
                <a:solidFill>
                  <a:srgbClr val="737373"/>
                </a:solidFill>
                <a:latin typeface="Tahoma"/>
                <a:cs typeface="Tahoma"/>
              </a:rPr>
              <a:t> </a:t>
            </a:r>
            <a:r>
              <a:rPr sz="1300" spc="175" dirty="0">
                <a:solidFill>
                  <a:srgbClr val="737373"/>
                </a:solidFill>
                <a:latin typeface="Tahoma"/>
                <a:cs typeface="Tahoma"/>
              </a:rPr>
              <a:t>accionar </a:t>
            </a:r>
            <a:r>
              <a:rPr sz="1300" spc="95" dirty="0">
                <a:solidFill>
                  <a:srgbClr val="737373"/>
                </a:solidFill>
                <a:latin typeface="Tahoma"/>
                <a:cs typeface="Tahoma"/>
              </a:rPr>
              <a:t>e</a:t>
            </a:r>
            <a:r>
              <a:rPr sz="1300" spc="100" dirty="0">
                <a:solidFill>
                  <a:srgbClr val="737373"/>
                </a:solidFill>
                <a:latin typeface="Tahoma"/>
                <a:cs typeface="Tahoma"/>
              </a:rPr>
              <a:t> </a:t>
            </a:r>
            <a:r>
              <a:rPr sz="1300" spc="165" dirty="0">
                <a:solidFill>
                  <a:srgbClr val="737373"/>
                </a:solidFill>
                <a:latin typeface="Tahoma"/>
                <a:cs typeface="Tahoma"/>
              </a:rPr>
              <a:t>interrelaciones </a:t>
            </a:r>
            <a:r>
              <a:rPr sz="1300" spc="160" dirty="0">
                <a:solidFill>
                  <a:srgbClr val="737373"/>
                </a:solidFill>
                <a:latin typeface="Tahoma"/>
                <a:cs typeface="Tahoma"/>
              </a:rPr>
              <a:t>en </a:t>
            </a:r>
            <a:r>
              <a:rPr sz="1300" spc="130" dirty="0">
                <a:solidFill>
                  <a:srgbClr val="737373"/>
                </a:solidFill>
                <a:latin typeface="Tahoma"/>
                <a:cs typeface="Tahoma"/>
              </a:rPr>
              <a:t>tres </a:t>
            </a:r>
            <a:r>
              <a:rPr sz="1300" spc="135" dirty="0">
                <a:solidFill>
                  <a:srgbClr val="737373"/>
                </a:solidFill>
                <a:latin typeface="Tahoma"/>
                <a:cs typeface="Tahoma"/>
              </a:rPr>
              <a:t> </a:t>
            </a:r>
            <a:r>
              <a:rPr sz="1300" spc="160" dirty="0">
                <a:solidFill>
                  <a:srgbClr val="737373"/>
                </a:solidFill>
                <a:latin typeface="Tahoma"/>
                <a:cs typeface="Tahoma"/>
              </a:rPr>
              <a:t>categorías</a:t>
            </a:r>
            <a:r>
              <a:rPr sz="1300" spc="165" dirty="0">
                <a:solidFill>
                  <a:srgbClr val="737373"/>
                </a:solidFill>
                <a:latin typeface="Tahoma"/>
                <a:cs typeface="Tahoma"/>
              </a:rPr>
              <a:t> </a:t>
            </a:r>
            <a:r>
              <a:rPr sz="1300" spc="175" dirty="0">
                <a:solidFill>
                  <a:srgbClr val="737373"/>
                </a:solidFill>
                <a:latin typeface="Tahoma"/>
                <a:cs typeface="Tahoma"/>
              </a:rPr>
              <a:t>de</a:t>
            </a:r>
            <a:r>
              <a:rPr sz="1300" spc="180" dirty="0">
                <a:solidFill>
                  <a:srgbClr val="737373"/>
                </a:solidFill>
                <a:latin typeface="Tahoma"/>
                <a:cs typeface="Tahoma"/>
              </a:rPr>
              <a:t> </a:t>
            </a:r>
            <a:r>
              <a:rPr sz="1300" spc="165" dirty="0">
                <a:solidFill>
                  <a:srgbClr val="737373"/>
                </a:solidFill>
                <a:latin typeface="Tahoma"/>
                <a:cs typeface="Tahoma"/>
              </a:rPr>
              <a:t>gestión</a:t>
            </a:r>
            <a:r>
              <a:rPr sz="1300" spc="170" dirty="0">
                <a:solidFill>
                  <a:srgbClr val="737373"/>
                </a:solidFill>
                <a:latin typeface="Tahoma"/>
                <a:cs typeface="Tahoma"/>
              </a:rPr>
              <a:t> </a:t>
            </a:r>
            <a:r>
              <a:rPr sz="1300" spc="175" dirty="0">
                <a:solidFill>
                  <a:srgbClr val="737373"/>
                </a:solidFill>
                <a:latin typeface="Tahoma"/>
                <a:cs typeface="Tahoma"/>
              </a:rPr>
              <a:t>de</a:t>
            </a:r>
            <a:r>
              <a:rPr sz="1300" spc="180" dirty="0">
                <a:solidFill>
                  <a:srgbClr val="737373"/>
                </a:solidFill>
                <a:latin typeface="Tahoma"/>
                <a:cs typeface="Tahoma"/>
              </a:rPr>
              <a:t> </a:t>
            </a:r>
            <a:r>
              <a:rPr sz="1300" spc="135" dirty="0">
                <a:solidFill>
                  <a:srgbClr val="737373"/>
                </a:solidFill>
                <a:latin typeface="Tahoma"/>
                <a:cs typeface="Tahoma"/>
              </a:rPr>
              <a:t>procesos:</a:t>
            </a:r>
            <a:r>
              <a:rPr sz="1300" spc="140" dirty="0">
                <a:solidFill>
                  <a:srgbClr val="737373"/>
                </a:solidFill>
                <a:latin typeface="Tahoma"/>
                <a:cs typeface="Tahoma"/>
              </a:rPr>
              <a:t> </a:t>
            </a:r>
            <a:r>
              <a:rPr sz="1300" spc="155" dirty="0">
                <a:solidFill>
                  <a:srgbClr val="737373"/>
                </a:solidFill>
                <a:latin typeface="Tahoma"/>
                <a:cs typeface="Tahoma"/>
              </a:rPr>
              <a:t>misionales, </a:t>
            </a:r>
            <a:r>
              <a:rPr sz="1300" spc="160" dirty="0">
                <a:solidFill>
                  <a:srgbClr val="737373"/>
                </a:solidFill>
                <a:latin typeface="Tahoma"/>
                <a:cs typeface="Tahoma"/>
              </a:rPr>
              <a:t> </a:t>
            </a:r>
            <a:r>
              <a:rPr sz="1300" spc="190" dirty="0">
                <a:solidFill>
                  <a:srgbClr val="737373"/>
                </a:solidFill>
                <a:latin typeface="Tahoma"/>
                <a:cs typeface="Tahoma"/>
              </a:rPr>
              <a:t>conocidos </a:t>
            </a:r>
            <a:r>
              <a:rPr sz="1300" spc="225" dirty="0">
                <a:solidFill>
                  <a:srgbClr val="737373"/>
                </a:solidFill>
                <a:latin typeface="Tahoma"/>
                <a:cs typeface="Tahoma"/>
              </a:rPr>
              <a:t>como </a:t>
            </a:r>
            <a:r>
              <a:rPr sz="1300" spc="135" dirty="0">
                <a:solidFill>
                  <a:srgbClr val="737373"/>
                </a:solidFill>
                <a:latin typeface="Tahoma"/>
                <a:cs typeface="Tahoma"/>
              </a:rPr>
              <a:t>operativos; </a:t>
            </a:r>
            <a:r>
              <a:rPr sz="1300" spc="160" dirty="0">
                <a:solidFill>
                  <a:srgbClr val="737373"/>
                </a:solidFill>
                <a:latin typeface="Tahoma"/>
                <a:cs typeface="Tahoma"/>
              </a:rPr>
              <a:t>estratégicos </a:t>
            </a:r>
            <a:r>
              <a:rPr sz="1300" spc="190" dirty="0">
                <a:solidFill>
                  <a:srgbClr val="737373"/>
                </a:solidFill>
                <a:latin typeface="Tahoma"/>
                <a:cs typeface="Tahoma"/>
              </a:rPr>
              <a:t>conocidos </a:t>
            </a:r>
            <a:r>
              <a:rPr sz="1300" spc="-395" dirty="0">
                <a:solidFill>
                  <a:srgbClr val="737373"/>
                </a:solidFill>
                <a:latin typeface="Tahoma"/>
                <a:cs typeface="Tahoma"/>
              </a:rPr>
              <a:t> </a:t>
            </a:r>
            <a:r>
              <a:rPr sz="1300" spc="225" dirty="0">
                <a:solidFill>
                  <a:srgbClr val="737373"/>
                </a:solidFill>
                <a:latin typeface="Tahoma"/>
                <a:cs typeface="Tahoma"/>
              </a:rPr>
              <a:t>como</a:t>
            </a:r>
            <a:r>
              <a:rPr sz="1300" spc="385" dirty="0">
                <a:solidFill>
                  <a:srgbClr val="737373"/>
                </a:solidFill>
                <a:latin typeface="Tahoma"/>
                <a:cs typeface="Tahoma"/>
              </a:rPr>
              <a:t> </a:t>
            </a:r>
            <a:r>
              <a:rPr sz="1300" spc="130" dirty="0">
                <a:solidFill>
                  <a:srgbClr val="737373"/>
                </a:solidFill>
                <a:latin typeface="Tahoma"/>
                <a:cs typeface="Tahoma"/>
              </a:rPr>
              <a:t>transversales;</a:t>
            </a:r>
            <a:r>
              <a:rPr sz="1300" spc="575" dirty="0">
                <a:solidFill>
                  <a:srgbClr val="737373"/>
                </a:solidFill>
                <a:latin typeface="Tahoma"/>
                <a:cs typeface="Tahoma"/>
              </a:rPr>
              <a:t> </a:t>
            </a:r>
            <a:r>
              <a:rPr lang="es-DO" sz="1300" spc="55" dirty="0" smtClean="0">
                <a:solidFill>
                  <a:srgbClr val="737373"/>
                </a:solidFill>
                <a:latin typeface="Tahoma"/>
                <a:cs typeface="Tahoma"/>
              </a:rPr>
              <a:t>y</a:t>
            </a:r>
            <a:r>
              <a:rPr lang="es-DO" sz="1300" spc="260" dirty="0" smtClean="0">
                <a:solidFill>
                  <a:srgbClr val="737373"/>
                </a:solidFill>
                <a:latin typeface="Tahoma"/>
                <a:cs typeface="Tahoma"/>
              </a:rPr>
              <a:t> </a:t>
            </a:r>
            <a:r>
              <a:rPr lang="es-DO" sz="1300" spc="175" dirty="0" smtClean="0">
                <a:solidFill>
                  <a:srgbClr val="737373"/>
                </a:solidFill>
                <a:latin typeface="Tahoma"/>
                <a:cs typeface="Tahoma"/>
              </a:rPr>
              <a:t>de</a:t>
            </a:r>
            <a:r>
              <a:rPr lang="es-DO" sz="1300" spc="484" dirty="0" smtClean="0">
                <a:solidFill>
                  <a:srgbClr val="737373"/>
                </a:solidFill>
                <a:latin typeface="Tahoma"/>
                <a:cs typeface="Tahoma"/>
              </a:rPr>
              <a:t> </a:t>
            </a:r>
            <a:r>
              <a:rPr lang="es-DO" sz="1300" spc="165" dirty="0" smtClean="0">
                <a:solidFill>
                  <a:srgbClr val="737373"/>
                </a:solidFill>
                <a:latin typeface="Tahoma"/>
                <a:cs typeface="Tahoma"/>
              </a:rPr>
              <a:t>soporte</a:t>
            </a:r>
            <a:r>
              <a:rPr lang="es-DO" sz="1300" spc="505" dirty="0" smtClean="0">
                <a:solidFill>
                  <a:srgbClr val="737373"/>
                </a:solidFill>
                <a:latin typeface="Tahoma"/>
                <a:cs typeface="Tahoma"/>
              </a:rPr>
              <a:t> </a:t>
            </a:r>
            <a:r>
              <a:rPr lang="es-DO" sz="1300" spc="204" dirty="0" smtClean="0">
                <a:solidFill>
                  <a:srgbClr val="737373"/>
                </a:solidFill>
                <a:latin typeface="Tahoma"/>
                <a:cs typeface="Tahoma"/>
              </a:rPr>
              <a:t>también denominados  de apoyo.  Permite al ciudadano  conocer y comprender la entidad, sus  funciones, atribuciones y los principios que la rigen. </a:t>
            </a:r>
            <a:endParaRPr lang="es-DO" sz="1300" dirty="0">
              <a:latin typeface="Tahoma"/>
              <a:cs typeface="Tahoma"/>
            </a:endParaRPr>
          </a:p>
        </p:txBody>
      </p:sp>
      <p:sp>
        <p:nvSpPr>
          <p:cNvPr id="6" name="object 6"/>
          <p:cNvSpPr txBox="1"/>
          <p:nvPr/>
        </p:nvSpPr>
        <p:spPr>
          <a:xfrm>
            <a:off x="1483911" y="5197475"/>
            <a:ext cx="5120640" cy="2766014"/>
          </a:xfrm>
          <a:prstGeom prst="rect">
            <a:avLst/>
          </a:prstGeom>
        </p:spPr>
        <p:txBody>
          <a:bodyPr vert="horz" wrap="square" lIns="0" tIns="15875" rIns="0" bIns="0" rtlCol="0">
            <a:spAutoFit/>
          </a:bodyPr>
          <a:lstStyle/>
          <a:p>
            <a:pPr marL="12700" algn="just">
              <a:lnSpc>
                <a:spcPct val="100000"/>
              </a:lnSpc>
            </a:pPr>
            <a:r>
              <a:rPr sz="1400" b="1" spc="-85" dirty="0">
                <a:solidFill>
                  <a:srgbClr val="4C4747"/>
                </a:solidFill>
                <a:latin typeface="Tahoma"/>
                <a:cs typeface="Tahoma"/>
              </a:rPr>
              <a:t>2.1</a:t>
            </a:r>
            <a:r>
              <a:rPr sz="1400" b="1" spc="-50" dirty="0">
                <a:solidFill>
                  <a:srgbClr val="4C4747"/>
                </a:solidFill>
                <a:latin typeface="Tahoma"/>
                <a:cs typeface="Tahoma"/>
              </a:rPr>
              <a:t> </a:t>
            </a:r>
            <a:r>
              <a:rPr sz="1400" b="1" spc="90" dirty="0">
                <a:solidFill>
                  <a:srgbClr val="4C4747"/>
                </a:solidFill>
                <a:latin typeface="Tahoma"/>
                <a:cs typeface="Tahoma"/>
              </a:rPr>
              <a:t>Marco</a:t>
            </a:r>
            <a:r>
              <a:rPr sz="1400" b="1" spc="70" dirty="0">
                <a:solidFill>
                  <a:srgbClr val="4C4747"/>
                </a:solidFill>
                <a:latin typeface="Tahoma"/>
                <a:cs typeface="Tahoma"/>
              </a:rPr>
              <a:t> </a:t>
            </a:r>
            <a:r>
              <a:rPr lang="es-DO" sz="1400" b="1" spc="95" dirty="0" smtClean="0">
                <a:solidFill>
                  <a:srgbClr val="4C4747"/>
                </a:solidFill>
                <a:latin typeface="Tahoma"/>
                <a:cs typeface="Tahoma"/>
              </a:rPr>
              <a:t>filosófico</a:t>
            </a:r>
            <a:r>
              <a:rPr sz="1400" b="1" spc="75" dirty="0" smtClean="0">
                <a:solidFill>
                  <a:srgbClr val="4C4747"/>
                </a:solidFill>
                <a:latin typeface="Tahoma"/>
                <a:cs typeface="Tahoma"/>
              </a:rPr>
              <a:t> </a:t>
            </a:r>
            <a:r>
              <a:rPr lang="es-DO" sz="1400" b="1" spc="105" dirty="0" smtClean="0">
                <a:solidFill>
                  <a:srgbClr val="4C4747"/>
                </a:solidFill>
                <a:latin typeface="Tahoma"/>
                <a:cs typeface="Tahoma"/>
              </a:rPr>
              <a:t>institucional</a:t>
            </a:r>
          </a:p>
          <a:p>
            <a:pPr marL="12700" algn="just">
              <a:lnSpc>
                <a:spcPct val="100000"/>
              </a:lnSpc>
            </a:pPr>
            <a:endParaRPr sz="1300" dirty="0">
              <a:latin typeface="Tahoma"/>
              <a:cs typeface="Tahoma"/>
            </a:endParaRPr>
          </a:p>
          <a:p>
            <a:pPr marL="12700" marR="6350" algn="just">
              <a:lnSpc>
                <a:spcPct val="129700"/>
              </a:lnSpc>
            </a:pPr>
            <a:r>
              <a:rPr sz="1300" spc="170" dirty="0">
                <a:solidFill>
                  <a:srgbClr val="737373"/>
                </a:solidFill>
                <a:latin typeface="Tahoma"/>
                <a:cs typeface="Tahoma"/>
              </a:rPr>
              <a:t>Describe</a:t>
            </a:r>
            <a:r>
              <a:rPr sz="1300" spc="175" dirty="0">
                <a:solidFill>
                  <a:srgbClr val="737373"/>
                </a:solidFill>
                <a:latin typeface="Tahoma"/>
                <a:cs typeface="Tahoma"/>
              </a:rPr>
              <a:t> </a:t>
            </a:r>
            <a:r>
              <a:rPr sz="1300" spc="130" dirty="0">
                <a:solidFill>
                  <a:srgbClr val="737373"/>
                </a:solidFill>
                <a:latin typeface="Tahoma"/>
                <a:cs typeface="Tahoma"/>
              </a:rPr>
              <a:t>la</a:t>
            </a:r>
            <a:r>
              <a:rPr sz="1300" spc="135" dirty="0">
                <a:solidFill>
                  <a:srgbClr val="737373"/>
                </a:solidFill>
                <a:latin typeface="Tahoma"/>
                <a:cs typeface="Tahoma"/>
              </a:rPr>
              <a:t> </a:t>
            </a:r>
            <a:r>
              <a:rPr sz="1300" spc="155" dirty="0">
                <a:solidFill>
                  <a:srgbClr val="737373"/>
                </a:solidFill>
                <a:latin typeface="Tahoma"/>
                <a:cs typeface="Tahoma"/>
              </a:rPr>
              <a:t>misión,</a:t>
            </a:r>
            <a:r>
              <a:rPr sz="1300" spc="160" dirty="0">
                <a:solidFill>
                  <a:srgbClr val="737373"/>
                </a:solidFill>
                <a:latin typeface="Tahoma"/>
                <a:cs typeface="Tahoma"/>
              </a:rPr>
              <a:t> </a:t>
            </a:r>
            <a:r>
              <a:rPr sz="1300" spc="130" dirty="0">
                <a:solidFill>
                  <a:srgbClr val="737373"/>
                </a:solidFill>
                <a:latin typeface="Tahoma"/>
                <a:cs typeface="Tahoma"/>
              </a:rPr>
              <a:t>la</a:t>
            </a:r>
            <a:r>
              <a:rPr sz="1300" spc="135" dirty="0">
                <a:solidFill>
                  <a:srgbClr val="737373"/>
                </a:solidFill>
                <a:latin typeface="Tahoma"/>
                <a:cs typeface="Tahoma"/>
              </a:rPr>
              <a:t> </a:t>
            </a:r>
            <a:r>
              <a:rPr sz="1300" spc="150" dirty="0">
                <a:solidFill>
                  <a:srgbClr val="737373"/>
                </a:solidFill>
                <a:latin typeface="Tahoma"/>
                <a:cs typeface="Tahoma"/>
              </a:rPr>
              <a:t>visión</a:t>
            </a:r>
            <a:r>
              <a:rPr sz="1300" spc="155" dirty="0">
                <a:solidFill>
                  <a:srgbClr val="737373"/>
                </a:solidFill>
                <a:latin typeface="Tahoma"/>
                <a:cs typeface="Tahoma"/>
              </a:rPr>
              <a:t> </a:t>
            </a:r>
            <a:r>
              <a:rPr sz="1300" spc="55" dirty="0">
                <a:solidFill>
                  <a:srgbClr val="737373"/>
                </a:solidFill>
                <a:latin typeface="Tahoma"/>
                <a:cs typeface="Tahoma"/>
              </a:rPr>
              <a:t>y</a:t>
            </a:r>
            <a:r>
              <a:rPr sz="1300" spc="60" dirty="0">
                <a:solidFill>
                  <a:srgbClr val="737373"/>
                </a:solidFill>
                <a:latin typeface="Tahoma"/>
                <a:cs typeface="Tahoma"/>
              </a:rPr>
              <a:t> </a:t>
            </a:r>
            <a:r>
              <a:rPr sz="1300" spc="135" dirty="0">
                <a:solidFill>
                  <a:srgbClr val="737373"/>
                </a:solidFill>
                <a:latin typeface="Tahoma"/>
                <a:cs typeface="Tahoma"/>
              </a:rPr>
              <a:t>los</a:t>
            </a:r>
            <a:r>
              <a:rPr sz="1300" spc="680" dirty="0">
                <a:solidFill>
                  <a:srgbClr val="737373"/>
                </a:solidFill>
                <a:latin typeface="Tahoma"/>
                <a:cs typeface="Tahoma"/>
              </a:rPr>
              <a:t> </a:t>
            </a:r>
            <a:r>
              <a:rPr sz="1300" spc="140" dirty="0">
                <a:solidFill>
                  <a:srgbClr val="737373"/>
                </a:solidFill>
                <a:latin typeface="Tahoma"/>
                <a:cs typeface="Tahoma"/>
              </a:rPr>
              <a:t>valores </a:t>
            </a:r>
            <a:r>
              <a:rPr sz="1300" spc="145" dirty="0">
                <a:solidFill>
                  <a:srgbClr val="737373"/>
                </a:solidFill>
                <a:latin typeface="Tahoma"/>
                <a:cs typeface="Tahoma"/>
              </a:rPr>
              <a:t> </a:t>
            </a:r>
            <a:r>
              <a:rPr sz="1300" spc="160" dirty="0">
                <a:solidFill>
                  <a:srgbClr val="737373"/>
                </a:solidFill>
                <a:latin typeface="Tahoma"/>
                <a:cs typeface="Tahoma"/>
              </a:rPr>
              <a:t>institucionales. </a:t>
            </a:r>
            <a:r>
              <a:rPr sz="1300" spc="155" dirty="0">
                <a:solidFill>
                  <a:srgbClr val="737373"/>
                </a:solidFill>
                <a:latin typeface="Tahoma"/>
                <a:cs typeface="Tahoma"/>
              </a:rPr>
              <a:t>El </a:t>
            </a:r>
            <a:r>
              <a:rPr lang="es-DO" sz="1300" spc="185" dirty="0" smtClean="0">
                <a:solidFill>
                  <a:srgbClr val="737373"/>
                </a:solidFill>
                <a:latin typeface="Tahoma"/>
                <a:cs typeface="Tahoma"/>
              </a:rPr>
              <a:t>conjunto</a:t>
            </a:r>
            <a:r>
              <a:rPr sz="1300" spc="185" dirty="0" smtClean="0">
                <a:solidFill>
                  <a:srgbClr val="737373"/>
                </a:solidFill>
                <a:latin typeface="Tahoma"/>
                <a:cs typeface="Tahoma"/>
              </a:rPr>
              <a:t> </a:t>
            </a:r>
            <a:r>
              <a:rPr lang="es-DO" sz="1300" spc="185" dirty="0" smtClean="0">
                <a:solidFill>
                  <a:srgbClr val="737373"/>
                </a:solidFill>
                <a:latin typeface="Tahoma"/>
                <a:cs typeface="Tahoma"/>
              </a:rPr>
              <a:t>de </a:t>
            </a:r>
            <a:r>
              <a:rPr lang="es-DO" sz="1300" spc="170" dirty="0" smtClean="0">
                <a:solidFill>
                  <a:srgbClr val="737373"/>
                </a:solidFill>
                <a:latin typeface="Tahoma"/>
                <a:cs typeface="Tahoma"/>
              </a:rPr>
              <a:t>prácticas</a:t>
            </a:r>
            <a:r>
              <a:rPr sz="1300" spc="170" dirty="0" smtClean="0">
                <a:solidFill>
                  <a:srgbClr val="737373"/>
                </a:solidFill>
                <a:latin typeface="Tahoma"/>
                <a:cs typeface="Tahoma"/>
              </a:rPr>
              <a:t> </a:t>
            </a:r>
            <a:r>
              <a:rPr sz="1300" spc="55" dirty="0">
                <a:solidFill>
                  <a:srgbClr val="737373"/>
                </a:solidFill>
                <a:latin typeface="Tahoma"/>
                <a:cs typeface="Tahoma"/>
              </a:rPr>
              <a:t>y</a:t>
            </a:r>
            <a:r>
              <a:rPr sz="1300" spc="60" dirty="0">
                <a:solidFill>
                  <a:srgbClr val="737373"/>
                </a:solidFill>
                <a:latin typeface="Tahoma"/>
                <a:cs typeface="Tahoma"/>
              </a:rPr>
              <a:t> </a:t>
            </a:r>
            <a:r>
              <a:rPr sz="1300" spc="165" dirty="0">
                <a:solidFill>
                  <a:srgbClr val="737373"/>
                </a:solidFill>
                <a:latin typeface="Tahoma"/>
                <a:cs typeface="Tahoma"/>
              </a:rPr>
              <a:t>creencias </a:t>
            </a:r>
            <a:r>
              <a:rPr sz="1300" spc="170" dirty="0">
                <a:solidFill>
                  <a:srgbClr val="737373"/>
                </a:solidFill>
                <a:latin typeface="Tahoma"/>
                <a:cs typeface="Tahoma"/>
              </a:rPr>
              <a:t> </a:t>
            </a:r>
            <a:r>
              <a:rPr sz="1300" spc="190" dirty="0">
                <a:solidFill>
                  <a:srgbClr val="737373"/>
                </a:solidFill>
                <a:latin typeface="Tahoma"/>
                <a:cs typeface="Tahoma"/>
              </a:rPr>
              <a:t>que </a:t>
            </a:r>
            <a:r>
              <a:rPr sz="1300" spc="175" dirty="0">
                <a:solidFill>
                  <a:srgbClr val="737373"/>
                </a:solidFill>
                <a:latin typeface="Tahoma"/>
                <a:cs typeface="Tahoma"/>
              </a:rPr>
              <a:t>establecen </a:t>
            </a:r>
            <a:r>
              <a:rPr sz="1300" spc="125" dirty="0">
                <a:solidFill>
                  <a:srgbClr val="737373"/>
                </a:solidFill>
                <a:latin typeface="Tahoma"/>
                <a:cs typeface="Tahoma"/>
              </a:rPr>
              <a:t>su </a:t>
            </a:r>
            <a:r>
              <a:rPr sz="1300" spc="170" dirty="0">
                <a:solidFill>
                  <a:srgbClr val="737373"/>
                </a:solidFill>
                <a:latin typeface="Tahoma"/>
                <a:cs typeface="Tahoma"/>
              </a:rPr>
              <a:t>razón </a:t>
            </a:r>
            <a:r>
              <a:rPr sz="1300" spc="175" dirty="0">
                <a:solidFill>
                  <a:srgbClr val="737373"/>
                </a:solidFill>
                <a:latin typeface="Tahoma"/>
                <a:cs typeface="Tahoma"/>
              </a:rPr>
              <a:t>de </a:t>
            </a:r>
            <a:r>
              <a:rPr sz="1300" spc="110" dirty="0">
                <a:solidFill>
                  <a:srgbClr val="737373"/>
                </a:solidFill>
                <a:latin typeface="Tahoma"/>
                <a:cs typeface="Tahoma"/>
              </a:rPr>
              <a:t>ser</a:t>
            </a:r>
            <a:r>
              <a:rPr sz="1300" spc="114" dirty="0">
                <a:solidFill>
                  <a:srgbClr val="737373"/>
                </a:solidFill>
                <a:latin typeface="Tahoma"/>
                <a:cs typeface="Tahoma"/>
              </a:rPr>
              <a:t> </a:t>
            </a:r>
            <a:r>
              <a:rPr sz="1300" spc="55" dirty="0">
                <a:solidFill>
                  <a:srgbClr val="737373"/>
                </a:solidFill>
                <a:latin typeface="Tahoma"/>
                <a:cs typeface="Tahoma"/>
              </a:rPr>
              <a:t>y </a:t>
            </a:r>
            <a:r>
              <a:rPr sz="1300" spc="170" dirty="0">
                <a:solidFill>
                  <a:srgbClr val="737373"/>
                </a:solidFill>
                <a:latin typeface="Tahoma"/>
                <a:cs typeface="Tahoma"/>
              </a:rPr>
              <a:t>representan </a:t>
            </a:r>
            <a:r>
              <a:rPr sz="1300" spc="130" dirty="0">
                <a:solidFill>
                  <a:srgbClr val="737373"/>
                </a:solidFill>
                <a:latin typeface="Tahoma"/>
                <a:cs typeface="Tahoma"/>
              </a:rPr>
              <a:t>el </a:t>
            </a:r>
            <a:r>
              <a:rPr sz="1300" spc="135" dirty="0">
                <a:solidFill>
                  <a:srgbClr val="737373"/>
                </a:solidFill>
                <a:latin typeface="Tahoma"/>
                <a:cs typeface="Tahoma"/>
              </a:rPr>
              <a:t> </a:t>
            </a:r>
            <a:r>
              <a:rPr sz="1300" spc="210" dirty="0">
                <a:solidFill>
                  <a:srgbClr val="737373"/>
                </a:solidFill>
                <a:latin typeface="Tahoma"/>
                <a:cs typeface="Tahoma"/>
              </a:rPr>
              <a:t>compromiso</a:t>
            </a:r>
            <a:r>
              <a:rPr sz="1300" spc="90" dirty="0">
                <a:solidFill>
                  <a:srgbClr val="737373"/>
                </a:solidFill>
                <a:latin typeface="Tahoma"/>
                <a:cs typeface="Tahoma"/>
              </a:rPr>
              <a:t> </a:t>
            </a:r>
            <a:r>
              <a:rPr sz="1300" spc="175" dirty="0">
                <a:solidFill>
                  <a:srgbClr val="737373"/>
                </a:solidFill>
                <a:latin typeface="Tahoma"/>
                <a:cs typeface="Tahoma"/>
              </a:rPr>
              <a:t>de</a:t>
            </a:r>
            <a:r>
              <a:rPr sz="1300" spc="90" dirty="0">
                <a:solidFill>
                  <a:srgbClr val="737373"/>
                </a:solidFill>
                <a:latin typeface="Tahoma"/>
                <a:cs typeface="Tahoma"/>
              </a:rPr>
              <a:t> </a:t>
            </a:r>
            <a:r>
              <a:rPr sz="1300" spc="130" dirty="0">
                <a:solidFill>
                  <a:srgbClr val="737373"/>
                </a:solidFill>
                <a:latin typeface="Tahoma"/>
                <a:cs typeface="Tahoma"/>
              </a:rPr>
              <a:t>la</a:t>
            </a:r>
            <a:r>
              <a:rPr sz="1300" spc="90" dirty="0">
                <a:solidFill>
                  <a:srgbClr val="737373"/>
                </a:solidFill>
                <a:latin typeface="Tahoma"/>
                <a:cs typeface="Tahoma"/>
              </a:rPr>
              <a:t> </a:t>
            </a:r>
            <a:r>
              <a:rPr sz="1300" spc="180" dirty="0">
                <a:solidFill>
                  <a:srgbClr val="737373"/>
                </a:solidFill>
                <a:latin typeface="Tahoma"/>
                <a:cs typeface="Tahoma"/>
              </a:rPr>
              <a:t>organización</a:t>
            </a:r>
            <a:r>
              <a:rPr sz="1300" spc="95" dirty="0">
                <a:solidFill>
                  <a:srgbClr val="737373"/>
                </a:solidFill>
                <a:latin typeface="Tahoma"/>
                <a:cs typeface="Tahoma"/>
              </a:rPr>
              <a:t> </a:t>
            </a:r>
            <a:r>
              <a:rPr sz="1300" spc="165" dirty="0">
                <a:solidFill>
                  <a:srgbClr val="737373"/>
                </a:solidFill>
                <a:latin typeface="Tahoma"/>
                <a:cs typeface="Tahoma"/>
              </a:rPr>
              <a:t>ante</a:t>
            </a:r>
            <a:r>
              <a:rPr sz="1300" spc="90" dirty="0">
                <a:solidFill>
                  <a:srgbClr val="737373"/>
                </a:solidFill>
                <a:latin typeface="Tahoma"/>
                <a:cs typeface="Tahoma"/>
              </a:rPr>
              <a:t> </a:t>
            </a:r>
            <a:r>
              <a:rPr sz="1300" spc="130" dirty="0">
                <a:solidFill>
                  <a:srgbClr val="737373"/>
                </a:solidFill>
                <a:latin typeface="Tahoma"/>
                <a:cs typeface="Tahoma"/>
              </a:rPr>
              <a:t>la</a:t>
            </a:r>
            <a:r>
              <a:rPr sz="1300" spc="90" dirty="0">
                <a:solidFill>
                  <a:srgbClr val="737373"/>
                </a:solidFill>
                <a:latin typeface="Tahoma"/>
                <a:cs typeface="Tahoma"/>
              </a:rPr>
              <a:t> </a:t>
            </a:r>
            <a:r>
              <a:rPr sz="1300" spc="160" dirty="0">
                <a:solidFill>
                  <a:srgbClr val="737373"/>
                </a:solidFill>
                <a:latin typeface="Tahoma"/>
                <a:cs typeface="Tahoma"/>
              </a:rPr>
              <a:t>sociedad.</a:t>
            </a:r>
            <a:endParaRPr sz="1300" dirty="0">
              <a:latin typeface="Tahoma"/>
              <a:cs typeface="Tahoma"/>
            </a:endParaRPr>
          </a:p>
          <a:p>
            <a:pPr>
              <a:lnSpc>
                <a:spcPct val="100000"/>
              </a:lnSpc>
              <a:spcBef>
                <a:spcPts val="35"/>
              </a:spcBef>
            </a:pPr>
            <a:endParaRPr sz="1650" dirty="0">
              <a:latin typeface="Tahoma"/>
              <a:cs typeface="Tahoma"/>
            </a:endParaRPr>
          </a:p>
          <a:p>
            <a:pPr marL="12700" marR="5080" algn="just">
              <a:lnSpc>
                <a:spcPct val="129700"/>
              </a:lnSpc>
            </a:pPr>
            <a:r>
              <a:rPr sz="1300" spc="125" dirty="0">
                <a:solidFill>
                  <a:srgbClr val="737373"/>
                </a:solidFill>
                <a:latin typeface="Tahoma"/>
                <a:cs typeface="Tahoma"/>
              </a:rPr>
              <a:t>Es</a:t>
            </a:r>
            <a:r>
              <a:rPr sz="1300" spc="130" dirty="0">
                <a:solidFill>
                  <a:srgbClr val="737373"/>
                </a:solidFill>
                <a:latin typeface="Tahoma"/>
                <a:cs typeface="Tahoma"/>
              </a:rPr>
              <a:t> </a:t>
            </a:r>
            <a:r>
              <a:rPr sz="1300" spc="195" dirty="0">
                <a:solidFill>
                  <a:srgbClr val="737373"/>
                </a:solidFill>
                <a:latin typeface="Tahoma"/>
                <a:cs typeface="Tahoma"/>
              </a:rPr>
              <a:t>importante</a:t>
            </a:r>
            <a:r>
              <a:rPr sz="1300" spc="200" dirty="0">
                <a:solidFill>
                  <a:srgbClr val="737373"/>
                </a:solidFill>
                <a:latin typeface="Tahoma"/>
                <a:cs typeface="Tahoma"/>
              </a:rPr>
              <a:t> </a:t>
            </a:r>
            <a:r>
              <a:rPr sz="1300" spc="160" dirty="0">
                <a:solidFill>
                  <a:srgbClr val="737373"/>
                </a:solidFill>
                <a:latin typeface="Tahoma"/>
                <a:cs typeface="Tahoma"/>
              </a:rPr>
              <a:t>enfatizar</a:t>
            </a:r>
            <a:r>
              <a:rPr sz="1300" spc="730" dirty="0">
                <a:solidFill>
                  <a:srgbClr val="737373"/>
                </a:solidFill>
                <a:latin typeface="Tahoma"/>
                <a:cs typeface="Tahoma"/>
              </a:rPr>
              <a:t> </a:t>
            </a:r>
            <a:r>
              <a:rPr sz="1300" spc="190" dirty="0">
                <a:solidFill>
                  <a:srgbClr val="737373"/>
                </a:solidFill>
                <a:latin typeface="Tahoma"/>
                <a:cs typeface="Tahoma"/>
              </a:rPr>
              <a:t>que</a:t>
            </a:r>
            <a:r>
              <a:rPr sz="1300" spc="195" dirty="0">
                <a:solidFill>
                  <a:srgbClr val="737373"/>
                </a:solidFill>
                <a:latin typeface="Tahoma"/>
                <a:cs typeface="Tahoma"/>
              </a:rPr>
              <a:t> </a:t>
            </a:r>
            <a:r>
              <a:rPr sz="1300" spc="130" dirty="0">
                <a:solidFill>
                  <a:srgbClr val="737373"/>
                </a:solidFill>
                <a:latin typeface="Tahoma"/>
                <a:cs typeface="Tahoma"/>
              </a:rPr>
              <a:t>la</a:t>
            </a:r>
            <a:r>
              <a:rPr sz="1300" spc="135" dirty="0">
                <a:solidFill>
                  <a:srgbClr val="737373"/>
                </a:solidFill>
                <a:latin typeface="Tahoma"/>
                <a:cs typeface="Tahoma"/>
              </a:rPr>
              <a:t> </a:t>
            </a:r>
            <a:r>
              <a:rPr sz="1300" spc="190" dirty="0">
                <a:solidFill>
                  <a:srgbClr val="737373"/>
                </a:solidFill>
                <a:latin typeface="Tahoma"/>
                <a:cs typeface="Tahoma"/>
              </a:rPr>
              <a:t>información </a:t>
            </a:r>
            <a:r>
              <a:rPr sz="1300" spc="195" dirty="0">
                <a:solidFill>
                  <a:srgbClr val="737373"/>
                </a:solidFill>
                <a:latin typeface="Tahoma"/>
                <a:cs typeface="Tahoma"/>
              </a:rPr>
              <a:t> </a:t>
            </a:r>
            <a:r>
              <a:rPr sz="1300" spc="175" dirty="0">
                <a:solidFill>
                  <a:srgbClr val="737373"/>
                </a:solidFill>
                <a:latin typeface="Tahoma"/>
                <a:cs typeface="Tahoma"/>
              </a:rPr>
              <a:t>institucional </a:t>
            </a:r>
            <a:r>
              <a:rPr sz="1300" spc="195" dirty="0">
                <a:solidFill>
                  <a:srgbClr val="737373"/>
                </a:solidFill>
                <a:latin typeface="Tahoma"/>
                <a:cs typeface="Tahoma"/>
              </a:rPr>
              <a:t>debe </a:t>
            </a:r>
            <a:r>
              <a:rPr sz="1300" spc="110" dirty="0">
                <a:solidFill>
                  <a:srgbClr val="737373"/>
                </a:solidFill>
                <a:latin typeface="Tahoma"/>
                <a:cs typeface="Tahoma"/>
              </a:rPr>
              <a:t>ser </a:t>
            </a:r>
            <a:r>
              <a:rPr sz="1300" spc="170" dirty="0">
                <a:solidFill>
                  <a:srgbClr val="737373"/>
                </a:solidFill>
                <a:latin typeface="Tahoma"/>
                <a:cs typeface="Tahoma"/>
              </a:rPr>
              <a:t>consistente </a:t>
            </a:r>
            <a:r>
              <a:rPr sz="1300" spc="190" dirty="0">
                <a:solidFill>
                  <a:srgbClr val="737373"/>
                </a:solidFill>
                <a:latin typeface="Tahoma"/>
                <a:cs typeface="Tahoma"/>
              </a:rPr>
              <a:t>con </a:t>
            </a:r>
            <a:r>
              <a:rPr sz="1300" spc="130" dirty="0">
                <a:solidFill>
                  <a:srgbClr val="737373"/>
                </a:solidFill>
                <a:latin typeface="Tahoma"/>
                <a:cs typeface="Tahoma"/>
              </a:rPr>
              <a:t>la </a:t>
            </a:r>
            <a:r>
              <a:rPr sz="1300" spc="200" dirty="0">
                <a:solidFill>
                  <a:srgbClr val="737373"/>
                </a:solidFill>
                <a:latin typeface="Tahoma"/>
                <a:cs typeface="Tahoma"/>
              </a:rPr>
              <a:t>publicada </a:t>
            </a:r>
            <a:r>
              <a:rPr sz="1300" spc="204" dirty="0">
                <a:solidFill>
                  <a:srgbClr val="737373"/>
                </a:solidFill>
                <a:latin typeface="Tahoma"/>
                <a:cs typeface="Tahoma"/>
              </a:rPr>
              <a:t> </a:t>
            </a:r>
            <a:r>
              <a:rPr sz="1300" spc="160" dirty="0">
                <a:solidFill>
                  <a:srgbClr val="737373"/>
                </a:solidFill>
                <a:latin typeface="Tahoma"/>
                <a:cs typeface="Tahoma"/>
              </a:rPr>
              <a:t>en </a:t>
            </a:r>
            <a:r>
              <a:rPr sz="1300" spc="125" dirty="0">
                <a:solidFill>
                  <a:srgbClr val="737373"/>
                </a:solidFill>
                <a:latin typeface="Tahoma"/>
                <a:cs typeface="Tahoma"/>
              </a:rPr>
              <a:t>sus </a:t>
            </a:r>
            <a:r>
              <a:rPr sz="1300" spc="160" dirty="0">
                <a:solidFill>
                  <a:srgbClr val="737373"/>
                </a:solidFill>
                <a:latin typeface="Tahoma"/>
                <a:cs typeface="Tahoma"/>
              </a:rPr>
              <a:t>respectivos portales </a:t>
            </a:r>
            <a:r>
              <a:rPr sz="1300" spc="170" dirty="0">
                <a:solidFill>
                  <a:srgbClr val="737373"/>
                </a:solidFill>
                <a:latin typeface="Tahoma"/>
                <a:cs typeface="Tahoma"/>
              </a:rPr>
              <a:t>institucionales </a:t>
            </a:r>
            <a:r>
              <a:rPr sz="1300" spc="55" dirty="0">
                <a:solidFill>
                  <a:srgbClr val="737373"/>
                </a:solidFill>
                <a:latin typeface="Tahoma"/>
                <a:cs typeface="Tahoma"/>
              </a:rPr>
              <a:t>y </a:t>
            </a:r>
            <a:r>
              <a:rPr sz="1300" spc="130" dirty="0">
                <a:solidFill>
                  <a:srgbClr val="737373"/>
                </a:solidFill>
                <a:latin typeface="Tahoma"/>
                <a:cs typeface="Tahoma"/>
              </a:rPr>
              <a:t>el </a:t>
            </a:r>
            <a:r>
              <a:rPr sz="1300" spc="185" dirty="0">
                <a:solidFill>
                  <a:srgbClr val="737373"/>
                </a:solidFill>
                <a:latin typeface="Tahoma"/>
                <a:cs typeface="Tahoma"/>
              </a:rPr>
              <a:t>Plan </a:t>
            </a:r>
            <a:r>
              <a:rPr sz="1300" spc="190" dirty="0">
                <a:solidFill>
                  <a:srgbClr val="737373"/>
                </a:solidFill>
                <a:latin typeface="Tahoma"/>
                <a:cs typeface="Tahoma"/>
              </a:rPr>
              <a:t> </a:t>
            </a:r>
            <a:r>
              <a:rPr lang="es-DO" sz="1300" spc="170" dirty="0" smtClean="0">
                <a:solidFill>
                  <a:srgbClr val="737373"/>
                </a:solidFill>
                <a:latin typeface="Tahoma"/>
                <a:cs typeface="Tahoma"/>
              </a:rPr>
              <a:t>Estratégico</a:t>
            </a:r>
            <a:r>
              <a:rPr sz="1300" spc="85" dirty="0" smtClean="0">
                <a:solidFill>
                  <a:srgbClr val="737373"/>
                </a:solidFill>
                <a:latin typeface="Tahoma"/>
                <a:cs typeface="Tahoma"/>
              </a:rPr>
              <a:t> </a:t>
            </a:r>
            <a:r>
              <a:rPr sz="1300" spc="160" dirty="0" smtClean="0">
                <a:solidFill>
                  <a:srgbClr val="737373"/>
                </a:solidFill>
                <a:latin typeface="Tahoma"/>
                <a:cs typeface="Tahoma"/>
              </a:rPr>
              <a:t>Institucional</a:t>
            </a:r>
            <a:r>
              <a:rPr sz="1300" spc="135" dirty="0" smtClean="0">
                <a:solidFill>
                  <a:srgbClr val="737373"/>
                </a:solidFill>
                <a:latin typeface="Tahoma"/>
                <a:cs typeface="Tahoma"/>
              </a:rPr>
              <a:t>.</a:t>
            </a:r>
            <a:endParaRPr sz="1300" dirty="0">
              <a:latin typeface="Tahoma"/>
              <a:cs typeface="Tahoma"/>
            </a:endParaRPr>
          </a:p>
        </p:txBody>
      </p:sp>
      <p:sp>
        <p:nvSpPr>
          <p:cNvPr id="7" name="Freeform 18">
            <a:extLst>
              <a:ext uri="{FF2B5EF4-FFF2-40B4-BE49-F238E27FC236}">
                <a16:creationId xmlns:a16="http://schemas.microsoft.com/office/drawing/2014/main" id="{0D9124E3-EAE0-4DDD-90BB-050ACEFEF1F0}"/>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3">
              <a:alphaModFix amt="76000"/>
              <a:extLst>
                <a:ext uri="{96DAC541-7B7A-43D3-8B79-37D633B846F1}">
                  <asvg:svgBlip xmlns:asvg="http://schemas.microsoft.com/office/drawing/2016/SVG/main" xmlns="" r:embed="rId4"/>
                </a:ext>
              </a:extLst>
            </a:blip>
            <a:stretch>
              <a:fillRect t="-74040" b="-74040"/>
            </a:stretch>
          </a:blipFill>
        </p:spPr>
      </p:sp>
      <p:sp>
        <p:nvSpPr>
          <p:cNvPr id="8" name="Freeform 19">
            <a:extLst>
              <a:ext uri="{FF2B5EF4-FFF2-40B4-BE49-F238E27FC236}">
                <a16:creationId xmlns:a16="http://schemas.microsoft.com/office/drawing/2014/main" id="{05B77A0B-F1FB-4571-821E-557DA9A0A44E}"/>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t="-85396" b="-85396"/>
            </a:stretch>
          </a:blipFill>
        </p:spPr>
      </p:sp>
      <p:sp>
        <p:nvSpPr>
          <p:cNvPr id="11" name="Freeform 20">
            <a:extLst>
              <a:ext uri="{FF2B5EF4-FFF2-40B4-BE49-F238E27FC236}">
                <a16:creationId xmlns:a16="http://schemas.microsoft.com/office/drawing/2014/main" id="{1F783109-4827-48EB-9E51-8A1DBCF72791}"/>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b="-1719900"/>
            </a:stretch>
          </a:blipFill>
        </p:spPr>
      </p:sp>
      <p:sp>
        <p:nvSpPr>
          <p:cNvPr id="12" name="Freeform 21">
            <a:extLst>
              <a:ext uri="{FF2B5EF4-FFF2-40B4-BE49-F238E27FC236}">
                <a16:creationId xmlns:a16="http://schemas.microsoft.com/office/drawing/2014/main" id="{0B16976D-F0B2-47B5-A38D-FBF9869E902E}"/>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3">
              <a:alphaModFix amt="76000"/>
              <a:extLst>
                <a:ext uri="{96DAC541-7B7A-43D3-8B79-37D633B846F1}">
                  <asvg:svgBlip xmlns:asvg="http://schemas.microsoft.com/office/drawing/2016/SVG/main" xmlns="" r:embed="rId4"/>
                </a:ext>
              </a:extLst>
            </a:blip>
            <a:stretch>
              <a:fillRect t="-483188" b="-1035790"/>
            </a:stretch>
          </a:blipFill>
        </p:spPr>
      </p:sp>
      <p:sp>
        <p:nvSpPr>
          <p:cNvPr id="13" name="CuadroTexto 12">
            <a:extLst>
              <a:ext uri="{FF2B5EF4-FFF2-40B4-BE49-F238E27FC236}">
                <a16:creationId xmlns:a16="http://schemas.microsoft.com/office/drawing/2014/main" id="{8CA0CD7C-F5C1-4033-A7F4-908BFBB3D9AC}"/>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28</a:t>
            </a:r>
            <a:endParaRPr lang="es-DO" b="1" dirty="0">
              <a:solidFill>
                <a:srgbClr val="00377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BC9A69F9-874B-4855-9997-54888022BE72}"/>
              </a:ext>
            </a:extLst>
          </p:cNvPr>
          <p:cNvGraphicFramePr>
            <a:graphicFrameLocks noGrp="1"/>
          </p:cNvGraphicFramePr>
          <p:nvPr>
            <p:extLst/>
          </p:nvPr>
        </p:nvGraphicFramePr>
        <p:xfrm>
          <a:off x="998474" y="625475"/>
          <a:ext cx="5559552" cy="9177186"/>
        </p:xfrm>
        <a:graphic>
          <a:graphicData uri="http://schemas.openxmlformats.org/drawingml/2006/table">
            <a:tbl>
              <a:tblPr firstRow="1" bandRow="1">
                <a:tableStyleId>{6E25E649-3F16-4E02-A733-19D2CDBF48F0}</a:tableStyleId>
              </a:tblPr>
              <a:tblGrid>
                <a:gridCol w="1595832">
                  <a:extLst>
                    <a:ext uri="{9D8B030D-6E8A-4147-A177-3AD203B41FA5}">
                      <a16:colId xmlns:a16="http://schemas.microsoft.com/office/drawing/2014/main" val="613044"/>
                    </a:ext>
                  </a:extLst>
                </a:gridCol>
                <a:gridCol w="3963720">
                  <a:extLst>
                    <a:ext uri="{9D8B030D-6E8A-4147-A177-3AD203B41FA5}">
                      <a16:colId xmlns:a16="http://schemas.microsoft.com/office/drawing/2014/main" val="2048428352"/>
                    </a:ext>
                  </a:extLst>
                </a:gridCol>
              </a:tblGrid>
              <a:tr h="27028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DO" sz="1200" b="1" spc="3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F</a:t>
                      </a:r>
                      <a:r>
                        <a:rPr lang="es-DO" sz="1200" b="1" spc="1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e</a:t>
                      </a:r>
                      <a:r>
                        <a:rPr lang="es-DO" sz="1200" b="1" spc="4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c</a:t>
                      </a:r>
                      <a:r>
                        <a:rPr lang="es-DO" sz="1200" b="1" spc="5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h</a:t>
                      </a:r>
                      <a:r>
                        <a:rPr lang="es-DO" sz="1200" b="1" spc="1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a</a:t>
                      </a:r>
                      <a:r>
                        <a:rPr lang="es-DO" sz="1200" b="1"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s-DO" sz="1200" dirty="0">
                        <a:ln>
                          <a:noFill/>
                        </a:ln>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3775"/>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DO" sz="1200" b="1" spc="3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C</a:t>
                      </a:r>
                      <a:r>
                        <a:rPr lang="es-DO" sz="1200" b="1" spc="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a</a:t>
                      </a:r>
                      <a:r>
                        <a:rPr lang="es-DO" sz="1200" b="1" spc="114"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m</a:t>
                      </a:r>
                      <a:r>
                        <a:rPr lang="es-DO" sz="1200" b="1" spc="7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b</a:t>
                      </a:r>
                      <a:r>
                        <a:rPr lang="es-DO" sz="1200" b="1" spc="1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i</a:t>
                      </a:r>
                      <a:r>
                        <a:rPr lang="es-DO" sz="1200" b="1" spc="3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o</a:t>
                      </a:r>
                      <a:r>
                        <a:rPr lang="es-DO" sz="1200" b="1" spc="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s</a:t>
                      </a:r>
                      <a:r>
                        <a:rPr lang="es-DO" sz="1200" b="1" spc="-7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 </a:t>
                      </a:r>
                      <a:r>
                        <a:rPr lang="es-DO" sz="1200" b="1" spc="-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r</a:t>
                      </a:r>
                      <a:r>
                        <a:rPr lang="es-DO" sz="1200" b="1" spc="1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e</a:t>
                      </a:r>
                      <a:r>
                        <a:rPr lang="es-DO" sz="1200" b="1" spc="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a</a:t>
                      </a:r>
                      <a:r>
                        <a:rPr lang="es-DO" sz="1200" b="1" spc="2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l</a:t>
                      </a:r>
                      <a:r>
                        <a:rPr lang="es-DO" sz="1200" b="1" spc="1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i</a:t>
                      </a:r>
                      <a:r>
                        <a:rPr lang="es-DO" sz="1200" b="1" spc="3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z</a:t>
                      </a:r>
                      <a:r>
                        <a:rPr lang="es-DO" sz="1200" b="1" spc="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a</a:t>
                      </a:r>
                      <a:r>
                        <a:rPr lang="es-DO" sz="1200" b="1" spc="7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d</a:t>
                      </a:r>
                      <a:r>
                        <a:rPr lang="es-DO" sz="1200" b="1" spc="30"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o</a:t>
                      </a:r>
                      <a:r>
                        <a:rPr lang="es-DO" sz="1200" b="1" spc="5" dirty="0">
                          <a:ln>
                            <a:noFill/>
                          </a:ln>
                          <a:solidFill>
                            <a:schemeClr val="bg1"/>
                          </a:solidFill>
                          <a:latin typeface="Tahoma" panose="020B0604030504040204" pitchFamily="34" charset="0"/>
                          <a:ea typeface="Tahoma" panose="020B0604030504040204" pitchFamily="34" charset="0"/>
                          <a:cs typeface="Tahoma" panose="020B0604030504040204" pitchFamily="34" charset="0"/>
                        </a:rPr>
                        <a:t>s</a:t>
                      </a:r>
                      <a:endParaRPr lang="es-DO" sz="1200" dirty="0">
                        <a:ln>
                          <a:noFill/>
                        </a:ln>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003775"/>
                    </a:solidFill>
                  </a:tcPr>
                </a:tc>
                <a:extLst>
                  <a:ext uri="{0D108BD9-81ED-4DB2-BD59-A6C34878D82A}">
                    <a16:rowId xmlns:a16="http://schemas.microsoft.com/office/drawing/2014/main" val="3325847137"/>
                  </a:ext>
                </a:extLst>
              </a:tr>
              <a:tr h="3837338">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s-DO" sz="1200" spc="-155" dirty="0">
                          <a:solidFill>
                            <a:srgbClr val="4C4747"/>
                          </a:solidFill>
                          <a:latin typeface="Tahoma" panose="020B0604030504040204" pitchFamily="34" charset="0"/>
                          <a:ea typeface="Tahoma" panose="020B0604030504040204" pitchFamily="34" charset="0"/>
                          <a:cs typeface="Tahoma" panose="020B0604030504040204" pitchFamily="34" charset="0"/>
                        </a:rPr>
                        <a:t>1</a:t>
                      </a:r>
                      <a:r>
                        <a:rPr lang="es-DO" sz="1200" spc="75" dirty="0">
                          <a:solidFill>
                            <a:srgbClr val="4C4747"/>
                          </a:solidFill>
                          <a:latin typeface="Tahoma" panose="020B0604030504040204" pitchFamily="34" charset="0"/>
                          <a:ea typeface="Tahoma" panose="020B0604030504040204" pitchFamily="34" charset="0"/>
                          <a:cs typeface="Tahoma" panose="020B0604030504040204" pitchFamily="34" charset="0"/>
                        </a:rPr>
                        <a:t>6</a:t>
                      </a:r>
                      <a:r>
                        <a:rPr lang="es-DO" sz="12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125" dirty="0">
                          <a:solidFill>
                            <a:srgbClr val="4C4747"/>
                          </a:solidFill>
                          <a:latin typeface="Tahoma" panose="020B0604030504040204" pitchFamily="34" charset="0"/>
                          <a:ea typeface="Tahoma" panose="020B0604030504040204" pitchFamily="34" charset="0"/>
                          <a:cs typeface="Tahoma" panose="020B0604030504040204" pitchFamily="34" charset="0"/>
                        </a:rPr>
                        <a:t>d</a:t>
                      </a:r>
                      <a:r>
                        <a:rPr lang="es-DO" sz="1200" spc="65" dirty="0">
                          <a:solidFill>
                            <a:srgbClr val="4C4747"/>
                          </a:solidFill>
                          <a:latin typeface="Tahoma" panose="020B0604030504040204" pitchFamily="34" charset="0"/>
                          <a:ea typeface="Tahoma" panose="020B0604030504040204" pitchFamily="34" charset="0"/>
                          <a:cs typeface="Tahoma" panose="020B0604030504040204" pitchFamily="34" charset="0"/>
                        </a:rPr>
                        <a:t>e</a:t>
                      </a:r>
                      <a:r>
                        <a:rPr lang="es-DO" sz="12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80" dirty="0">
                          <a:solidFill>
                            <a:srgbClr val="4C4747"/>
                          </a:solidFill>
                          <a:latin typeface="Tahoma" panose="020B0604030504040204" pitchFamily="34" charset="0"/>
                          <a:ea typeface="Tahoma" panose="020B0604030504040204" pitchFamily="34" charset="0"/>
                          <a:cs typeface="Tahoma" panose="020B0604030504040204" pitchFamily="34" charset="0"/>
                        </a:rPr>
                        <a:t>o</a:t>
                      </a:r>
                      <a:r>
                        <a:rPr lang="es-DO" sz="1200" spc="100" dirty="0">
                          <a:solidFill>
                            <a:srgbClr val="4C4747"/>
                          </a:solidFill>
                          <a:latin typeface="Tahoma" panose="020B0604030504040204" pitchFamily="34" charset="0"/>
                          <a:ea typeface="Tahoma" panose="020B0604030504040204" pitchFamily="34" charset="0"/>
                          <a:cs typeface="Tahoma" panose="020B0604030504040204" pitchFamily="34" charset="0"/>
                        </a:rPr>
                        <a:t>c</a:t>
                      </a:r>
                      <a:r>
                        <a:rPr lang="es-DO" sz="1200" spc="70" dirty="0">
                          <a:solidFill>
                            <a:srgbClr val="4C4747"/>
                          </a:solidFill>
                          <a:latin typeface="Tahoma" panose="020B0604030504040204" pitchFamily="34" charset="0"/>
                          <a:ea typeface="Tahoma" panose="020B0604030504040204" pitchFamily="34" charset="0"/>
                          <a:cs typeface="Tahoma" panose="020B0604030504040204" pitchFamily="34" charset="0"/>
                        </a:rPr>
                        <a:t>t</a:t>
                      </a:r>
                      <a:r>
                        <a:rPr lang="es-DO" sz="1200" spc="95" dirty="0">
                          <a:solidFill>
                            <a:srgbClr val="4C4747"/>
                          </a:solidFill>
                          <a:latin typeface="Tahoma" panose="020B0604030504040204" pitchFamily="34" charset="0"/>
                          <a:ea typeface="Tahoma" panose="020B0604030504040204" pitchFamily="34" charset="0"/>
                          <a:cs typeface="Tahoma" panose="020B0604030504040204" pitchFamily="34" charset="0"/>
                        </a:rPr>
                        <a:t>u</a:t>
                      </a:r>
                      <a:r>
                        <a:rPr lang="es-DO" sz="1200" spc="125" dirty="0">
                          <a:solidFill>
                            <a:srgbClr val="4C4747"/>
                          </a:solidFill>
                          <a:latin typeface="Tahoma" panose="020B0604030504040204" pitchFamily="34" charset="0"/>
                          <a:ea typeface="Tahoma" panose="020B0604030504040204" pitchFamily="34" charset="0"/>
                          <a:cs typeface="Tahoma" panose="020B0604030504040204" pitchFamily="34" charset="0"/>
                        </a:rPr>
                        <a:t>b</a:t>
                      </a:r>
                      <a:r>
                        <a:rPr lang="es-DO" sz="1200" spc="30" dirty="0">
                          <a:solidFill>
                            <a:srgbClr val="4C4747"/>
                          </a:solidFill>
                          <a:latin typeface="Tahoma" panose="020B0604030504040204" pitchFamily="34" charset="0"/>
                          <a:ea typeface="Tahoma" panose="020B0604030504040204" pitchFamily="34" charset="0"/>
                          <a:cs typeface="Tahoma" panose="020B0604030504040204" pitchFamily="34" charset="0"/>
                        </a:rPr>
                        <a:t>r</a:t>
                      </a:r>
                      <a:r>
                        <a:rPr lang="es-DO" sz="1200" spc="65" dirty="0">
                          <a:solidFill>
                            <a:srgbClr val="4C4747"/>
                          </a:solidFill>
                          <a:latin typeface="Tahoma" panose="020B0604030504040204" pitchFamily="34" charset="0"/>
                          <a:ea typeface="Tahoma" panose="020B0604030504040204" pitchFamily="34" charset="0"/>
                          <a:cs typeface="Tahoma" panose="020B0604030504040204" pitchFamily="34" charset="0"/>
                        </a:rPr>
                        <a:t>e de</a:t>
                      </a:r>
                      <a:r>
                        <a:rPr lang="es-DO" sz="12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40" dirty="0">
                          <a:solidFill>
                            <a:srgbClr val="4C4747"/>
                          </a:solidFill>
                          <a:latin typeface="Tahoma" panose="020B0604030504040204" pitchFamily="34" charset="0"/>
                          <a:ea typeface="Tahoma" panose="020B0604030504040204" pitchFamily="34" charset="0"/>
                          <a:cs typeface="Tahoma" panose="020B0604030504040204" pitchFamily="34" charset="0"/>
                        </a:rPr>
                        <a:t>2</a:t>
                      </a:r>
                      <a:r>
                        <a:rPr lang="es-DO" sz="1200" spc="140" dirty="0">
                          <a:solidFill>
                            <a:srgbClr val="4C4747"/>
                          </a:solidFill>
                          <a:latin typeface="Tahoma" panose="020B0604030504040204" pitchFamily="34" charset="0"/>
                          <a:ea typeface="Tahoma" panose="020B0604030504040204" pitchFamily="34" charset="0"/>
                          <a:cs typeface="Tahoma" panose="020B0604030504040204" pitchFamily="34" charset="0"/>
                        </a:rPr>
                        <a:t>0</a:t>
                      </a:r>
                      <a:r>
                        <a:rPr lang="es-DO" sz="1200" spc="40" dirty="0">
                          <a:solidFill>
                            <a:srgbClr val="4C4747"/>
                          </a:solidFill>
                          <a:latin typeface="Tahoma" panose="020B0604030504040204" pitchFamily="34" charset="0"/>
                          <a:ea typeface="Tahoma" panose="020B0604030504040204" pitchFamily="34" charset="0"/>
                          <a:cs typeface="Tahoma" panose="020B0604030504040204" pitchFamily="34" charset="0"/>
                        </a:rPr>
                        <a:t>2</a:t>
                      </a:r>
                      <a:r>
                        <a:rPr lang="es-DO" sz="1200" spc="145" dirty="0">
                          <a:solidFill>
                            <a:srgbClr val="4C4747"/>
                          </a:solidFill>
                          <a:latin typeface="Tahoma" panose="020B0604030504040204" pitchFamily="34" charset="0"/>
                          <a:ea typeface="Tahoma" panose="020B0604030504040204" pitchFamily="34" charset="0"/>
                          <a:cs typeface="Tahoma" panose="020B0604030504040204" pitchFamily="34" charset="0"/>
                        </a:rPr>
                        <a:t>0</a:t>
                      </a:r>
                      <a:endPar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12700" marR="6350" algn="just">
                        <a:lnSpc>
                          <a:spcPct val="150000"/>
                        </a:lnSpc>
                      </a:pP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Inclusión</a:t>
                      </a:r>
                      <a:r>
                        <a:rPr lang="es-ES" sz="12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lang="es-ES" sz="1200"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perspectiva</a:t>
                      </a:r>
                      <a:r>
                        <a:rPr lang="es-ES" sz="1200"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los</a:t>
                      </a:r>
                      <a:r>
                        <a:rPr lang="es-ES" sz="1200"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40" dirty="0">
                          <a:solidFill>
                            <a:srgbClr val="4C4747"/>
                          </a:solidFill>
                          <a:latin typeface="Tahoma" panose="020B0604030504040204" pitchFamily="34" charset="0"/>
                          <a:ea typeface="Tahoma" panose="020B0604030504040204" pitchFamily="34" charset="0"/>
                          <a:cs typeface="Tahoma" panose="020B0604030504040204" pitchFamily="34" charset="0"/>
                        </a:rPr>
                        <a:t>usuarios,</a:t>
                      </a:r>
                      <a:r>
                        <a:rPr lang="es-ES" sz="1200"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lang="es-ES" sz="1200" spc="2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presentación </a:t>
                      </a:r>
                      <a:r>
                        <a:rPr lang="es-ES" sz="1200" spc="-28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estadísticas</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del</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0" dirty="0">
                          <a:solidFill>
                            <a:srgbClr val="4C4747"/>
                          </a:solidFill>
                          <a:latin typeface="Tahoma" panose="020B0604030504040204" pitchFamily="34" charset="0"/>
                          <a:ea typeface="Tahoma" panose="020B0604030504040204" pitchFamily="34" charset="0"/>
                          <a:cs typeface="Tahoma" panose="020B0604030504040204" pitchFamily="34" charset="0"/>
                        </a:rPr>
                        <a:t>cumplimiento</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Oficina</a:t>
                      </a:r>
                      <a:r>
                        <a:rPr lang="es-ES" sz="12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Acceso</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a </a:t>
                      </a:r>
                      <a:r>
                        <a:rPr lang="es-ES" sz="1200" spc="-28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Información</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Pública</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(OAI)</a:t>
                      </a:r>
                      <a:r>
                        <a:rPr lang="es-ES" sz="12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en</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 entrega</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ES" sz="1200" spc="10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informaciones.</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Actualización</a:t>
                      </a:r>
                      <a:r>
                        <a:rPr lang="es-ES" sz="1200" spc="45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10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varios</a:t>
                      </a:r>
                      <a:r>
                        <a:rPr lang="es-ES" sz="12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aspectos</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a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considerar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para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la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redacción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ES" sz="1200" spc="40" dirty="0">
                          <a:solidFill>
                            <a:srgbClr val="4C4747"/>
                          </a:solidFill>
                          <a:latin typeface="Tahoma" panose="020B0604030504040204" pitchFamily="34" charset="0"/>
                          <a:ea typeface="Tahoma" panose="020B0604030504040204" pitchFamily="34" charset="0"/>
                          <a:cs typeface="Tahoma" panose="020B0604030504040204" pitchFamily="34" charset="0"/>
                        </a:rPr>
                        <a:t>textos.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Inclusión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anexo </a:t>
                      </a:r>
                      <a:r>
                        <a:rPr lang="es-ES" sz="1200" spc="-29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Desempeño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la </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Producción </a:t>
                      </a:r>
                      <a:r>
                        <a:rPr lang="es-ES" sz="1200" spc="50" dirty="0">
                          <a:solidFill>
                            <a:srgbClr val="4C4747"/>
                          </a:solidFill>
                          <a:latin typeface="Tahoma" panose="020B0604030504040204" pitchFamily="34" charset="0"/>
                          <a:ea typeface="Tahoma" panose="020B0604030504040204" pitchFamily="34" charset="0"/>
                          <a:cs typeface="Tahoma" panose="020B0604030504040204" pitchFamily="34" charset="0"/>
                        </a:rPr>
                        <a:t>Institucional.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Actualización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 del</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formato</a:t>
                      </a:r>
                      <a:r>
                        <a:rPr lang="es-ES" sz="12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impresión</a:t>
                      </a:r>
                      <a:r>
                        <a:rPr lang="es-ES" sz="12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35" dirty="0">
                          <a:solidFill>
                            <a:srgbClr val="4C4747"/>
                          </a:solidFill>
                          <a:latin typeface="Tahoma" panose="020B0604030504040204" pitchFamily="34" charset="0"/>
                          <a:ea typeface="Tahoma" panose="020B0604030504040204" pitchFamily="34" charset="0"/>
                          <a:cs typeface="Tahoma" panose="020B0604030504040204" pitchFamily="34" charset="0"/>
                        </a:rPr>
                        <a:t>y</a:t>
                      </a:r>
                      <a:r>
                        <a:rPr lang="es-ES" sz="12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empastado.</a:t>
                      </a:r>
                    </a:p>
                    <a:p>
                      <a:pPr marL="12700" marR="6350" lvl="0" indent="0" algn="just" defTabSz="914400" eaLnBrk="1" fontAlgn="auto" latinLnBrk="0" hangingPunct="1">
                        <a:lnSpc>
                          <a:spcPct val="150000"/>
                        </a:lnSpc>
                        <a:spcBef>
                          <a:spcPts val="0"/>
                        </a:spcBef>
                        <a:spcAft>
                          <a:spcPts val="0"/>
                        </a:spcAft>
                        <a:buClrTx/>
                        <a:buSzTx/>
                        <a:buFontTx/>
                        <a:buNone/>
                        <a:tabLst/>
                        <a:defRPr/>
                      </a:pP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Inclusión</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del</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Decreto</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486-12</a:t>
                      </a:r>
                      <a:r>
                        <a:rPr lang="es-ES" sz="1200" spc="2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entre</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50" dirty="0">
                          <a:solidFill>
                            <a:srgbClr val="4C4747"/>
                          </a:solidFill>
                          <a:latin typeface="Tahoma" panose="020B0604030504040204" pitchFamily="34" charset="0"/>
                          <a:ea typeface="Tahoma" panose="020B0604030504040204" pitchFamily="34" charset="0"/>
                          <a:cs typeface="Tahoma" panose="020B0604030504040204" pitchFamily="34" charset="0"/>
                        </a:rPr>
                        <a:t>las</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referencias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normativas</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vinculadas</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a</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rendición</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cuentas</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35" dirty="0">
                          <a:solidFill>
                            <a:srgbClr val="4C4747"/>
                          </a:solidFill>
                          <a:latin typeface="Tahoma" panose="020B0604030504040204" pitchFamily="34" charset="0"/>
                          <a:ea typeface="Tahoma" panose="020B0604030504040204" pitchFamily="34" charset="0"/>
                          <a:cs typeface="Tahoma" panose="020B0604030504040204" pitchFamily="34" charset="0"/>
                        </a:rPr>
                        <a:t>y</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acceso</a:t>
                      </a:r>
                      <a:r>
                        <a:rPr lang="es-ES" sz="1200" spc="-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a </a:t>
                      </a:r>
                      <a:r>
                        <a:rPr lang="es-ES" sz="1200" spc="-28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la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información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pública; la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publicación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ES" sz="1200" spc="50" dirty="0">
                          <a:solidFill>
                            <a:srgbClr val="4C4747"/>
                          </a:solidFill>
                          <a:latin typeface="Tahoma" panose="020B0604030504040204" pitchFamily="34" charset="0"/>
                          <a:ea typeface="Tahoma" panose="020B0604030504040204" pitchFamily="34" charset="0"/>
                          <a:cs typeface="Tahoma" panose="020B0604030504040204" pitchFamily="34" charset="0"/>
                        </a:rPr>
                        <a:t>las </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memorias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en </a:t>
                      </a:r>
                      <a:r>
                        <a:rPr lang="es-ES" sz="1200" spc="-28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los</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respectivos</a:t>
                      </a:r>
                      <a:r>
                        <a:rPr lang="es-ES" sz="12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portales</a:t>
                      </a:r>
                      <a:r>
                        <a:rPr lang="es-ES" sz="12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institucionales.</a:t>
                      </a:r>
                      <a:endPar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266565962"/>
                  </a:ext>
                </a:extLst>
              </a:tr>
              <a:tr h="593936">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s-ES" sz="1200" spc="40" dirty="0">
                          <a:solidFill>
                            <a:srgbClr val="4C4747"/>
                          </a:solidFill>
                          <a:latin typeface="Tahoma" panose="020B0604030504040204" pitchFamily="34" charset="0"/>
                          <a:ea typeface="Tahoma" panose="020B0604030504040204" pitchFamily="34" charset="0"/>
                          <a:cs typeface="Tahoma" panose="020B0604030504040204" pitchFamily="34" charset="0"/>
                        </a:rPr>
                        <a:t>25</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octubre</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30" dirty="0">
                          <a:solidFill>
                            <a:srgbClr val="4C4747"/>
                          </a:solidFill>
                          <a:latin typeface="Tahoma" panose="020B0604030504040204" pitchFamily="34" charset="0"/>
                          <a:ea typeface="Tahoma" panose="020B0604030504040204" pitchFamily="34" charset="0"/>
                          <a:cs typeface="Tahoma" panose="020B0604030504040204" pitchFamily="34" charset="0"/>
                        </a:rPr>
                        <a:t>2019</a:t>
                      </a:r>
                      <a:endPar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defTabSz="914400" eaLnBrk="1" fontAlgn="auto" latinLnBrk="0" hangingPunct="1">
                        <a:lnSpc>
                          <a:spcPct val="150000"/>
                        </a:lnSpc>
                        <a:spcBef>
                          <a:spcPts val="0"/>
                        </a:spcBef>
                        <a:spcAft>
                          <a:spcPts val="0"/>
                        </a:spcAft>
                        <a:buClrTx/>
                        <a:buSzTx/>
                        <a:buFontTx/>
                        <a:buNone/>
                        <a:tabLst/>
                        <a:defRPr/>
                      </a:pP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Actualización</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guía</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40" dirty="0">
                          <a:solidFill>
                            <a:srgbClr val="4C4747"/>
                          </a:solidFill>
                          <a:latin typeface="Tahoma" panose="020B0604030504040204" pitchFamily="34" charset="0"/>
                          <a:ea typeface="Tahoma" panose="020B0604030504040204" pitchFamily="34" charset="0"/>
                          <a:cs typeface="Tahoma" panose="020B0604030504040204" pitchFamily="34" charset="0"/>
                        </a:rPr>
                        <a:t>y</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corrección</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40" dirty="0">
                          <a:solidFill>
                            <a:srgbClr val="4C4747"/>
                          </a:solidFill>
                          <a:latin typeface="Tahoma" panose="020B0604030504040204" pitchFamily="34" charset="0"/>
                          <a:ea typeface="Tahoma" panose="020B0604030504040204" pitchFamily="34" charset="0"/>
                          <a:cs typeface="Tahoma" panose="020B0604030504040204" pitchFamily="34" charset="0"/>
                        </a:rPr>
                        <a:t>estilo.</a:t>
                      </a:r>
                      <a:endPar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70123575"/>
                  </a:ext>
                </a:extLst>
              </a:tr>
              <a:tr h="593936">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10</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septiembre</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35" dirty="0">
                          <a:solidFill>
                            <a:srgbClr val="4C4747"/>
                          </a:solidFill>
                          <a:latin typeface="Tahoma" panose="020B0604030504040204" pitchFamily="34" charset="0"/>
                          <a:ea typeface="Tahoma" panose="020B0604030504040204" pitchFamily="34" charset="0"/>
                          <a:cs typeface="Tahoma" panose="020B0604030504040204" pitchFamily="34" charset="0"/>
                        </a:rPr>
                        <a:t>2018</a:t>
                      </a:r>
                      <a:endPar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nSpc>
                          <a:spcPct val="150000"/>
                        </a:lnSpc>
                      </a:pP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Actualización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general</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40" dirty="0">
                          <a:solidFill>
                            <a:srgbClr val="4C4747"/>
                          </a:solidFill>
                          <a:latin typeface="Tahoma" panose="020B0604030504040204" pitchFamily="34" charset="0"/>
                          <a:ea typeface="Tahoma" panose="020B0604030504040204" pitchFamily="34" charset="0"/>
                          <a:cs typeface="Tahoma" panose="020B0604030504040204" pitchFamily="34" charset="0"/>
                        </a:rPr>
                        <a:t>guía.</a:t>
                      </a:r>
                      <a:r>
                        <a:rPr lang="es-E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Eliminación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texto</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ES" sz="1200" spc="-28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prólogo</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35" dirty="0">
                          <a:solidFill>
                            <a:srgbClr val="4C4747"/>
                          </a:solidFill>
                          <a:latin typeface="Tahoma" panose="020B0604030504040204" pitchFamily="34" charset="0"/>
                          <a:ea typeface="Tahoma" panose="020B0604030504040204" pitchFamily="34" charset="0"/>
                          <a:cs typeface="Tahoma" panose="020B0604030504040204" pitchFamily="34" charset="0"/>
                        </a:rPr>
                        <a:t>y</a:t>
                      </a:r>
                      <a:r>
                        <a:rPr lang="es-ES" sz="12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corrección</a:t>
                      </a:r>
                      <a:r>
                        <a:rPr lang="es-ES" sz="12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5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35" dirty="0">
                          <a:solidFill>
                            <a:srgbClr val="4C4747"/>
                          </a:solidFill>
                          <a:latin typeface="Tahoma" panose="020B0604030504040204" pitchFamily="34" charset="0"/>
                          <a:ea typeface="Tahoma" panose="020B0604030504040204" pitchFamily="34" charset="0"/>
                          <a:cs typeface="Tahoma" panose="020B0604030504040204" pitchFamily="34" charset="0"/>
                        </a:rPr>
                        <a:t>estilo.</a:t>
                      </a:r>
                      <a:endPar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06569197"/>
                  </a:ext>
                </a:extLst>
              </a:tr>
              <a:tr h="2215637">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29</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octubre</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30" dirty="0">
                          <a:solidFill>
                            <a:srgbClr val="4C4747"/>
                          </a:solidFill>
                          <a:latin typeface="Tahoma" panose="020B0604030504040204" pitchFamily="34" charset="0"/>
                          <a:ea typeface="Tahoma" panose="020B0604030504040204" pitchFamily="34" charset="0"/>
                          <a:cs typeface="Tahoma" panose="020B0604030504040204" pitchFamily="34" charset="0"/>
                        </a:rPr>
                        <a:t>2016</a:t>
                      </a:r>
                      <a:endPar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Actualización</a:t>
                      </a:r>
                      <a:r>
                        <a:rPr lang="es-ES" sz="1200" spc="3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3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lang="es-ES" sz="1200" spc="3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Constitución</a:t>
                      </a:r>
                      <a:r>
                        <a:rPr lang="es-ES" sz="1200" spc="3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3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lang="es-ES" sz="1200" spc="37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República; Estructura</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11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0" dirty="0">
                          <a:solidFill>
                            <a:srgbClr val="4C4747"/>
                          </a:solidFill>
                          <a:latin typeface="Tahoma" panose="020B0604030504040204" pitchFamily="34" charset="0"/>
                          <a:ea typeface="Tahoma" panose="020B0604030504040204" pitchFamily="34" charset="0"/>
                          <a:cs typeface="Tahoma" panose="020B0604030504040204" pitchFamily="34" charset="0"/>
                        </a:rPr>
                        <a:t>Contenido</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 de</a:t>
                      </a:r>
                      <a:r>
                        <a:rPr lang="es-ES" sz="1200" spc="11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las</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Memorias; </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Correcciones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E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Estilo;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Mejoras al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texto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prólogo;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0" dirty="0">
                          <a:solidFill>
                            <a:srgbClr val="4C4747"/>
                          </a:solidFill>
                          <a:latin typeface="Tahoma" panose="020B0604030504040204" pitchFamily="34" charset="0"/>
                          <a:ea typeface="Tahoma" panose="020B0604030504040204" pitchFamily="34" charset="0"/>
                          <a:cs typeface="Tahoma" panose="020B0604030504040204" pitchFamily="34" charset="0"/>
                        </a:rPr>
                        <a:t>Recomendaciones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para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la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elaboración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del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Resumen </a:t>
                      </a:r>
                      <a:r>
                        <a:rPr lang="es-ES" sz="1200" spc="-3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Ejecutivo </a:t>
                      </a:r>
                      <a:r>
                        <a:rPr lang="es-ES" sz="1200" spc="40" dirty="0">
                          <a:solidFill>
                            <a:srgbClr val="4C4747"/>
                          </a:solidFill>
                          <a:latin typeface="Tahoma" panose="020B0604030504040204" pitchFamily="34" charset="0"/>
                          <a:ea typeface="Tahoma" panose="020B0604030504040204" pitchFamily="34" charset="0"/>
                          <a:cs typeface="Tahoma" panose="020B0604030504040204" pitchFamily="34" charset="0"/>
                        </a:rPr>
                        <a:t>y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otros </a:t>
                      </a:r>
                      <a:r>
                        <a:rPr lang="es-ES" sz="1200" spc="40" dirty="0">
                          <a:solidFill>
                            <a:srgbClr val="4C4747"/>
                          </a:solidFill>
                          <a:latin typeface="Tahoma" panose="020B0604030504040204" pitchFamily="34" charset="0"/>
                          <a:ea typeface="Tahoma" panose="020B0604030504040204" pitchFamily="34" charset="0"/>
                          <a:cs typeface="Tahoma" panose="020B0604030504040204" pitchFamily="34" charset="0"/>
                        </a:rPr>
                        <a:t>textos;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inclusión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los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indicadores </a:t>
                      </a:r>
                      <a:r>
                        <a:rPr lang="es-ES" sz="1200" spc="-3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gestión </a:t>
                      </a:r>
                      <a:r>
                        <a:rPr lang="es-ES" sz="1200" spc="40" dirty="0">
                          <a:solidFill>
                            <a:srgbClr val="4C4747"/>
                          </a:solidFill>
                          <a:latin typeface="Tahoma" panose="020B0604030504040204" pitchFamily="34" charset="0"/>
                          <a:ea typeface="Tahoma" panose="020B0604030504040204" pitchFamily="34" charset="0"/>
                          <a:cs typeface="Tahoma" panose="020B0604030504040204" pitchFamily="34" charset="0"/>
                        </a:rPr>
                        <a:t>y</a:t>
                      </a:r>
                      <a:r>
                        <a:rPr lang="es-E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sus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correspondientes </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perspectivas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a </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monitorear</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por</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el</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Ministerio</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ES" sz="1200" spc="-6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lang="es-ES"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Presidencia.</a:t>
                      </a:r>
                      <a:endParaRPr lang="es-DO" sz="1200" spc="65" dirty="0">
                        <a:solidFill>
                          <a:srgbClr val="4C4747"/>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85954080"/>
                  </a:ext>
                </a:extLst>
              </a:tr>
              <a:tr h="1404786">
                <a:tc>
                  <a:txBody>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s-DO" sz="1200" spc="-165" dirty="0">
                          <a:solidFill>
                            <a:srgbClr val="4C4747"/>
                          </a:solidFill>
                          <a:latin typeface="Tahoma" panose="020B0604030504040204" pitchFamily="34" charset="0"/>
                          <a:ea typeface="Tahoma" panose="020B0604030504040204" pitchFamily="34" charset="0"/>
                          <a:cs typeface="Tahoma" panose="020B0604030504040204" pitchFamily="34" charset="0"/>
                        </a:rPr>
                        <a:t>1</a:t>
                      </a:r>
                      <a:r>
                        <a:rPr lang="es-DO" sz="1200" spc="60" dirty="0">
                          <a:solidFill>
                            <a:srgbClr val="4C4747"/>
                          </a:solidFill>
                          <a:latin typeface="Tahoma" panose="020B0604030504040204" pitchFamily="34" charset="0"/>
                          <a:ea typeface="Tahoma" panose="020B0604030504040204" pitchFamily="34" charset="0"/>
                          <a:cs typeface="Tahoma" panose="020B0604030504040204" pitchFamily="34" charset="0"/>
                        </a:rPr>
                        <a:t>4</a:t>
                      </a:r>
                      <a:r>
                        <a:rPr lang="es-DO"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145" dirty="0">
                          <a:solidFill>
                            <a:srgbClr val="4C4747"/>
                          </a:solidFill>
                          <a:latin typeface="Tahoma" panose="020B0604030504040204" pitchFamily="34" charset="0"/>
                          <a:ea typeface="Tahoma" panose="020B0604030504040204" pitchFamily="34" charset="0"/>
                          <a:cs typeface="Tahoma" panose="020B0604030504040204" pitchFamily="34" charset="0"/>
                        </a:rPr>
                        <a:t>d</a:t>
                      </a:r>
                      <a:r>
                        <a:rPr lang="es-DO" sz="1200" spc="70" dirty="0">
                          <a:solidFill>
                            <a:srgbClr val="4C4747"/>
                          </a:solidFill>
                          <a:latin typeface="Tahoma" panose="020B0604030504040204" pitchFamily="34" charset="0"/>
                          <a:ea typeface="Tahoma" panose="020B0604030504040204" pitchFamily="34" charset="0"/>
                          <a:cs typeface="Tahoma" panose="020B0604030504040204" pitchFamily="34" charset="0"/>
                        </a:rPr>
                        <a:t>e</a:t>
                      </a:r>
                      <a:r>
                        <a:rPr lang="es-DO"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145" dirty="0">
                          <a:solidFill>
                            <a:srgbClr val="4C4747"/>
                          </a:solidFill>
                          <a:latin typeface="Tahoma" panose="020B0604030504040204" pitchFamily="34" charset="0"/>
                          <a:ea typeface="Tahoma" panose="020B0604030504040204" pitchFamily="34" charset="0"/>
                          <a:cs typeface="Tahoma" panose="020B0604030504040204" pitchFamily="34" charset="0"/>
                        </a:rPr>
                        <a:t>d</a:t>
                      </a:r>
                      <a:r>
                        <a:rPr lang="es-DO" sz="1200" spc="60" dirty="0">
                          <a:solidFill>
                            <a:srgbClr val="4C4747"/>
                          </a:solidFill>
                          <a:latin typeface="Tahoma" panose="020B0604030504040204" pitchFamily="34" charset="0"/>
                          <a:ea typeface="Tahoma" panose="020B0604030504040204" pitchFamily="34" charset="0"/>
                          <a:cs typeface="Tahoma" panose="020B0604030504040204" pitchFamily="34" charset="0"/>
                        </a:rPr>
                        <a:t>i</a:t>
                      </a:r>
                      <a:r>
                        <a:rPr lang="es-DO" sz="1200" spc="114" dirty="0">
                          <a:solidFill>
                            <a:srgbClr val="4C4747"/>
                          </a:solidFill>
                          <a:latin typeface="Tahoma" panose="020B0604030504040204" pitchFamily="34" charset="0"/>
                          <a:ea typeface="Tahoma" panose="020B0604030504040204" pitchFamily="34" charset="0"/>
                          <a:cs typeface="Tahoma" panose="020B0604030504040204" pitchFamily="34" charset="0"/>
                        </a:rPr>
                        <a:t>c</a:t>
                      </a:r>
                      <a:r>
                        <a:rPr lang="es-DO" sz="1200" spc="60" dirty="0">
                          <a:solidFill>
                            <a:srgbClr val="4C4747"/>
                          </a:solidFill>
                          <a:latin typeface="Tahoma" panose="020B0604030504040204" pitchFamily="34" charset="0"/>
                          <a:ea typeface="Tahoma" panose="020B0604030504040204" pitchFamily="34" charset="0"/>
                          <a:cs typeface="Tahoma" panose="020B0604030504040204" pitchFamily="34" charset="0"/>
                        </a:rPr>
                        <a:t>i</a:t>
                      </a:r>
                      <a:r>
                        <a:rPr lang="es-DO" sz="1200" spc="70" dirty="0">
                          <a:solidFill>
                            <a:srgbClr val="4C4747"/>
                          </a:solidFill>
                          <a:latin typeface="Tahoma" panose="020B0604030504040204" pitchFamily="34" charset="0"/>
                          <a:ea typeface="Tahoma" panose="020B0604030504040204" pitchFamily="34" charset="0"/>
                          <a:cs typeface="Tahoma" panose="020B0604030504040204" pitchFamily="34" charset="0"/>
                        </a:rPr>
                        <a:t>e</a:t>
                      </a:r>
                      <a:r>
                        <a:rPr lang="es-DO" sz="1200" spc="225" dirty="0">
                          <a:solidFill>
                            <a:srgbClr val="4C4747"/>
                          </a:solidFill>
                          <a:latin typeface="Tahoma" panose="020B0604030504040204" pitchFamily="34" charset="0"/>
                          <a:ea typeface="Tahoma" panose="020B0604030504040204" pitchFamily="34" charset="0"/>
                          <a:cs typeface="Tahoma" panose="020B0604030504040204" pitchFamily="34" charset="0"/>
                        </a:rPr>
                        <a:t>m</a:t>
                      </a:r>
                      <a:r>
                        <a:rPr lang="es-DO" sz="1200" spc="140" dirty="0">
                          <a:solidFill>
                            <a:srgbClr val="4C4747"/>
                          </a:solidFill>
                          <a:latin typeface="Tahoma" panose="020B0604030504040204" pitchFamily="34" charset="0"/>
                          <a:ea typeface="Tahoma" panose="020B0604030504040204" pitchFamily="34" charset="0"/>
                          <a:cs typeface="Tahoma" panose="020B0604030504040204" pitchFamily="34" charset="0"/>
                        </a:rPr>
                        <a:t>b</a:t>
                      </a:r>
                      <a:r>
                        <a:rPr lang="es-DO" sz="1200" spc="40" dirty="0">
                          <a:solidFill>
                            <a:srgbClr val="4C4747"/>
                          </a:solidFill>
                          <a:latin typeface="Tahoma" panose="020B0604030504040204" pitchFamily="34" charset="0"/>
                          <a:ea typeface="Tahoma" panose="020B0604030504040204" pitchFamily="34" charset="0"/>
                          <a:cs typeface="Tahoma" panose="020B0604030504040204" pitchFamily="34" charset="0"/>
                        </a:rPr>
                        <a:t>r</a:t>
                      </a:r>
                      <a:r>
                        <a:rPr lang="es-DO" sz="1200" spc="70" dirty="0">
                          <a:solidFill>
                            <a:srgbClr val="4C4747"/>
                          </a:solidFill>
                          <a:latin typeface="Tahoma" panose="020B0604030504040204" pitchFamily="34" charset="0"/>
                          <a:ea typeface="Tahoma" panose="020B0604030504040204" pitchFamily="34" charset="0"/>
                          <a:cs typeface="Tahoma" panose="020B0604030504040204" pitchFamily="34" charset="0"/>
                        </a:rPr>
                        <a:t>e</a:t>
                      </a:r>
                      <a:r>
                        <a:rPr lang="es-DO"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145" dirty="0">
                          <a:solidFill>
                            <a:srgbClr val="4C4747"/>
                          </a:solidFill>
                          <a:latin typeface="Tahoma" panose="020B0604030504040204" pitchFamily="34" charset="0"/>
                          <a:ea typeface="Tahoma" panose="020B0604030504040204" pitchFamily="34" charset="0"/>
                          <a:cs typeface="Tahoma" panose="020B0604030504040204" pitchFamily="34" charset="0"/>
                        </a:rPr>
                        <a:t>d</a:t>
                      </a:r>
                      <a:r>
                        <a:rPr lang="es-DO" sz="1200" spc="70" dirty="0">
                          <a:solidFill>
                            <a:srgbClr val="4C4747"/>
                          </a:solidFill>
                          <a:latin typeface="Tahoma" panose="020B0604030504040204" pitchFamily="34" charset="0"/>
                          <a:ea typeface="Tahoma" panose="020B0604030504040204" pitchFamily="34" charset="0"/>
                          <a:cs typeface="Tahoma" panose="020B0604030504040204" pitchFamily="34" charset="0"/>
                        </a:rPr>
                        <a:t>e</a:t>
                      </a:r>
                      <a:r>
                        <a:rPr lang="es-DO" sz="1200" spc="-5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50" dirty="0">
                          <a:solidFill>
                            <a:srgbClr val="4C4747"/>
                          </a:solidFill>
                          <a:latin typeface="Tahoma" panose="020B0604030504040204" pitchFamily="34" charset="0"/>
                          <a:ea typeface="Tahoma" panose="020B0604030504040204" pitchFamily="34" charset="0"/>
                          <a:cs typeface="Tahoma" panose="020B0604030504040204" pitchFamily="34" charset="0"/>
                        </a:rPr>
                        <a:t>2</a:t>
                      </a:r>
                      <a:r>
                        <a:rPr lang="es-DO" sz="1200" spc="160" dirty="0">
                          <a:solidFill>
                            <a:srgbClr val="4C4747"/>
                          </a:solidFill>
                          <a:latin typeface="Tahoma" panose="020B0604030504040204" pitchFamily="34" charset="0"/>
                          <a:ea typeface="Tahoma" panose="020B0604030504040204" pitchFamily="34" charset="0"/>
                          <a:cs typeface="Tahoma" panose="020B0604030504040204" pitchFamily="34" charset="0"/>
                        </a:rPr>
                        <a:t>01</a:t>
                      </a:r>
                      <a:r>
                        <a:rPr lang="es-DO" sz="1200" spc="40" dirty="0">
                          <a:solidFill>
                            <a:srgbClr val="4C4747"/>
                          </a:solidFill>
                          <a:latin typeface="Tahoma" panose="020B0604030504040204" pitchFamily="34" charset="0"/>
                          <a:ea typeface="Tahoma" panose="020B0604030504040204" pitchFamily="34" charset="0"/>
                          <a:cs typeface="Tahoma" panose="020B0604030504040204" pitchFamily="34" charset="0"/>
                        </a:rPr>
                        <a:t>5</a:t>
                      </a:r>
                      <a:endParaRPr lang="es-DO"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50000"/>
                        </a:lnSpc>
                        <a:spcBef>
                          <a:spcPts val="0"/>
                        </a:spcBef>
                        <a:spcAft>
                          <a:spcPts val="0"/>
                        </a:spcAft>
                        <a:buClrTx/>
                        <a:buSzTx/>
                        <a:buFontTx/>
                        <a:buNone/>
                        <a:tabLst/>
                        <a:defRPr/>
                      </a:pPr>
                      <a:endPar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just" defTabSz="914400" eaLnBrk="1" fontAlgn="auto" latinLnBrk="0" hangingPunct="1">
                        <a:lnSpc>
                          <a:spcPct val="150000"/>
                        </a:lnSpc>
                        <a:spcBef>
                          <a:spcPts val="0"/>
                        </a:spcBef>
                        <a:spcAft>
                          <a:spcPts val="0"/>
                        </a:spcAft>
                        <a:buClrTx/>
                        <a:buSzTx/>
                        <a:buFontTx/>
                        <a:buNone/>
                        <a:tabLst/>
                        <a:defRPr/>
                      </a:pPr>
                      <a:r>
                        <a:rPr lang="es-ES" sz="1200" spc="100" dirty="0">
                          <a:solidFill>
                            <a:srgbClr val="4C4747"/>
                          </a:solidFill>
                          <a:latin typeface="Tahoma" panose="020B0604030504040204" pitchFamily="34" charset="0"/>
                          <a:ea typeface="Tahoma" panose="020B0604030504040204" pitchFamily="34" charset="0"/>
                          <a:cs typeface="Tahoma" panose="020B0604030504040204" pitchFamily="34" charset="0"/>
                        </a:rPr>
                        <a:t>Recomendaciones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para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el </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envío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volúmenes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e </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informaciones</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para</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el</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0" dirty="0">
                          <a:solidFill>
                            <a:srgbClr val="4C4747"/>
                          </a:solidFill>
                          <a:latin typeface="Tahoma" panose="020B0604030504040204" pitchFamily="34" charset="0"/>
                          <a:ea typeface="Tahoma" panose="020B0604030504040204" pitchFamily="34" charset="0"/>
                          <a:cs typeface="Tahoma" panose="020B0604030504040204" pitchFamily="34" charset="0"/>
                        </a:rPr>
                        <a:t>acceso</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70" dirty="0">
                          <a:solidFill>
                            <a:srgbClr val="4C4747"/>
                          </a:solidFill>
                          <a:latin typeface="Tahoma" panose="020B0604030504040204" pitchFamily="34" charset="0"/>
                          <a:ea typeface="Tahoma" panose="020B0604030504040204" pitchFamily="34" charset="0"/>
                          <a:cs typeface="Tahoma" panose="020B0604030504040204" pitchFamily="34" charset="0"/>
                        </a:rPr>
                        <a:t>al</a:t>
                      </a:r>
                      <a:r>
                        <a:rPr lang="es-ES" sz="1200" spc="7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0" dirty="0">
                          <a:solidFill>
                            <a:srgbClr val="4C4747"/>
                          </a:solidFill>
                          <a:latin typeface="Tahoma" panose="020B0604030504040204" pitchFamily="34" charset="0"/>
                          <a:ea typeface="Tahoma" panose="020B0604030504040204" pitchFamily="34" charset="0"/>
                          <a:cs typeface="Tahoma" panose="020B0604030504040204" pitchFamily="34" charset="0"/>
                        </a:rPr>
                        <a:t>Sistema</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ES" sz="1200" spc="11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100" dirty="0">
                          <a:solidFill>
                            <a:srgbClr val="4C4747"/>
                          </a:solidFill>
                          <a:latin typeface="Tahoma" panose="020B0604030504040204" pitchFamily="34" charset="0"/>
                          <a:ea typeface="Tahoma" panose="020B0604030504040204" pitchFamily="34" charset="0"/>
                          <a:cs typeface="Tahoma" panose="020B0604030504040204" pitchFamily="34" charset="0"/>
                        </a:rPr>
                        <a:t>Administración</a:t>
                      </a:r>
                      <a:r>
                        <a:rPr lang="es-ES" sz="1200" spc="105" dirty="0">
                          <a:solidFill>
                            <a:srgbClr val="4C4747"/>
                          </a:solidFill>
                          <a:latin typeface="Tahoma" panose="020B0604030504040204" pitchFamily="34" charset="0"/>
                          <a:ea typeface="Tahoma" panose="020B0604030504040204" pitchFamily="34" charset="0"/>
                          <a:cs typeface="Tahoma" panose="020B0604030504040204" pitchFamily="34" charset="0"/>
                        </a:rPr>
                        <a:t> de</a:t>
                      </a:r>
                      <a:r>
                        <a:rPr lang="es-ES" sz="1200" spc="11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Memorias</a:t>
                      </a:r>
                      <a:r>
                        <a:rPr lang="es-ES" sz="1200" spc="10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95" dirty="0">
                          <a:solidFill>
                            <a:srgbClr val="4C4747"/>
                          </a:solidFill>
                          <a:latin typeface="Tahoma" panose="020B0604030504040204" pitchFamily="34" charset="0"/>
                          <a:ea typeface="Tahoma" panose="020B0604030504040204" pitchFamily="34" charset="0"/>
                          <a:cs typeface="Tahoma" panose="020B0604030504040204" pitchFamily="34" charset="0"/>
                        </a:rPr>
                        <a:t>en</a:t>
                      </a:r>
                      <a:r>
                        <a:rPr lang="es-ES" sz="1200" spc="10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85" dirty="0">
                          <a:solidFill>
                            <a:srgbClr val="4C4747"/>
                          </a:solidFill>
                          <a:latin typeface="Tahoma" panose="020B0604030504040204" pitchFamily="34" charset="0"/>
                          <a:ea typeface="Tahoma" panose="020B0604030504040204" pitchFamily="34" charset="0"/>
                          <a:cs typeface="Tahoma" panose="020B0604030504040204" pitchFamily="34" charset="0"/>
                        </a:rPr>
                        <a:t>portal </a:t>
                      </a:r>
                      <a:r>
                        <a:rPr lang="es-ES" sz="1200" spc="-31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xmlns="" val="tx"/>
                              </a:ext>
                            </a:extLst>
                          </a:hlinkClick>
                        </a:rPr>
                        <a:t>http://memorias.minpre.gob.do/</a:t>
                      </a:r>
                      <a:r>
                        <a:rPr lang="es-ES" sz="1200" spc="65" dirty="0">
                          <a:solidFill>
                            <a:srgbClr val="4C4747"/>
                          </a:solidFill>
                          <a:latin typeface="Tahoma" panose="020B0604030504040204" pitchFamily="34" charset="0"/>
                          <a:ea typeface="Tahoma" panose="020B0604030504040204" pitchFamily="34" charset="0"/>
                          <a:cs typeface="Tahoma" panose="020B0604030504040204" pitchFamily="34" charset="0"/>
                        </a:rPr>
                        <a:t>.</a:t>
                      </a:r>
                      <a:endParaRPr lang="es-DO" sz="1200" spc="65" dirty="0">
                        <a:solidFill>
                          <a:srgbClr val="4C4747"/>
                        </a:solidFill>
                        <a:latin typeface="Tahoma" panose="020B0604030504040204" pitchFamily="34" charset="0"/>
                        <a:ea typeface="Tahoma" panose="020B0604030504040204" pitchFamily="34" charset="0"/>
                        <a:cs typeface="Tahoma" panose="020B0604030504040204" pitchFamily="34"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16218740"/>
                  </a:ext>
                </a:extLst>
              </a:tr>
            </a:tbl>
          </a:graphicData>
        </a:graphic>
      </p:graphicFrame>
      <p:sp>
        <p:nvSpPr>
          <p:cNvPr id="3" name="Freeform 18">
            <a:extLst>
              <a:ext uri="{FF2B5EF4-FFF2-40B4-BE49-F238E27FC236}">
                <a16:creationId xmlns:a16="http://schemas.microsoft.com/office/drawing/2014/main" id="{3CE1BD7E-9638-488E-9078-DB51CB13B738}"/>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74040" b="-74040"/>
            </a:stretch>
          </a:blipFill>
        </p:spPr>
      </p:sp>
      <p:sp>
        <p:nvSpPr>
          <p:cNvPr id="4" name="Freeform 19">
            <a:extLst>
              <a:ext uri="{FF2B5EF4-FFF2-40B4-BE49-F238E27FC236}">
                <a16:creationId xmlns:a16="http://schemas.microsoft.com/office/drawing/2014/main" id="{06CFCBD9-E47F-4180-B267-DACB20D2EB6F}"/>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6">
              <a:alphaModFix amt="76000"/>
              <a:extLst>
                <a:ext uri="{96DAC541-7B7A-43D3-8B79-37D633B846F1}">
                  <asvg:svgBlip xmlns:asvg="http://schemas.microsoft.com/office/drawing/2016/SVG/main" xmlns="" r:embed="rId7"/>
                </a:ext>
              </a:extLst>
            </a:blip>
            <a:stretch>
              <a:fillRect t="-85396" b="-85396"/>
            </a:stretch>
          </a:blipFill>
        </p:spPr>
      </p:sp>
      <p:sp>
        <p:nvSpPr>
          <p:cNvPr id="5" name="Freeform 20">
            <a:extLst>
              <a:ext uri="{FF2B5EF4-FFF2-40B4-BE49-F238E27FC236}">
                <a16:creationId xmlns:a16="http://schemas.microsoft.com/office/drawing/2014/main" id="{7CFE4A06-4643-4BD8-A8E9-6C2D87616D46}"/>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6">
              <a:alphaModFix amt="76000"/>
              <a:extLst>
                <a:ext uri="{96DAC541-7B7A-43D3-8B79-37D633B846F1}">
                  <asvg:svgBlip xmlns:asvg="http://schemas.microsoft.com/office/drawing/2016/SVG/main" xmlns="" r:embed="rId7"/>
                </a:ext>
              </a:extLst>
            </a:blip>
            <a:stretch>
              <a:fillRect b="-1719900"/>
            </a:stretch>
          </a:blipFill>
        </p:spPr>
      </p:sp>
      <p:sp>
        <p:nvSpPr>
          <p:cNvPr id="6" name="Freeform 21">
            <a:extLst>
              <a:ext uri="{FF2B5EF4-FFF2-40B4-BE49-F238E27FC236}">
                <a16:creationId xmlns:a16="http://schemas.microsoft.com/office/drawing/2014/main" id="{1F11485C-0469-4B55-A1BC-AD58E1B43F4A}"/>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483188" b="-1035790"/>
            </a:stretch>
          </a:blipFill>
        </p:spPr>
      </p:sp>
    </p:spTree>
    <p:extLst>
      <p:ext uri="{BB962C8B-B14F-4D97-AF65-F5344CB8AC3E}">
        <p14:creationId xmlns:p14="http://schemas.microsoft.com/office/powerpoint/2010/main" val="4209580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86036" y="2530475"/>
            <a:ext cx="5120640" cy="6035178"/>
          </a:xfrm>
          <a:prstGeom prst="rect">
            <a:avLst/>
          </a:prstGeom>
        </p:spPr>
        <p:txBody>
          <a:bodyPr vert="horz" wrap="square" lIns="0" tIns="70485" rIns="0" bIns="0" rtlCol="0">
            <a:spAutoFit/>
          </a:bodyPr>
          <a:lstStyle/>
          <a:p>
            <a:pPr marL="43180" marR="0" lvl="0" indent="-342900" algn="just" fontAlgn="auto">
              <a:spcBef>
                <a:spcPts val="555"/>
              </a:spcBef>
              <a:spcAft>
                <a:spcPts val="0"/>
              </a:spcAft>
              <a:buClrTx/>
              <a:buSzTx/>
              <a:buFont typeface="+mj-lt"/>
              <a:buAutoNum type="alphaLcPeriod"/>
              <a:tabLst>
                <a:tab pos="325120" algn="l"/>
              </a:tabLst>
              <a:defRPr/>
            </a:pPr>
            <a:r>
              <a:rPr lang="es-DO" sz="1400" b="1" spc="-85" dirty="0" smtClean="0">
                <a:solidFill>
                  <a:srgbClr val="4C4747"/>
                </a:solidFill>
                <a:latin typeface="Tahoma"/>
                <a:cs typeface="Tahoma"/>
              </a:rPr>
              <a:t>Misión</a:t>
            </a:r>
          </a:p>
          <a:p>
            <a:pPr marL="12700" marR="6350" lvl="0" indent="0" algn="just" defTabSz="914400" rtl="0" eaLnBrk="1" fontAlgn="auto" latinLnBrk="0" hangingPunct="1">
              <a:lnSpc>
                <a:spcPct val="150000"/>
              </a:lnSpc>
              <a:spcBef>
                <a:spcPts val="0"/>
              </a:spcBef>
              <a:spcAft>
                <a:spcPts val="0"/>
              </a:spcAft>
              <a:buClrTx/>
              <a:buSzTx/>
              <a:buFontTx/>
              <a:buNone/>
              <a:tabLst/>
              <a:defRPr/>
            </a:pPr>
            <a:r>
              <a:rPr kumimoji="0" sz="1200" b="0" i="0" u="none" strike="noStrike" kern="1200" cap="none" spc="135" normalizeH="0" baseline="0" noProof="0" dirty="0" smtClean="0">
                <a:ln>
                  <a:noFill/>
                </a:ln>
                <a:solidFill>
                  <a:srgbClr val="4C4747"/>
                </a:solidFill>
                <a:effectLst/>
                <a:uLnTx/>
                <a:uFillTx/>
                <a:latin typeface="Tahoma"/>
                <a:ea typeface="+mn-ea"/>
                <a:cs typeface="Tahoma"/>
              </a:rPr>
              <a:t>Se </a:t>
            </a:r>
            <a:r>
              <a:rPr kumimoji="0" sz="1200" b="0" i="0" u="none" strike="noStrike" kern="1200" cap="none" spc="170" normalizeH="0" baseline="0" noProof="0" dirty="0">
                <a:ln>
                  <a:noFill/>
                </a:ln>
                <a:solidFill>
                  <a:srgbClr val="4C4747"/>
                </a:solidFill>
                <a:effectLst/>
                <a:uLnTx/>
                <a:uFillTx/>
                <a:latin typeface="Tahoma"/>
                <a:ea typeface="+mn-ea"/>
                <a:cs typeface="Tahoma"/>
              </a:rPr>
              <a:t>incluye </a:t>
            </a:r>
            <a:r>
              <a:rPr kumimoji="0" sz="1200" b="0" i="0" u="none" strike="noStrike" kern="1200" cap="none" spc="130" normalizeH="0" baseline="0" noProof="0" dirty="0">
                <a:ln>
                  <a:noFill/>
                </a:ln>
                <a:solidFill>
                  <a:srgbClr val="4C4747"/>
                </a:solidFill>
                <a:effectLst/>
                <a:uLnTx/>
                <a:uFillTx/>
                <a:latin typeface="Tahoma"/>
                <a:ea typeface="+mn-ea"/>
                <a:cs typeface="Tahoma"/>
              </a:rPr>
              <a:t>la </a:t>
            </a:r>
            <a:r>
              <a:rPr kumimoji="0" sz="1200" b="0" i="0" u="none" strike="noStrike" kern="1200" cap="none" spc="190" normalizeH="0" baseline="0" noProof="0" dirty="0">
                <a:ln>
                  <a:noFill/>
                </a:ln>
                <a:solidFill>
                  <a:srgbClr val="4C4747"/>
                </a:solidFill>
                <a:effectLst/>
                <a:uLnTx/>
                <a:uFillTx/>
                <a:latin typeface="Tahoma"/>
                <a:ea typeface="+mn-ea"/>
                <a:cs typeface="Tahoma"/>
              </a:rPr>
              <a:t>misión </a:t>
            </a:r>
            <a:r>
              <a:rPr kumimoji="0" sz="1200" b="0" i="0" u="none" strike="noStrike" kern="1200" cap="none" spc="180" normalizeH="0" baseline="0" noProof="0" dirty="0">
                <a:ln>
                  <a:noFill/>
                </a:ln>
                <a:solidFill>
                  <a:srgbClr val="4C4747"/>
                </a:solidFill>
                <a:effectLst/>
                <a:uLnTx/>
                <a:uFillTx/>
                <a:latin typeface="Tahoma"/>
                <a:ea typeface="+mn-ea"/>
                <a:cs typeface="Tahoma"/>
              </a:rPr>
              <a:t>definida </a:t>
            </a:r>
            <a:r>
              <a:rPr kumimoji="0" sz="1200" b="0" i="0" u="none" strike="noStrike" kern="1200" cap="none" spc="55" normalizeH="0" baseline="0" noProof="0" dirty="0">
                <a:ln>
                  <a:noFill/>
                </a:ln>
                <a:solidFill>
                  <a:srgbClr val="4C4747"/>
                </a:solidFill>
                <a:effectLst/>
                <a:uLnTx/>
                <a:uFillTx/>
                <a:latin typeface="Tahoma"/>
                <a:ea typeface="+mn-ea"/>
                <a:cs typeface="Tahoma"/>
              </a:rPr>
              <a:t>y</a:t>
            </a:r>
            <a:r>
              <a:rPr kumimoji="0" sz="1200" b="0" i="0" u="none" strike="noStrike" kern="1200" cap="none" spc="60" normalizeH="0" baseline="0" noProof="0" dirty="0">
                <a:ln>
                  <a:noFill/>
                </a:ln>
                <a:solidFill>
                  <a:srgbClr val="4C4747"/>
                </a:solidFill>
                <a:effectLst/>
                <a:uLnTx/>
                <a:uFillTx/>
                <a:latin typeface="Tahoma"/>
                <a:ea typeface="+mn-ea"/>
                <a:cs typeface="Tahoma"/>
              </a:rPr>
              <a:t> </a:t>
            </a:r>
            <a:r>
              <a:rPr kumimoji="0" sz="1200" b="0" i="0" u="none" strike="noStrike" kern="1200" cap="none" spc="190" normalizeH="0" baseline="0" noProof="0" dirty="0">
                <a:ln>
                  <a:noFill/>
                </a:ln>
                <a:solidFill>
                  <a:srgbClr val="4C4747"/>
                </a:solidFill>
                <a:effectLst/>
                <a:uLnTx/>
                <a:uFillTx/>
                <a:latin typeface="Tahoma"/>
                <a:ea typeface="+mn-ea"/>
                <a:cs typeface="Tahoma"/>
              </a:rPr>
              <a:t>aprobada </a:t>
            </a:r>
            <a:r>
              <a:rPr kumimoji="0" sz="1200" b="0" i="0" u="none" strike="noStrike" kern="1200" cap="none" spc="170" normalizeH="0" baseline="0" noProof="0" dirty="0">
                <a:ln>
                  <a:noFill/>
                </a:ln>
                <a:solidFill>
                  <a:srgbClr val="4C4747"/>
                </a:solidFill>
                <a:effectLst/>
                <a:uLnTx/>
                <a:uFillTx/>
                <a:latin typeface="Tahoma"/>
                <a:ea typeface="+mn-ea"/>
                <a:cs typeface="Tahoma"/>
              </a:rPr>
              <a:t>por </a:t>
            </a:r>
            <a:r>
              <a:rPr kumimoji="0" sz="1200" b="0" i="0" u="none" strike="noStrike" kern="1200" cap="none" spc="130" normalizeH="0" baseline="0" noProof="0" dirty="0">
                <a:ln>
                  <a:noFill/>
                </a:ln>
                <a:solidFill>
                  <a:srgbClr val="4C4747"/>
                </a:solidFill>
                <a:effectLst/>
                <a:uLnTx/>
                <a:uFillTx/>
                <a:latin typeface="Tahoma"/>
                <a:ea typeface="+mn-ea"/>
                <a:cs typeface="Tahoma"/>
              </a:rPr>
              <a:t>la </a:t>
            </a:r>
            <a:r>
              <a:rPr kumimoji="0" sz="1200" b="0" i="0" u="none" strike="noStrike" kern="1200" cap="none" spc="135" normalizeH="0" baseline="0" noProof="0" dirty="0">
                <a:ln>
                  <a:noFill/>
                </a:ln>
                <a:solidFill>
                  <a:srgbClr val="4C4747"/>
                </a:solidFill>
                <a:effectLst/>
                <a:uLnTx/>
                <a:uFillTx/>
                <a:latin typeface="Tahoma"/>
                <a:ea typeface="+mn-ea"/>
                <a:cs typeface="Tahoma"/>
              </a:rPr>
              <a:t> </a:t>
            </a:r>
            <a:r>
              <a:rPr kumimoji="0" sz="1200" b="0" i="0" u="none" strike="noStrike" kern="1200" cap="none" spc="160" normalizeH="0" baseline="0" noProof="0" dirty="0">
                <a:ln>
                  <a:noFill/>
                </a:ln>
                <a:solidFill>
                  <a:srgbClr val="4C4747"/>
                </a:solidFill>
                <a:effectLst/>
                <a:uLnTx/>
                <a:uFillTx/>
                <a:latin typeface="Tahoma"/>
                <a:ea typeface="+mn-ea"/>
                <a:cs typeface="Tahoma"/>
              </a:rPr>
              <a:t>institución.</a:t>
            </a:r>
            <a:r>
              <a:rPr kumimoji="0" sz="1200" b="0" i="0" u="none" strike="noStrike" kern="1200" cap="none" spc="440" normalizeH="0" baseline="0" noProof="0" dirty="0">
                <a:ln>
                  <a:noFill/>
                </a:ln>
                <a:solidFill>
                  <a:srgbClr val="4C4747"/>
                </a:solidFill>
                <a:effectLst/>
                <a:uLnTx/>
                <a:uFillTx/>
                <a:latin typeface="Tahoma"/>
                <a:ea typeface="+mn-ea"/>
                <a:cs typeface="Tahoma"/>
              </a:rPr>
              <a:t> </a:t>
            </a:r>
            <a:r>
              <a:rPr kumimoji="0" sz="1200" b="0" i="0" u="none" strike="noStrike" kern="1200" cap="none" spc="150" normalizeH="0" baseline="0" noProof="0" dirty="0">
                <a:ln>
                  <a:noFill/>
                </a:ln>
                <a:solidFill>
                  <a:srgbClr val="4C4747"/>
                </a:solidFill>
                <a:effectLst/>
                <a:uLnTx/>
                <a:uFillTx/>
                <a:latin typeface="Tahoma"/>
                <a:ea typeface="+mn-ea"/>
                <a:cs typeface="Tahoma"/>
              </a:rPr>
              <a:t>Este</a:t>
            </a:r>
            <a:r>
              <a:rPr kumimoji="0" sz="1200" b="0" i="0" u="none" strike="noStrike" kern="1200" cap="none" spc="440" normalizeH="0" baseline="0" noProof="0" dirty="0">
                <a:ln>
                  <a:noFill/>
                </a:ln>
                <a:solidFill>
                  <a:srgbClr val="4C4747"/>
                </a:solidFill>
                <a:effectLst/>
                <a:uLnTx/>
                <a:uFillTx/>
                <a:latin typeface="Tahoma"/>
                <a:ea typeface="+mn-ea"/>
                <a:cs typeface="Tahoma"/>
              </a:rPr>
              <a:t> </a:t>
            </a:r>
            <a:r>
              <a:rPr kumimoji="0" sz="1200" b="0" i="0" u="none" strike="noStrike" kern="1200" cap="none" spc="160" normalizeH="0" baseline="0" noProof="0" dirty="0">
                <a:ln>
                  <a:noFill/>
                </a:ln>
                <a:solidFill>
                  <a:srgbClr val="4C4747"/>
                </a:solidFill>
                <a:effectLst/>
                <a:uLnTx/>
                <a:uFillTx/>
                <a:latin typeface="Tahoma"/>
                <a:ea typeface="+mn-ea"/>
                <a:cs typeface="Tahoma"/>
              </a:rPr>
              <a:t>pilar</a:t>
            </a:r>
            <a:r>
              <a:rPr kumimoji="0" sz="1200" b="0" i="0" u="none" strike="noStrike" kern="1200" cap="none" spc="445" normalizeH="0" baseline="0" noProof="0" dirty="0">
                <a:ln>
                  <a:noFill/>
                </a:ln>
                <a:solidFill>
                  <a:srgbClr val="4C4747"/>
                </a:solidFill>
                <a:effectLst/>
                <a:uLnTx/>
                <a:uFillTx/>
                <a:latin typeface="Tahoma"/>
                <a:ea typeface="+mn-ea"/>
                <a:cs typeface="Tahoma"/>
              </a:rPr>
              <a:t> </a:t>
            </a:r>
            <a:r>
              <a:rPr kumimoji="0" sz="1200" b="0" i="0" u="none" strike="noStrike" kern="1200" cap="none" spc="180" normalizeH="0" baseline="0" noProof="0" dirty="0">
                <a:ln>
                  <a:noFill/>
                </a:ln>
                <a:solidFill>
                  <a:srgbClr val="4C4747"/>
                </a:solidFill>
                <a:effectLst/>
                <a:uLnTx/>
                <a:uFillTx/>
                <a:latin typeface="Tahoma"/>
                <a:ea typeface="+mn-ea"/>
                <a:cs typeface="Tahoma"/>
              </a:rPr>
              <a:t>responde</a:t>
            </a:r>
            <a:r>
              <a:rPr kumimoji="0" sz="1200" b="0" i="0" u="none" strike="noStrike" kern="1200" cap="none" spc="440" normalizeH="0" baseline="0" noProof="0" dirty="0">
                <a:ln>
                  <a:noFill/>
                </a:ln>
                <a:solidFill>
                  <a:srgbClr val="4C4747"/>
                </a:solidFill>
                <a:effectLst/>
                <a:uLnTx/>
                <a:uFillTx/>
                <a:latin typeface="Tahoma"/>
                <a:ea typeface="+mn-ea"/>
                <a:cs typeface="Tahoma"/>
              </a:rPr>
              <a:t> </a:t>
            </a:r>
            <a:r>
              <a:rPr kumimoji="0" sz="1200" b="0" i="0" u="none" strike="noStrike" kern="1200" cap="none" spc="130" normalizeH="0" baseline="0" noProof="0" dirty="0">
                <a:ln>
                  <a:noFill/>
                </a:ln>
                <a:solidFill>
                  <a:srgbClr val="4C4747"/>
                </a:solidFill>
                <a:effectLst/>
                <a:uLnTx/>
                <a:uFillTx/>
                <a:latin typeface="Tahoma"/>
                <a:ea typeface="+mn-ea"/>
                <a:cs typeface="Tahoma"/>
              </a:rPr>
              <a:t>el</a:t>
            </a:r>
            <a:r>
              <a:rPr kumimoji="0" sz="1200" b="0" i="0" u="none" strike="noStrike" kern="1200" cap="none" spc="445" normalizeH="0" baseline="0" noProof="0" dirty="0">
                <a:ln>
                  <a:noFill/>
                </a:ln>
                <a:solidFill>
                  <a:srgbClr val="4C4747"/>
                </a:solidFill>
                <a:effectLst/>
                <a:uLnTx/>
                <a:uFillTx/>
                <a:latin typeface="Tahoma"/>
                <a:ea typeface="+mn-ea"/>
                <a:cs typeface="Tahoma"/>
              </a:rPr>
              <a:t> </a:t>
            </a:r>
            <a:r>
              <a:rPr kumimoji="0" lang="es-DO" sz="1200" b="0" i="0" u="none" strike="noStrike" kern="1200" cap="none" spc="170" normalizeH="0" baseline="0" dirty="0" smtClean="0">
                <a:ln>
                  <a:noFill/>
                </a:ln>
                <a:solidFill>
                  <a:srgbClr val="4C4747"/>
                </a:solidFill>
                <a:effectLst/>
                <a:uLnTx/>
                <a:uFillTx/>
                <a:latin typeface="Tahoma"/>
                <a:ea typeface="+mn-ea"/>
                <a:cs typeface="Tahoma"/>
              </a:rPr>
              <a:t>por</a:t>
            </a:r>
            <a:r>
              <a:rPr kumimoji="0" sz="1200" b="0" i="0" u="none" strike="noStrike" kern="1200" cap="none" spc="440"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190" normalizeH="0" baseline="0" dirty="0" smtClean="0">
                <a:ln>
                  <a:noFill/>
                </a:ln>
                <a:solidFill>
                  <a:srgbClr val="4C4747"/>
                </a:solidFill>
                <a:effectLst/>
                <a:uLnTx/>
                <a:uFillTx/>
                <a:latin typeface="Tahoma"/>
                <a:ea typeface="+mn-ea"/>
                <a:cs typeface="Tahoma"/>
              </a:rPr>
              <a:t>qué</a:t>
            </a:r>
            <a:r>
              <a:rPr kumimoji="0" sz="1200" b="0" i="0" u="none" strike="noStrike" kern="1200" cap="none" spc="445" normalizeH="0" baseline="0" noProof="0" dirty="0" smtClean="0">
                <a:ln>
                  <a:noFill/>
                </a:ln>
                <a:solidFill>
                  <a:srgbClr val="4C4747"/>
                </a:solidFill>
                <a:effectLst/>
                <a:uLnTx/>
                <a:uFillTx/>
                <a:latin typeface="Tahoma"/>
                <a:ea typeface="+mn-ea"/>
                <a:cs typeface="Tahoma"/>
              </a:rPr>
              <a:t> </a:t>
            </a:r>
            <a:r>
              <a:rPr kumimoji="0" sz="1200" b="0" i="0" u="none" strike="noStrike" kern="1200" cap="none" spc="110" normalizeH="0" baseline="0" noProof="0" dirty="0">
                <a:ln>
                  <a:noFill/>
                </a:ln>
                <a:solidFill>
                  <a:srgbClr val="4C4747"/>
                </a:solidFill>
                <a:effectLst/>
                <a:uLnTx/>
                <a:uFillTx/>
                <a:latin typeface="Tahoma"/>
                <a:ea typeface="+mn-ea"/>
                <a:cs typeface="Tahoma"/>
              </a:rPr>
              <a:t>existe:</a:t>
            </a: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12700" marR="5715" lvl="0" indent="0" algn="just" defTabSz="914400" rtl="0" eaLnBrk="1" fontAlgn="auto" latinLnBrk="0" hangingPunct="1">
              <a:lnSpc>
                <a:spcPct val="150000"/>
              </a:lnSpc>
              <a:spcBef>
                <a:spcPts val="0"/>
              </a:spcBef>
              <a:spcAft>
                <a:spcPts val="0"/>
              </a:spcAft>
              <a:buClrTx/>
              <a:buSzTx/>
              <a:buFontTx/>
              <a:buNone/>
              <a:tabLst/>
              <a:defRPr/>
            </a:pPr>
            <a:r>
              <a:rPr kumimoji="0" sz="1200" b="0" i="0" u="none" strike="noStrike" kern="1200" cap="none" spc="160" normalizeH="0" baseline="0" noProof="0" dirty="0">
                <a:ln>
                  <a:noFill/>
                </a:ln>
                <a:solidFill>
                  <a:srgbClr val="4C4747"/>
                </a:solidFill>
                <a:effectLst/>
                <a:uLnTx/>
                <a:uFillTx/>
                <a:latin typeface="Tahoma"/>
                <a:ea typeface="+mn-ea"/>
                <a:cs typeface="Tahoma"/>
              </a:rPr>
              <a:t>¿quiénes </a:t>
            </a:r>
            <a:r>
              <a:rPr kumimoji="0" sz="1200" b="0" i="0" u="none" strike="noStrike" kern="1200" cap="none" spc="130" normalizeH="0" baseline="0" noProof="0" dirty="0">
                <a:ln>
                  <a:noFill/>
                </a:ln>
                <a:solidFill>
                  <a:srgbClr val="4C4747"/>
                </a:solidFill>
                <a:effectLst/>
                <a:uLnTx/>
                <a:uFillTx/>
                <a:latin typeface="Tahoma"/>
                <a:ea typeface="+mn-ea"/>
                <a:cs typeface="Tahoma"/>
              </a:rPr>
              <a:t>somos?, </a:t>
            </a:r>
            <a:r>
              <a:rPr kumimoji="0" sz="1200" b="0" i="0" u="none" strike="noStrike" kern="1200" cap="none" spc="150" normalizeH="0" baseline="0" noProof="0" dirty="0" smtClean="0">
                <a:ln>
                  <a:noFill/>
                </a:ln>
                <a:solidFill>
                  <a:srgbClr val="4C4747"/>
                </a:solidFill>
                <a:effectLst/>
                <a:uLnTx/>
                <a:uFillTx/>
                <a:latin typeface="Tahoma"/>
                <a:ea typeface="+mn-ea"/>
                <a:cs typeface="Tahoma"/>
              </a:rPr>
              <a:t>¿</a:t>
            </a:r>
            <a:r>
              <a:rPr kumimoji="0" lang="es-DO" sz="1200" b="0" i="0" u="none" strike="noStrike" kern="1200" cap="none" spc="150" normalizeH="0" baseline="0" dirty="0" smtClean="0">
                <a:ln>
                  <a:noFill/>
                </a:ln>
                <a:solidFill>
                  <a:srgbClr val="4C4747"/>
                </a:solidFill>
                <a:effectLst/>
                <a:uLnTx/>
                <a:uFillTx/>
                <a:latin typeface="Tahoma"/>
                <a:ea typeface="+mn-ea"/>
                <a:cs typeface="Tahoma"/>
              </a:rPr>
              <a:t>qué</a:t>
            </a:r>
            <a:r>
              <a:rPr kumimoji="0" sz="1200" b="0" i="0" u="none" strike="noStrike" kern="1200" cap="none" spc="150" normalizeH="0" baseline="0" noProof="0" dirty="0" smtClean="0">
                <a:ln>
                  <a:noFill/>
                </a:ln>
                <a:solidFill>
                  <a:srgbClr val="4C4747"/>
                </a:solidFill>
                <a:effectLst/>
                <a:uLnTx/>
                <a:uFillTx/>
                <a:latin typeface="Tahoma"/>
                <a:ea typeface="+mn-ea"/>
                <a:cs typeface="Tahoma"/>
              </a:rPr>
              <a:t> </a:t>
            </a:r>
            <a:r>
              <a:rPr kumimoji="0" sz="1200" b="0" i="0" u="none" strike="noStrike" kern="1200" cap="none" spc="155" normalizeH="0" baseline="0" noProof="0" dirty="0">
                <a:ln>
                  <a:noFill/>
                </a:ln>
                <a:solidFill>
                  <a:srgbClr val="4C4747"/>
                </a:solidFill>
                <a:effectLst/>
                <a:uLnTx/>
                <a:uFillTx/>
                <a:latin typeface="Tahoma"/>
                <a:ea typeface="+mn-ea"/>
                <a:cs typeface="Tahoma"/>
              </a:rPr>
              <a:t>hacemos?, </a:t>
            </a:r>
            <a:r>
              <a:rPr kumimoji="0" sz="1200" b="0" i="0" u="none" strike="noStrike" kern="1200" cap="none" spc="150" normalizeH="0" baseline="0" noProof="0" dirty="0">
                <a:ln>
                  <a:noFill/>
                </a:ln>
                <a:solidFill>
                  <a:srgbClr val="4C4747"/>
                </a:solidFill>
                <a:effectLst/>
                <a:uLnTx/>
                <a:uFillTx/>
                <a:latin typeface="Tahoma"/>
                <a:ea typeface="+mn-ea"/>
                <a:cs typeface="Tahoma"/>
              </a:rPr>
              <a:t>¿cuál </a:t>
            </a:r>
            <a:r>
              <a:rPr kumimoji="0" sz="1200" b="0" i="0" u="none" strike="noStrike" kern="1200" cap="none" spc="105" normalizeH="0" baseline="0" noProof="0" dirty="0">
                <a:ln>
                  <a:noFill/>
                </a:ln>
                <a:solidFill>
                  <a:srgbClr val="4C4747"/>
                </a:solidFill>
                <a:effectLst/>
                <a:uLnTx/>
                <a:uFillTx/>
                <a:latin typeface="Tahoma"/>
                <a:ea typeface="+mn-ea"/>
                <a:cs typeface="Tahoma"/>
              </a:rPr>
              <a:t>es </a:t>
            </a:r>
            <a:r>
              <a:rPr kumimoji="0" sz="1200" b="0" i="0" u="none" strike="noStrike" kern="1200" cap="none" spc="165" normalizeH="0" baseline="0" noProof="0" dirty="0">
                <a:ln>
                  <a:noFill/>
                </a:ln>
                <a:solidFill>
                  <a:srgbClr val="4C4747"/>
                </a:solidFill>
                <a:effectLst/>
                <a:uLnTx/>
                <a:uFillTx/>
                <a:latin typeface="Tahoma"/>
                <a:ea typeface="+mn-ea"/>
                <a:cs typeface="Tahoma"/>
              </a:rPr>
              <a:t>nuestro </a:t>
            </a:r>
            <a:r>
              <a:rPr kumimoji="0" sz="1200" b="0" i="0" u="none" strike="noStrike" kern="1200" cap="none" spc="170" normalizeH="0" baseline="0" noProof="0" dirty="0">
                <a:ln>
                  <a:noFill/>
                </a:ln>
                <a:solidFill>
                  <a:srgbClr val="4C4747"/>
                </a:solidFill>
                <a:effectLst/>
                <a:uLnTx/>
                <a:uFillTx/>
                <a:latin typeface="Tahoma"/>
                <a:ea typeface="+mn-ea"/>
                <a:cs typeface="Tahoma"/>
              </a:rPr>
              <a:t> </a:t>
            </a:r>
            <a:r>
              <a:rPr kumimoji="0" sz="1200" b="0" i="0" u="none" strike="noStrike" kern="1200" cap="none" spc="145" normalizeH="0" baseline="0" noProof="0" dirty="0">
                <a:ln>
                  <a:noFill/>
                </a:ln>
                <a:solidFill>
                  <a:srgbClr val="4C4747"/>
                </a:solidFill>
                <a:effectLst/>
                <a:uLnTx/>
                <a:uFillTx/>
                <a:latin typeface="Tahoma"/>
                <a:ea typeface="+mn-ea"/>
                <a:cs typeface="Tahoma"/>
              </a:rPr>
              <a:t>propósito?,</a:t>
            </a:r>
            <a:r>
              <a:rPr kumimoji="0" sz="1200" b="0" i="0" u="none" strike="noStrike" kern="1200" cap="none" spc="150" normalizeH="0" baseline="0" noProof="0" dirty="0">
                <a:ln>
                  <a:noFill/>
                </a:ln>
                <a:solidFill>
                  <a:srgbClr val="4C4747"/>
                </a:solidFill>
                <a:effectLst/>
                <a:uLnTx/>
                <a:uFillTx/>
                <a:latin typeface="Tahoma"/>
                <a:ea typeface="+mn-ea"/>
                <a:cs typeface="Tahoma"/>
              </a:rPr>
              <a:t> ¿cuál</a:t>
            </a:r>
            <a:r>
              <a:rPr kumimoji="0" sz="1200" b="0" i="0" u="none" strike="noStrike" kern="1200" cap="none" spc="155" normalizeH="0" baseline="0" noProof="0" dirty="0">
                <a:ln>
                  <a:noFill/>
                </a:ln>
                <a:solidFill>
                  <a:srgbClr val="4C4747"/>
                </a:solidFill>
                <a:effectLst/>
                <a:uLnTx/>
                <a:uFillTx/>
                <a:latin typeface="Tahoma"/>
                <a:ea typeface="+mn-ea"/>
                <a:cs typeface="Tahoma"/>
              </a:rPr>
              <a:t> </a:t>
            </a:r>
            <a:r>
              <a:rPr kumimoji="0" sz="1200" b="0" i="0" u="none" strike="noStrike" kern="1200" cap="none" spc="105" normalizeH="0" baseline="0" noProof="0" dirty="0">
                <a:ln>
                  <a:noFill/>
                </a:ln>
                <a:solidFill>
                  <a:srgbClr val="4C4747"/>
                </a:solidFill>
                <a:effectLst/>
                <a:uLnTx/>
                <a:uFillTx/>
                <a:latin typeface="Tahoma"/>
                <a:ea typeface="+mn-ea"/>
                <a:cs typeface="Tahoma"/>
              </a:rPr>
              <a:t>es</a:t>
            </a:r>
            <a:r>
              <a:rPr kumimoji="0" sz="1200" b="0" i="0" u="none" strike="noStrike" kern="1200" cap="none" spc="110" normalizeH="0" baseline="0" noProof="0" dirty="0">
                <a:ln>
                  <a:noFill/>
                </a:ln>
                <a:solidFill>
                  <a:srgbClr val="4C4747"/>
                </a:solidFill>
                <a:effectLst/>
                <a:uLnTx/>
                <a:uFillTx/>
                <a:latin typeface="Tahoma"/>
                <a:ea typeface="+mn-ea"/>
                <a:cs typeface="Tahoma"/>
              </a:rPr>
              <a:t> </a:t>
            </a:r>
            <a:r>
              <a:rPr kumimoji="0" sz="1200" b="0" i="0" u="none" strike="noStrike" kern="1200" cap="none" spc="165" normalizeH="0" baseline="0" noProof="0" dirty="0">
                <a:ln>
                  <a:noFill/>
                </a:ln>
                <a:solidFill>
                  <a:srgbClr val="4C4747"/>
                </a:solidFill>
                <a:effectLst/>
                <a:uLnTx/>
                <a:uFillTx/>
                <a:latin typeface="Tahoma"/>
                <a:ea typeface="+mn-ea"/>
                <a:cs typeface="Tahoma"/>
              </a:rPr>
              <a:t>nuestro</a:t>
            </a:r>
            <a:r>
              <a:rPr kumimoji="0" sz="1200" b="0" i="0" u="none" strike="noStrike" kern="1200" cap="none" spc="170" normalizeH="0" baseline="0" noProof="0" dirty="0">
                <a:ln>
                  <a:noFill/>
                </a:ln>
                <a:solidFill>
                  <a:srgbClr val="4C4747"/>
                </a:solidFill>
                <a:effectLst/>
                <a:uLnTx/>
                <a:uFillTx/>
                <a:latin typeface="Tahoma"/>
                <a:ea typeface="+mn-ea"/>
                <a:cs typeface="Tahoma"/>
              </a:rPr>
              <a:t> </a:t>
            </a:r>
            <a:r>
              <a:rPr kumimoji="0" sz="1200" b="0" i="0" u="none" strike="noStrike" kern="1200" cap="none" spc="195" normalizeH="0" baseline="0" noProof="0" dirty="0">
                <a:ln>
                  <a:noFill/>
                </a:ln>
                <a:solidFill>
                  <a:srgbClr val="4C4747"/>
                </a:solidFill>
                <a:effectLst/>
                <a:uLnTx/>
                <a:uFillTx/>
                <a:latin typeface="Tahoma"/>
                <a:ea typeface="+mn-ea"/>
                <a:cs typeface="Tahoma"/>
              </a:rPr>
              <a:t>compromiso? </a:t>
            </a:r>
            <a:r>
              <a:rPr kumimoji="0" sz="1200" b="0" i="0" u="none" strike="noStrike" kern="1200" cap="none" spc="200" normalizeH="0" baseline="0" noProof="0" dirty="0">
                <a:ln>
                  <a:noFill/>
                </a:ln>
                <a:solidFill>
                  <a:srgbClr val="4C4747"/>
                </a:solidFill>
                <a:effectLst/>
                <a:uLnTx/>
                <a:uFillTx/>
                <a:latin typeface="Tahoma"/>
                <a:ea typeface="+mn-ea"/>
                <a:cs typeface="Tahoma"/>
              </a:rPr>
              <a:t> </a:t>
            </a:r>
            <a:r>
              <a:rPr kumimoji="0" sz="1200" b="0" i="0" u="none" strike="noStrike" kern="1200" cap="none" spc="190" normalizeH="0" baseline="0" noProof="0" dirty="0">
                <a:ln>
                  <a:noFill/>
                </a:ln>
                <a:solidFill>
                  <a:srgbClr val="4C4747"/>
                </a:solidFill>
                <a:effectLst/>
                <a:uLnTx/>
                <a:uFillTx/>
                <a:latin typeface="Tahoma"/>
                <a:ea typeface="+mn-ea"/>
                <a:cs typeface="Tahoma"/>
              </a:rPr>
              <a:t>Generalmente </a:t>
            </a:r>
            <a:r>
              <a:rPr kumimoji="0" sz="1200" b="0" i="0" u="none" strike="noStrike" kern="1200" cap="none" spc="180" normalizeH="0" baseline="0" noProof="0" dirty="0">
                <a:ln>
                  <a:noFill/>
                </a:ln>
                <a:solidFill>
                  <a:srgbClr val="4C4747"/>
                </a:solidFill>
                <a:effectLst/>
                <a:uLnTx/>
                <a:uFillTx/>
                <a:latin typeface="Tahoma"/>
                <a:ea typeface="+mn-ea"/>
                <a:cs typeface="Tahoma"/>
              </a:rPr>
              <a:t>alineado </a:t>
            </a:r>
            <a:r>
              <a:rPr kumimoji="0" sz="1200" b="0" i="0" u="none" strike="noStrike" kern="1200" cap="none" spc="190" normalizeH="0" baseline="0" noProof="0" dirty="0">
                <a:ln>
                  <a:noFill/>
                </a:ln>
                <a:solidFill>
                  <a:srgbClr val="4C4747"/>
                </a:solidFill>
                <a:effectLst/>
                <a:uLnTx/>
                <a:uFillTx/>
                <a:latin typeface="Tahoma"/>
                <a:ea typeface="+mn-ea"/>
                <a:cs typeface="Tahoma"/>
              </a:rPr>
              <a:t>con </a:t>
            </a:r>
            <a:r>
              <a:rPr kumimoji="0" sz="1200" b="0" i="0" u="none" strike="noStrike" kern="1200" cap="none" spc="130" normalizeH="0" baseline="0" noProof="0" dirty="0">
                <a:ln>
                  <a:noFill/>
                </a:ln>
                <a:solidFill>
                  <a:srgbClr val="4C4747"/>
                </a:solidFill>
                <a:effectLst/>
                <a:uLnTx/>
                <a:uFillTx/>
                <a:latin typeface="Tahoma"/>
                <a:ea typeface="+mn-ea"/>
                <a:cs typeface="Tahoma"/>
              </a:rPr>
              <a:t>la</a:t>
            </a:r>
            <a:r>
              <a:rPr kumimoji="0" sz="1200" b="0" i="0" u="none" strike="noStrike" kern="1200" cap="none" spc="135" normalizeH="0" baseline="0" noProof="0" dirty="0">
                <a:ln>
                  <a:noFill/>
                </a:ln>
                <a:solidFill>
                  <a:srgbClr val="4C4747"/>
                </a:solidFill>
                <a:effectLst/>
                <a:uLnTx/>
                <a:uFillTx/>
                <a:latin typeface="Tahoma"/>
                <a:ea typeface="+mn-ea"/>
                <a:cs typeface="Tahoma"/>
              </a:rPr>
              <a:t> </a:t>
            </a:r>
            <a:r>
              <a:rPr kumimoji="0" sz="1200" b="0" i="0" u="none" strike="noStrike" kern="1200" cap="none" spc="160" normalizeH="0" baseline="0" noProof="0" dirty="0">
                <a:ln>
                  <a:noFill/>
                </a:ln>
                <a:solidFill>
                  <a:srgbClr val="4C4747"/>
                </a:solidFill>
                <a:effectLst/>
                <a:uLnTx/>
                <a:uFillTx/>
                <a:latin typeface="Tahoma"/>
                <a:ea typeface="+mn-ea"/>
                <a:cs typeface="Tahoma"/>
              </a:rPr>
              <a:t>base</a:t>
            </a:r>
            <a:r>
              <a:rPr kumimoji="0" sz="1200" b="0" i="0" u="none" strike="noStrike" kern="1200" cap="none" spc="165" normalizeH="0" baseline="0" noProof="0" dirty="0">
                <a:ln>
                  <a:noFill/>
                </a:ln>
                <a:solidFill>
                  <a:srgbClr val="4C4747"/>
                </a:solidFill>
                <a:effectLst/>
                <a:uLnTx/>
                <a:uFillTx/>
                <a:latin typeface="Tahoma"/>
                <a:ea typeface="+mn-ea"/>
                <a:cs typeface="Tahoma"/>
              </a:rPr>
              <a:t> </a:t>
            </a:r>
            <a:r>
              <a:rPr kumimoji="0" sz="1200" b="0" i="0" u="none" strike="noStrike" kern="1200" cap="none" spc="160" normalizeH="0" baseline="0" noProof="0" dirty="0">
                <a:ln>
                  <a:noFill/>
                </a:ln>
                <a:solidFill>
                  <a:srgbClr val="4C4747"/>
                </a:solidFill>
                <a:effectLst/>
                <a:uLnTx/>
                <a:uFillTx/>
                <a:latin typeface="Tahoma"/>
                <a:ea typeface="+mn-ea"/>
                <a:cs typeface="Tahoma"/>
              </a:rPr>
              <a:t>legal</a:t>
            </a:r>
            <a:r>
              <a:rPr kumimoji="0" sz="1200" b="0" i="0" u="none" strike="noStrike" kern="1200" cap="none" spc="165" normalizeH="0" baseline="0" noProof="0" dirty="0">
                <a:ln>
                  <a:noFill/>
                </a:ln>
                <a:solidFill>
                  <a:srgbClr val="4C4747"/>
                </a:solidFill>
                <a:effectLst/>
                <a:uLnTx/>
                <a:uFillTx/>
                <a:latin typeface="Tahoma"/>
                <a:ea typeface="+mn-ea"/>
                <a:cs typeface="Tahoma"/>
              </a:rPr>
              <a:t> </a:t>
            </a:r>
            <a:r>
              <a:rPr kumimoji="0" sz="1200" b="0" i="0" u="none" strike="noStrike" kern="1200" cap="none" spc="175" normalizeH="0" baseline="0" noProof="0" dirty="0">
                <a:ln>
                  <a:noFill/>
                </a:ln>
                <a:solidFill>
                  <a:srgbClr val="4C4747"/>
                </a:solidFill>
                <a:effectLst/>
                <a:uLnTx/>
                <a:uFillTx/>
                <a:latin typeface="Tahoma"/>
                <a:ea typeface="+mn-ea"/>
                <a:cs typeface="Tahoma"/>
              </a:rPr>
              <a:t>de </a:t>
            </a:r>
            <a:r>
              <a:rPr kumimoji="0" sz="1200" b="0" i="0" u="none" strike="noStrike" kern="1200" cap="none" spc="130" normalizeH="0" baseline="0" noProof="0" dirty="0">
                <a:ln>
                  <a:noFill/>
                </a:ln>
                <a:solidFill>
                  <a:srgbClr val="4C4747"/>
                </a:solidFill>
                <a:effectLst/>
                <a:uLnTx/>
                <a:uFillTx/>
                <a:latin typeface="Tahoma"/>
                <a:ea typeface="+mn-ea"/>
                <a:cs typeface="Tahoma"/>
              </a:rPr>
              <a:t>la </a:t>
            </a:r>
            <a:r>
              <a:rPr kumimoji="0" sz="1200" b="0" i="0" u="none" strike="noStrike" kern="1200" cap="none" spc="135" normalizeH="0" baseline="0" noProof="0" dirty="0">
                <a:ln>
                  <a:noFill/>
                </a:ln>
                <a:solidFill>
                  <a:srgbClr val="4C4747"/>
                </a:solidFill>
                <a:effectLst/>
                <a:uLnTx/>
                <a:uFillTx/>
                <a:latin typeface="Tahoma"/>
                <a:ea typeface="+mn-ea"/>
                <a:cs typeface="Tahoma"/>
              </a:rPr>
              <a:t> </a:t>
            </a:r>
            <a:r>
              <a:rPr kumimoji="0" sz="1200" b="0" i="0" u="none" strike="noStrike" kern="1200" cap="none" spc="160" normalizeH="0" baseline="0" noProof="0" dirty="0">
                <a:ln>
                  <a:noFill/>
                </a:ln>
                <a:solidFill>
                  <a:srgbClr val="4C4747"/>
                </a:solidFill>
                <a:effectLst/>
                <a:uLnTx/>
                <a:uFillTx/>
                <a:latin typeface="Tahoma"/>
                <a:ea typeface="+mn-ea"/>
                <a:cs typeface="Tahoma"/>
              </a:rPr>
              <a:t>institución.</a:t>
            </a: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0" marR="0" lvl="0" indent="0" algn="l" defTabSz="914400" rtl="0" eaLnBrk="1" fontAlgn="auto" latinLnBrk="0" hangingPunct="1">
              <a:lnSpc>
                <a:spcPct val="150000"/>
              </a:lnSpc>
              <a:spcBef>
                <a:spcPts val="15"/>
              </a:spcBef>
              <a:spcAft>
                <a:spcPts val="0"/>
              </a:spcAft>
              <a:buClrTx/>
              <a:buSzTx/>
              <a:buFontTx/>
              <a:buNone/>
              <a:tabLst/>
              <a:defRPr/>
            </a:pP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43180" indent="-342900" algn="just">
              <a:lnSpc>
                <a:spcPct val="150000"/>
              </a:lnSpc>
              <a:spcBef>
                <a:spcPts val="555"/>
              </a:spcBef>
              <a:buFont typeface="+mj-lt"/>
              <a:buAutoNum type="alphaLcPeriod" startAt="2"/>
              <a:tabLst>
                <a:tab pos="325120" algn="l"/>
              </a:tabLst>
            </a:pPr>
            <a:r>
              <a:rPr lang="es-DO" sz="1400" b="1" spc="-85" dirty="0" smtClean="0">
                <a:solidFill>
                  <a:srgbClr val="4C4747"/>
                </a:solidFill>
                <a:latin typeface="Tahoma"/>
                <a:cs typeface="Tahoma"/>
              </a:rPr>
              <a:t>Visión</a:t>
            </a:r>
          </a:p>
          <a:p>
            <a:pPr marL="12700" marR="5080" lvl="0" indent="0" algn="just" defTabSz="914400" rtl="0" eaLnBrk="1" fontAlgn="auto" latinLnBrk="0" hangingPunct="1">
              <a:lnSpc>
                <a:spcPct val="150000"/>
              </a:lnSpc>
              <a:spcBef>
                <a:spcPts val="0"/>
              </a:spcBef>
              <a:spcAft>
                <a:spcPts val="0"/>
              </a:spcAft>
              <a:buClrTx/>
              <a:buSzTx/>
              <a:buFontTx/>
              <a:buNone/>
              <a:tabLst/>
              <a:defRPr/>
            </a:pPr>
            <a:r>
              <a:rPr kumimoji="0" lang="es-DO" sz="1200" b="0" i="0" u="none" strike="noStrike" kern="1200" cap="none" spc="125" normalizeH="0" baseline="0" dirty="0" smtClean="0">
                <a:ln>
                  <a:noFill/>
                </a:ln>
                <a:solidFill>
                  <a:srgbClr val="4C4747"/>
                </a:solidFill>
                <a:effectLst/>
                <a:uLnTx/>
                <a:uFillTx/>
                <a:latin typeface="Tahoma"/>
                <a:ea typeface="+mn-ea"/>
                <a:cs typeface="Tahoma"/>
              </a:rPr>
              <a:t>Es</a:t>
            </a:r>
            <a:r>
              <a:rPr kumimoji="0" sz="1200" b="0" i="0" u="none" strike="noStrike" kern="1200" cap="none" spc="130" normalizeH="0" baseline="0" noProof="0" dirty="0" smtClean="0">
                <a:ln>
                  <a:noFill/>
                </a:ln>
                <a:solidFill>
                  <a:srgbClr val="4C4747"/>
                </a:solidFill>
                <a:effectLst/>
                <a:uLnTx/>
                <a:uFillTx/>
                <a:latin typeface="Tahoma"/>
                <a:ea typeface="+mn-ea"/>
                <a:cs typeface="Tahoma"/>
              </a:rPr>
              <a:t> </a:t>
            </a:r>
            <a:r>
              <a:rPr kumimoji="0" sz="1200" b="0" i="0" u="none" strike="noStrike" kern="1200" cap="none" spc="130" normalizeH="0" baseline="0" noProof="0" dirty="0">
                <a:ln>
                  <a:noFill/>
                </a:ln>
                <a:solidFill>
                  <a:srgbClr val="4C4747"/>
                </a:solidFill>
                <a:effectLst/>
                <a:uLnTx/>
                <a:uFillTx/>
                <a:latin typeface="Tahoma"/>
                <a:ea typeface="+mn-ea"/>
                <a:cs typeface="Tahoma"/>
              </a:rPr>
              <a:t>la </a:t>
            </a:r>
            <a:r>
              <a:rPr kumimoji="0" sz="1200" b="0" i="0" u="none" strike="noStrike" kern="1200" cap="none" spc="180" normalizeH="0" baseline="0" noProof="0" dirty="0">
                <a:ln>
                  <a:noFill/>
                </a:ln>
                <a:solidFill>
                  <a:srgbClr val="4C4747"/>
                </a:solidFill>
                <a:effectLst/>
                <a:uLnTx/>
                <a:uFillTx/>
                <a:latin typeface="Tahoma"/>
                <a:ea typeface="+mn-ea"/>
                <a:cs typeface="Tahoma"/>
              </a:rPr>
              <a:t>declaración </a:t>
            </a:r>
            <a:r>
              <a:rPr kumimoji="0" sz="1200" b="0" i="0" u="none" strike="noStrike" kern="1200" cap="none" spc="190" normalizeH="0" baseline="0" noProof="0" dirty="0">
                <a:ln>
                  <a:noFill/>
                </a:ln>
                <a:solidFill>
                  <a:srgbClr val="4C4747"/>
                </a:solidFill>
                <a:effectLst/>
                <a:uLnTx/>
                <a:uFillTx/>
                <a:latin typeface="Tahoma"/>
                <a:ea typeface="+mn-ea"/>
                <a:cs typeface="Tahoma"/>
              </a:rPr>
              <a:t>que </a:t>
            </a:r>
            <a:r>
              <a:rPr kumimoji="0" sz="1200" b="0" i="0" u="none" strike="noStrike" kern="1200" cap="none" spc="185" normalizeH="0" baseline="0" noProof="0" dirty="0">
                <a:ln>
                  <a:noFill/>
                </a:ln>
                <a:solidFill>
                  <a:srgbClr val="4C4747"/>
                </a:solidFill>
                <a:effectLst/>
                <a:uLnTx/>
                <a:uFillTx/>
                <a:latin typeface="Tahoma"/>
                <a:ea typeface="+mn-ea"/>
                <a:cs typeface="Tahoma"/>
              </a:rPr>
              <a:t>indica </a:t>
            </a:r>
            <a:r>
              <a:rPr kumimoji="0" sz="1200" b="0" i="0" u="none" strike="noStrike" kern="1200" cap="none" spc="175" normalizeH="0" baseline="0" noProof="0" dirty="0">
                <a:ln>
                  <a:noFill/>
                </a:ln>
                <a:solidFill>
                  <a:srgbClr val="4C4747"/>
                </a:solidFill>
                <a:effectLst/>
                <a:uLnTx/>
                <a:uFillTx/>
                <a:latin typeface="Tahoma"/>
                <a:ea typeface="+mn-ea"/>
                <a:cs typeface="Tahoma"/>
              </a:rPr>
              <a:t>hacia </a:t>
            </a:r>
            <a:r>
              <a:rPr kumimoji="0" sz="1200" b="0" i="0" u="none" strike="noStrike" kern="1200" cap="none" spc="204" normalizeH="0" baseline="0" noProof="0" dirty="0">
                <a:ln>
                  <a:noFill/>
                </a:ln>
                <a:solidFill>
                  <a:srgbClr val="4C4747"/>
                </a:solidFill>
                <a:effectLst/>
                <a:uLnTx/>
                <a:uFillTx/>
                <a:latin typeface="Tahoma"/>
                <a:ea typeface="+mn-ea"/>
                <a:cs typeface="Tahoma"/>
              </a:rPr>
              <a:t>dónde </a:t>
            </a:r>
            <a:r>
              <a:rPr kumimoji="0" sz="1200" b="0" i="0" u="none" strike="noStrike" kern="1200" cap="none" spc="105" normalizeH="0" baseline="0" noProof="0" dirty="0">
                <a:ln>
                  <a:noFill/>
                </a:ln>
                <a:solidFill>
                  <a:srgbClr val="4C4747"/>
                </a:solidFill>
                <a:effectLst/>
                <a:uLnTx/>
                <a:uFillTx/>
                <a:latin typeface="Tahoma"/>
                <a:ea typeface="+mn-ea"/>
                <a:cs typeface="Tahoma"/>
              </a:rPr>
              <a:t>se </a:t>
            </a:r>
            <a:r>
              <a:rPr kumimoji="0" sz="1200" b="0" i="0" u="none" strike="noStrike" kern="1200" cap="none" spc="165" normalizeH="0" baseline="0" noProof="0" dirty="0">
                <a:ln>
                  <a:noFill/>
                </a:ln>
                <a:solidFill>
                  <a:srgbClr val="4C4747"/>
                </a:solidFill>
                <a:effectLst/>
                <a:uLnTx/>
                <a:uFillTx/>
                <a:latin typeface="Tahoma"/>
                <a:ea typeface="+mn-ea"/>
                <a:cs typeface="Tahoma"/>
              </a:rPr>
              <a:t>dirige </a:t>
            </a:r>
            <a:r>
              <a:rPr kumimoji="0" sz="1200" b="0" i="0" u="none" strike="noStrike" kern="1200" cap="none" spc="170" normalizeH="0" baseline="0" noProof="0" dirty="0">
                <a:ln>
                  <a:noFill/>
                </a:ln>
                <a:solidFill>
                  <a:srgbClr val="4C4747"/>
                </a:solidFill>
                <a:effectLst/>
                <a:uLnTx/>
                <a:uFillTx/>
                <a:latin typeface="Tahoma"/>
                <a:ea typeface="+mn-ea"/>
                <a:cs typeface="Tahoma"/>
              </a:rPr>
              <a:t> </a:t>
            </a:r>
            <a:r>
              <a:rPr kumimoji="0" sz="1200" b="0" i="0" u="none" strike="noStrike" kern="1200" cap="none" spc="130" normalizeH="0" baseline="0" noProof="0" dirty="0">
                <a:ln>
                  <a:noFill/>
                </a:ln>
                <a:solidFill>
                  <a:srgbClr val="4C4747"/>
                </a:solidFill>
                <a:effectLst/>
                <a:uLnTx/>
                <a:uFillTx/>
                <a:latin typeface="Tahoma"/>
                <a:ea typeface="+mn-ea"/>
                <a:cs typeface="Tahoma"/>
              </a:rPr>
              <a:t>la </a:t>
            </a:r>
            <a:r>
              <a:rPr kumimoji="0" sz="1200" b="0" i="0" u="none" strike="noStrike" kern="1200" cap="none" spc="175" normalizeH="0" baseline="0" noProof="0" dirty="0">
                <a:ln>
                  <a:noFill/>
                </a:ln>
                <a:solidFill>
                  <a:srgbClr val="4C4747"/>
                </a:solidFill>
                <a:effectLst/>
                <a:uLnTx/>
                <a:uFillTx/>
                <a:latin typeface="Tahoma"/>
                <a:ea typeface="+mn-ea"/>
                <a:cs typeface="Tahoma"/>
              </a:rPr>
              <a:t>institución </a:t>
            </a:r>
            <a:r>
              <a:rPr kumimoji="0" sz="1200" b="0" i="0" u="none" strike="noStrike" kern="1200" cap="none" spc="90" normalizeH="0" baseline="0" noProof="0" dirty="0">
                <a:ln>
                  <a:noFill/>
                </a:ln>
                <a:solidFill>
                  <a:srgbClr val="4C4747"/>
                </a:solidFill>
                <a:effectLst/>
                <a:uLnTx/>
                <a:uFillTx/>
                <a:latin typeface="Tahoma"/>
                <a:ea typeface="+mn-ea"/>
                <a:cs typeface="Tahoma"/>
              </a:rPr>
              <a:t>a </a:t>
            </a:r>
            <a:r>
              <a:rPr kumimoji="0" sz="1200" b="0" i="0" u="none" strike="noStrike" kern="1200" cap="none" spc="155" normalizeH="0" baseline="0" noProof="0" dirty="0">
                <a:ln>
                  <a:noFill/>
                </a:ln>
                <a:solidFill>
                  <a:srgbClr val="4C4747"/>
                </a:solidFill>
                <a:effectLst/>
                <a:uLnTx/>
                <a:uFillTx/>
                <a:latin typeface="Tahoma"/>
                <a:ea typeface="+mn-ea"/>
                <a:cs typeface="Tahoma"/>
              </a:rPr>
              <a:t>largo </a:t>
            </a:r>
            <a:r>
              <a:rPr kumimoji="0" sz="1200" b="0" i="0" u="none" strike="noStrike" kern="1200" cap="none" spc="145" normalizeH="0" baseline="0" noProof="0" dirty="0">
                <a:ln>
                  <a:noFill/>
                </a:ln>
                <a:solidFill>
                  <a:srgbClr val="4C4747"/>
                </a:solidFill>
                <a:effectLst/>
                <a:uLnTx/>
                <a:uFillTx/>
                <a:latin typeface="Tahoma"/>
                <a:ea typeface="+mn-ea"/>
                <a:cs typeface="Tahoma"/>
              </a:rPr>
              <a:t>plazo, </a:t>
            </a:r>
            <a:r>
              <a:rPr kumimoji="0" sz="1200" b="0" i="0" u="none" strike="noStrike" kern="1200" cap="none" spc="120" normalizeH="0" baseline="0" noProof="0" dirty="0">
                <a:ln>
                  <a:noFill/>
                </a:ln>
                <a:solidFill>
                  <a:srgbClr val="4C4747"/>
                </a:solidFill>
                <a:effectLst/>
                <a:uLnTx/>
                <a:uFillTx/>
                <a:latin typeface="Tahoma"/>
                <a:ea typeface="+mn-ea"/>
                <a:cs typeface="Tahoma"/>
              </a:rPr>
              <a:t>o </a:t>
            </a:r>
            <a:r>
              <a:rPr kumimoji="0" lang="es-DO" sz="1200" b="0" i="0" u="none" strike="noStrike" kern="1200" cap="none" spc="190" normalizeH="0" baseline="0" dirty="0" smtClean="0">
                <a:ln>
                  <a:noFill/>
                </a:ln>
                <a:solidFill>
                  <a:srgbClr val="4C4747"/>
                </a:solidFill>
                <a:effectLst/>
                <a:uLnTx/>
                <a:uFillTx/>
                <a:latin typeface="Tahoma"/>
                <a:ea typeface="+mn-ea"/>
                <a:cs typeface="Tahoma"/>
              </a:rPr>
              <a:t>qué</a:t>
            </a:r>
            <a:r>
              <a:rPr kumimoji="0" sz="1200" b="0" i="0" u="none" strike="noStrike" kern="1200" cap="none" spc="190" normalizeH="0" baseline="0" noProof="0" dirty="0" smtClean="0">
                <a:ln>
                  <a:noFill/>
                </a:ln>
                <a:solidFill>
                  <a:srgbClr val="4C4747"/>
                </a:solidFill>
                <a:effectLst/>
                <a:uLnTx/>
                <a:uFillTx/>
                <a:latin typeface="Tahoma"/>
                <a:ea typeface="+mn-ea"/>
                <a:cs typeface="Tahoma"/>
              </a:rPr>
              <a:t> </a:t>
            </a:r>
            <a:r>
              <a:rPr kumimoji="0" sz="1200" b="0" i="0" u="none" strike="noStrike" kern="1200" cap="none" spc="105" normalizeH="0" baseline="0" noProof="0" dirty="0">
                <a:ln>
                  <a:noFill/>
                </a:ln>
                <a:solidFill>
                  <a:srgbClr val="4C4747"/>
                </a:solidFill>
                <a:effectLst/>
                <a:uLnTx/>
                <a:uFillTx/>
                <a:latin typeface="Tahoma"/>
                <a:ea typeface="+mn-ea"/>
                <a:cs typeface="Tahoma"/>
              </a:rPr>
              <a:t>es </a:t>
            </a:r>
            <a:r>
              <a:rPr kumimoji="0" sz="1200" b="0" i="0" u="none" strike="noStrike" kern="1200" cap="none" spc="180" normalizeH="0" baseline="0" noProof="0" dirty="0">
                <a:ln>
                  <a:noFill/>
                </a:ln>
                <a:solidFill>
                  <a:srgbClr val="4C4747"/>
                </a:solidFill>
                <a:effectLst/>
                <a:uLnTx/>
                <a:uFillTx/>
                <a:latin typeface="Tahoma"/>
                <a:ea typeface="+mn-ea"/>
                <a:cs typeface="Tahoma"/>
              </a:rPr>
              <a:t>aquello </a:t>
            </a:r>
            <a:r>
              <a:rPr kumimoji="0" sz="1200" b="0" i="0" u="none" strike="noStrike" kern="1200" cap="none" spc="160" normalizeH="0" baseline="0" noProof="0" dirty="0">
                <a:ln>
                  <a:noFill/>
                </a:ln>
                <a:solidFill>
                  <a:srgbClr val="4C4747"/>
                </a:solidFill>
                <a:effectLst/>
                <a:uLnTx/>
                <a:uFillTx/>
                <a:latin typeface="Tahoma"/>
                <a:ea typeface="+mn-ea"/>
                <a:cs typeface="Tahoma"/>
              </a:rPr>
              <a:t>en </a:t>
            </a:r>
            <a:r>
              <a:rPr kumimoji="0" sz="1200" b="0" i="0" u="none" strike="noStrike" kern="1200" cap="none" spc="145" normalizeH="0" baseline="0" noProof="0" dirty="0" smtClean="0">
                <a:ln>
                  <a:noFill/>
                </a:ln>
                <a:solidFill>
                  <a:srgbClr val="4C4747"/>
                </a:solidFill>
                <a:effectLst/>
                <a:uLnTx/>
                <a:uFillTx/>
                <a:latin typeface="Tahoma"/>
                <a:ea typeface="+mn-ea"/>
                <a:cs typeface="Tahoma"/>
              </a:rPr>
              <a:t>lo</a:t>
            </a:r>
            <a:r>
              <a:rPr kumimoji="0" lang="es-DO" sz="1200" b="0" i="0" u="none" strike="noStrike" kern="1200" cap="none" spc="145" normalizeH="0" baseline="0" noProof="0" dirty="0" smtClean="0">
                <a:ln>
                  <a:noFill/>
                </a:ln>
                <a:solidFill>
                  <a:srgbClr val="4C4747"/>
                </a:solidFill>
                <a:effectLst/>
                <a:uLnTx/>
                <a:uFillTx/>
                <a:latin typeface="Tahoma"/>
                <a:ea typeface="+mn-ea"/>
                <a:cs typeface="Tahoma"/>
              </a:rPr>
              <a:t> </a:t>
            </a:r>
            <a:r>
              <a:rPr kumimoji="0" sz="1200" b="0" i="0" u="none" strike="noStrike" kern="1200" cap="none" spc="190" normalizeH="0" baseline="0" noProof="0" dirty="0" smtClean="0">
                <a:ln>
                  <a:noFill/>
                </a:ln>
                <a:solidFill>
                  <a:srgbClr val="4C4747"/>
                </a:solidFill>
                <a:effectLst/>
                <a:uLnTx/>
                <a:uFillTx/>
                <a:latin typeface="Tahoma"/>
                <a:ea typeface="+mn-ea"/>
                <a:cs typeface="Tahoma"/>
              </a:rPr>
              <a:t>que</a:t>
            </a:r>
            <a:r>
              <a:rPr kumimoji="0" sz="1200" b="0" i="0" u="none" strike="noStrike" kern="1200" cap="none" spc="85"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185" normalizeH="0" baseline="0" noProof="0" dirty="0" smtClean="0">
                <a:ln>
                  <a:noFill/>
                </a:ln>
                <a:solidFill>
                  <a:srgbClr val="4C4747"/>
                </a:solidFill>
                <a:effectLst/>
                <a:uLnTx/>
                <a:uFillTx/>
                <a:latin typeface="Tahoma"/>
                <a:ea typeface="+mn-ea"/>
                <a:cs typeface="Tahoma"/>
              </a:rPr>
              <a:t>espera</a:t>
            </a:r>
            <a:r>
              <a:rPr kumimoji="0" sz="1200" b="0" i="0" u="none" strike="noStrike" kern="1200" cap="none" spc="90" normalizeH="0" baseline="0" noProof="0" dirty="0" smtClean="0">
                <a:ln>
                  <a:noFill/>
                </a:ln>
                <a:solidFill>
                  <a:srgbClr val="4C4747"/>
                </a:solidFill>
                <a:effectLst/>
                <a:uLnTx/>
                <a:uFillTx/>
                <a:latin typeface="Tahoma"/>
                <a:ea typeface="+mn-ea"/>
                <a:cs typeface="Tahoma"/>
              </a:rPr>
              <a:t> </a:t>
            </a:r>
            <a:r>
              <a:rPr kumimoji="0" sz="1200" b="0" i="0" u="none" strike="noStrike" kern="1200" cap="none" spc="140" normalizeH="0" baseline="0" noProof="0" dirty="0">
                <a:ln>
                  <a:noFill/>
                </a:ln>
                <a:solidFill>
                  <a:srgbClr val="4C4747"/>
                </a:solidFill>
                <a:effectLst/>
                <a:uLnTx/>
                <a:uFillTx/>
                <a:latin typeface="Tahoma"/>
                <a:ea typeface="+mn-ea"/>
                <a:cs typeface="Tahoma"/>
              </a:rPr>
              <a:t>convertirse.</a:t>
            </a: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0" marR="0" lvl="0" indent="0" algn="l" defTabSz="914400" rtl="0" eaLnBrk="1" fontAlgn="auto" latinLnBrk="0" hangingPunct="1">
              <a:lnSpc>
                <a:spcPct val="150000"/>
              </a:lnSpc>
              <a:spcBef>
                <a:spcPts val="10"/>
              </a:spcBef>
              <a:spcAft>
                <a:spcPts val="0"/>
              </a:spcAft>
              <a:buClrTx/>
              <a:buSzTx/>
              <a:buFontTx/>
              <a:buNone/>
              <a:tabLst/>
              <a:defRPr/>
            </a:pP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43180" marR="0" lvl="0" indent="-342900" algn="just" fontAlgn="auto">
              <a:lnSpc>
                <a:spcPct val="150000"/>
              </a:lnSpc>
              <a:spcBef>
                <a:spcPts val="555"/>
              </a:spcBef>
              <a:spcAft>
                <a:spcPts val="0"/>
              </a:spcAft>
              <a:buClrTx/>
              <a:buSzTx/>
              <a:buFont typeface="+mj-lt"/>
              <a:buAutoNum type="alphaLcPeriod" startAt="3"/>
              <a:tabLst>
                <a:tab pos="325120" algn="l"/>
              </a:tabLst>
              <a:defRPr/>
            </a:pPr>
            <a:r>
              <a:rPr lang="es-DO" sz="1400" b="1" spc="-85" dirty="0" smtClean="0">
                <a:solidFill>
                  <a:srgbClr val="4C4747"/>
                </a:solidFill>
                <a:latin typeface="Tahoma"/>
                <a:cs typeface="Tahoma"/>
              </a:rPr>
              <a:t>Valores</a:t>
            </a:r>
          </a:p>
          <a:p>
            <a:pPr marL="12700" marR="5080" lvl="0" indent="0" algn="just" defTabSz="914400" rtl="0" eaLnBrk="1" fontAlgn="auto" latinLnBrk="0" hangingPunct="1">
              <a:lnSpc>
                <a:spcPct val="150000"/>
              </a:lnSpc>
              <a:spcBef>
                <a:spcPts val="0"/>
              </a:spcBef>
              <a:spcAft>
                <a:spcPts val="0"/>
              </a:spcAft>
              <a:buClrTx/>
              <a:buSzTx/>
              <a:buFontTx/>
              <a:buNone/>
              <a:tabLst/>
              <a:defRPr/>
            </a:pPr>
            <a:r>
              <a:rPr kumimoji="0" sz="1200" b="0" i="0" u="none" strike="noStrike" kern="1200" cap="none" spc="175" normalizeH="0" baseline="0" noProof="0" dirty="0" smtClean="0">
                <a:ln>
                  <a:noFill/>
                </a:ln>
                <a:solidFill>
                  <a:srgbClr val="4C4747"/>
                </a:solidFill>
                <a:effectLst/>
                <a:uLnTx/>
                <a:uFillTx/>
                <a:latin typeface="Tahoma"/>
                <a:ea typeface="+mn-ea"/>
                <a:cs typeface="Tahoma"/>
              </a:rPr>
              <a:t>Son </a:t>
            </a:r>
            <a:r>
              <a:rPr kumimoji="0" sz="1200" b="0" i="0" u="none" strike="noStrike" kern="1200" cap="none" spc="135" normalizeH="0" baseline="0" noProof="0" dirty="0">
                <a:ln>
                  <a:noFill/>
                </a:ln>
                <a:solidFill>
                  <a:srgbClr val="4C4747"/>
                </a:solidFill>
                <a:effectLst/>
                <a:uLnTx/>
                <a:uFillTx/>
                <a:latin typeface="Tahoma"/>
                <a:ea typeface="+mn-ea"/>
                <a:cs typeface="Tahoma"/>
              </a:rPr>
              <a:t>los </a:t>
            </a:r>
            <a:r>
              <a:rPr kumimoji="0" sz="1200" b="0" i="0" u="none" strike="noStrike" kern="1200" cap="none" spc="180" normalizeH="0" baseline="0" noProof="0" dirty="0">
                <a:ln>
                  <a:noFill/>
                </a:ln>
                <a:solidFill>
                  <a:srgbClr val="4C4747"/>
                </a:solidFill>
                <a:effectLst/>
                <a:uLnTx/>
                <a:uFillTx/>
                <a:latin typeface="Tahoma"/>
                <a:ea typeface="+mn-ea"/>
                <a:cs typeface="Tahoma"/>
              </a:rPr>
              <a:t>principios </a:t>
            </a:r>
            <a:r>
              <a:rPr kumimoji="0" sz="1200" b="0" i="0" u="none" strike="noStrike" kern="1200" cap="none" spc="145" normalizeH="0" baseline="0" noProof="0" dirty="0">
                <a:ln>
                  <a:noFill/>
                </a:ln>
                <a:solidFill>
                  <a:srgbClr val="4C4747"/>
                </a:solidFill>
                <a:effectLst/>
                <a:uLnTx/>
                <a:uFillTx/>
                <a:latin typeface="Tahoma"/>
                <a:ea typeface="+mn-ea"/>
                <a:cs typeface="Tahoma"/>
              </a:rPr>
              <a:t>profesionales, </a:t>
            </a:r>
            <a:r>
              <a:rPr kumimoji="0" sz="1200" b="0" i="0" u="none" strike="noStrike" kern="1200" cap="none" spc="130" normalizeH="0" baseline="0" noProof="0" dirty="0">
                <a:ln>
                  <a:noFill/>
                </a:ln>
                <a:solidFill>
                  <a:srgbClr val="4C4747"/>
                </a:solidFill>
                <a:effectLst/>
                <a:uLnTx/>
                <a:uFillTx/>
                <a:latin typeface="Tahoma"/>
                <a:ea typeface="+mn-ea"/>
                <a:cs typeface="Tahoma"/>
              </a:rPr>
              <a:t>éticos, </a:t>
            </a:r>
            <a:r>
              <a:rPr kumimoji="0" sz="1200" b="0" i="0" u="none" strike="noStrike" kern="1200" cap="none" spc="155" normalizeH="0" baseline="0" noProof="0" dirty="0">
                <a:ln>
                  <a:noFill/>
                </a:ln>
                <a:solidFill>
                  <a:srgbClr val="4C4747"/>
                </a:solidFill>
                <a:effectLst/>
                <a:uLnTx/>
                <a:uFillTx/>
                <a:latin typeface="Tahoma"/>
                <a:ea typeface="+mn-ea"/>
                <a:cs typeface="Tahoma"/>
              </a:rPr>
              <a:t>sociales </a:t>
            </a:r>
            <a:r>
              <a:rPr kumimoji="0" sz="1200" b="0" i="0" u="none" strike="noStrike" kern="1200" cap="none" spc="190" normalizeH="0" baseline="0" noProof="0" dirty="0">
                <a:ln>
                  <a:noFill/>
                </a:ln>
                <a:solidFill>
                  <a:srgbClr val="4C4747"/>
                </a:solidFill>
                <a:effectLst/>
                <a:uLnTx/>
                <a:uFillTx/>
                <a:latin typeface="Tahoma"/>
                <a:ea typeface="+mn-ea"/>
                <a:cs typeface="Tahoma"/>
              </a:rPr>
              <a:t>que </a:t>
            </a:r>
            <a:r>
              <a:rPr kumimoji="0" sz="1200" b="0" i="0" u="none" strike="noStrike" kern="1200" cap="none" spc="-400" normalizeH="0" baseline="0" noProof="0" dirty="0">
                <a:ln>
                  <a:noFill/>
                </a:ln>
                <a:solidFill>
                  <a:srgbClr val="4C4747"/>
                </a:solidFill>
                <a:effectLst/>
                <a:uLnTx/>
                <a:uFillTx/>
                <a:latin typeface="Tahoma"/>
                <a:ea typeface="+mn-ea"/>
                <a:cs typeface="Tahoma"/>
              </a:rPr>
              <a:t> </a:t>
            </a:r>
            <a:r>
              <a:rPr kumimoji="0" sz="1200" b="0" i="0" u="none" strike="noStrike" kern="1200" cap="none" spc="200" normalizeH="0" baseline="0" noProof="0" dirty="0">
                <a:ln>
                  <a:noFill/>
                </a:ln>
                <a:solidFill>
                  <a:srgbClr val="4C4747"/>
                </a:solidFill>
                <a:effectLst/>
                <a:uLnTx/>
                <a:uFillTx/>
                <a:latin typeface="Tahoma"/>
                <a:ea typeface="+mn-ea"/>
                <a:cs typeface="Tahoma"/>
              </a:rPr>
              <a:t>enmarcan </a:t>
            </a:r>
            <a:r>
              <a:rPr kumimoji="0" sz="1200" b="0" i="0" u="none" strike="noStrike" kern="1200" cap="none" spc="130" normalizeH="0" baseline="0" noProof="0" dirty="0">
                <a:ln>
                  <a:noFill/>
                </a:ln>
                <a:solidFill>
                  <a:srgbClr val="4C4747"/>
                </a:solidFill>
                <a:effectLst/>
                <a:uLnTx/>
                <a:uFillTx/>
                <a:latin typeface="Tahoma"/>
                <a:ea typeface="+mn-ea"/>
                <a:cs typeface="Tahoma"/>
              </a:rPr>
              <a:t>el </a:t>
            </a:r>
            <a:r>
              <a:rPr kumimoji="0" sz="1200" b="0" i="0" u="none" strike="noStrike" kern="1200" cap="none" spc="175" normalizeH="0" baseline="0" noProof="0" dirty="0">
                <a:ln>
                  <a:noFill/>
                </a:ln>
                <a:solidFill>
                  <a:srgbClr val="4C4747"/>
                </a:solidFill>
                <a:effectLst/>
                <a:uLnTx/>
                <a:uFillTx/>
                <a:latin typeface="Tahoma"/>
                <a:ea typeface="+mn-ea"/>
                <a:cs typeface="Tahoma"/>
              </a:rPr>
              <a:t>accionar de </a:t>
            </a:r>
            <a:r>
              <a:rPr kumimoji="0" sz="1200" b="0" i="0" u="none" strike="noStrike" kern="1200" cap="none" spc="135" normalizeH="0" baseline="0" noProof="0" dirty="0">
                <a:ln>
                  <a:noFill/>
                </a:ln>
                <a:solidFill>
                  <a:srgbClr val="4C4747"/>
                </a:solidFill>
                <a:effectLst/>
                <a:uLnTx/>
                <a:uFillTx/>
                <a:latin typeface="Tahoma"/>
                <a:ea typeface="+mn-ea"/>
                <a:cs typeface="Tahoma"/>
              </a:rPr>
              <a:t>los </a:t>
            </a:r>
            <a:r>
              <a:rPr kumimoji="0" sz="1200" b="0" i="0" u="none" strike="noStrike" kern="1200" cap="none" spc="145" normalizeH="0" baseline="0" noProof="0" dirty="0">
                <a:ln>
                  <a:noFill/>
                </a:ln>
                <a:solidFill>
                  <a:srgbClr val="4C4747"/>
                </a:solidFill>
                <a:effectLst/>
                <a:uLnTx/>
                <a:uFillTx/>
                <a:latin typeface="Tahoma"/>
                <a:ea typeface="+mn-ea"/>
                <a:cs typeface="Tahoma"/>
              </a:rPr>
              <a:t>servidores </a:t>
            </a:r>
            <a:r>
              <a:rPr kumimoji="0" sz="1200" b="0" i="0" u="none" strike="noStrike" kern="1200" cap="none" spc="190" normalizeH="0" baseline="0" noProof="0" dirty="0">
                <a:ln>
                  <a:noFill/>
                </a:ln>
                <a:solidFill>
                  <a:srgbClr val="4C4747"/>
                </a:solidFill>
                <a:effectLst/>
                <a:uLnTx/>
                <a:uFillTx/>
                <a:latin typeface="Tahoma"/>
                <a:ea typeface="+mn-ea"/>
                <a:cs typeface="Tahoma"/>
              </a:rPr>
              <a:t>públicos </a:t>
            </a:r>
            <a:r>
              <a:rPr kumimoji="0" sz="1200" b="0" i="0" u="none" strike="noStrike" kern="1200" cap="none" spc="175" normalizeH="0" baseline="0" noProof="0" dirty="0">
                <a:ln>
                  <a:noFill/>
                </a:ln>
                <a:solidFill>
                  <a:srgbClr val="4C4747"/>
                </a:solidFill>
                <a:effectLst/>
                <a:uLnTx/>
                <a:uFillTx/>
                <a:latin typeface="Tahoma"/>
                <a:ea typeface="+mn-ea"/>
                <a:cs typeface="Tahoma"/>
              </a:rPr>
              <a:t>de </a:t>
            </a:r>
            <a:r>
              <a:rPr kumimoji="0" sz="1200" b="0" i="0" u="none" strike="noStrike" kern="1200" cap="none" spc="-395" normalizeH="0" baseline="0" noProof="0" dirty="0">
                <a:ln>
                  <a:noFill/>
                </a:ln>
                <a:solidFill>
                  <a:srgbClr val="4C4747"/>
                </a:solidFill>
                <a:effectLst/>
                <a:uLnTx/>
                <a:uFillTx/>
                <a:latin typeface="Tahoma"/>
                <a:ea typeface="+mn-ea"/>
                <a:cs typeface="Tahoma"/>
              </a:rPr>
              <a:t> </a:t>
            </a:r>
            <a:r>
              <a:rPr kumimoji="0" sz="1200" b="0" i="0" u="none" strike="noStrike" kern="1200" cap="none" spc="130" normalizeH="0" baseline="0" noProof="0" dirty="0">
                <a:ln>
                  <a:noFill/>
                </a:ln>
                <a:solidFill>
                  <a:srgbClr val="4C4747"/>
                </a:solidFill>
                <a:effectLst/>
                <a:uLnTx/>
                <a:uFillTx/>
                <a:latin typeface="Tahoma"/>
                <a:ea typeface="+mn-ea"/>
                <a:cs typeface="Tahoma"/>
              </a:rPr>
              <a:t>la</a:t>
            </a:r>
            <a:r>
              <a:rPr kumimoji="0" sz="1200" b="0" i="0" u="none" strike="noStrike" kern="1200" cap="none" spc="135" normalizeH="0" baseline="0" noProof="0" dirty="0">
                <a:ln>
                  <a:noFill/>
                </a:ln>
                <a:solidFill>
                  <a:srgbClr val="4C4747"/>
                </a:solidFill>
                <a:effectLst/>
                <a:uLnTx/>
                <a:uFillTx/>
                <a:latin typeface="Tahoma"/>
                <a:ea typeface="+mn-ea"/>
                <a:cs typeface="Tahoma"/>
              </a:rPr>
              <a:t> </a:t>
            </a:r>
            <a:r>
              <a:rPr kumimoji="0" sz="1200" b="0" i="0" u="none" strike="noStrike" kern="1200" cap="none" spc="160" normalizeH="0" baseline="0" noProof="0" dirty="0">
                <a:ln>
                  <a:noFill/>
                </a:ln>
                <a:solidFill>
                  <a:srgbClr val="4C4747"/>
                </a:solidFill>
                <a:effectLst/>
                <a:uLnTx/>
                <a:uFillTx/>
                <a:latin typeface="Tahoma"/>
                <a:ea typeface="+mn-ea"/>
                <a:cs typeface="Tahoma"/>
              </a:rPr>
              <a:t>institución,</a:t>
            </a:r>
            <a:r>
              <a:rPr kumimoji="0" sz="1200" b="0" i="0" u="none" strike="noStrike" kern="1200" cap="none" spc="730" normalizeH="0" baseline="0" noProof="0" dirty="0">
                <a:ln>
                  <a:noFill/>
                </a:ln>
                <a:solidFill>
                  <a:srgbClr val="4C4747"/>
                </a:solidFill>
                <a:effectLst/>
                <a:uLnTx/>
                <a:uFillTx/>
                <a:latin typeface="Tahoma"/>
                <a:ea typeface="+mn-ea"/>
                <a:cs typeface="Tahoma"/>
              </a:rPr>
              <a:t> </a:t>
            </a:r>
            <a:r>
              <a:rPr kumimoji="0" sz="1200" b="0" i="0" u="none" strike="noStrike" kern="1200" cap="none" spc="160" normalizeH="0" baseline="0" noProof="0" dirty="0">
                <a:ln>
                  <a:noFill/>
                </a:ln>
                <a:solidFill>
                  <a:srgbClr val="4C4747"/>
                </a:solidFill>
                <a:effectLst/>
                <a:uLnTx/>
                <a:uFillTx/>
                <a:latin typeface="Tahoma"/>
                <a:ea typeface="+mn-ea"/>
                <a:cs typeface="Tahoma"/>
              </a:rPr>
              <a:t>rigen</a:t>
            </a:r>
            <a:r>
              <a:rPr kumimoji="0" sz="1200" b="0" i="0" u="none" strike="noStrike" kern="1200" cap="none" spc="730" normalizeH="0" baseline="0" noProof="0" dirty="0">
                <a:ln>
                  <a:noFill/>
                </a:ln>
                <a:solidFill>
                  <a:srgbClr val="4C4747"/>
                </a:solidFill>
                <a:effectLst/>
                <a:uLnTx/>
                <a:uFillTx/>
                <a:latin typeface="Tahoma"/>
                <a:ea typeface="+mn-ea"/>
                <a:cs typeface="Tahoma"/>
              </a:rPr>
              <a:t> </a:t>
            </a:r>
            <a:r>
              <a:rPr kumimoji="0" sz="1200" b="0" i="0" u="none" strike="noStrike" kern="1200" cap="none" spc="125" normalizeH="0" baseline="0" noProof="0" dirty="0">
                <a:ln>
                  <a:noFill/>
                </a:ln>
                <a:solidFill>
                  <a:srgbClr val="4C4747"/>
                </a:solidFill>
                <a:effectLst/>
                <a:uLnTx/>
                <a:uFillTx/>
                <a:latin typeface="Tahoma"/>
                <a:ea typeface="+mn-ea"/>
                <a:cs typeface="Tahoma"/>
              </a:rPr>
              <a:t>su</a:t>
            </a:r>
            <a:r>
              <a:rPr kumimoji="0" sz="1200" b="0" i="0" u="none" strike="noStrike" kern="1200" cap="none" spc="130" normalizeH="0" baseline="0" noProof="0" dirty="0">
                <a:ln>
                  <a:noFill/>
                </a:ln>
                <a:solidFill>
                  <a:srgbClr val="4C4747"/>
                </a:solidFill>
                <a:effectLst/>
                <a:uLnTx/>
                <a:uFillTx/>
                <a:latin typeface="Tahoma"/>
                <a:ea typeface="+mn-ea"/>
                <a:cs typeface="Tahoma"/>
              </a:rPr>
              <a:t> </a:t>
            </a:r>
            <a:r>
              <a:rPr kumimoji="0" sz="1200" b="0" i="0" u="none" strike="noStrike" kern="1200" cap="none" spc="195" normalizeH="0" baseline="0" noProof="0" dirty="0">
                <a:ln>
                  <a:noFill/>
                </a:ln>
                <a:solidFill>
                  <a:srgbClr val="4C4747"/>
                </a:solidFill>
                <a:effectLst/>
                <a:uLnTx/>
                <a:uFillTx/>
                <a:latin typeface="Tahoma"/>
                <a:ea typeface="+mn-ea"/>
                <a:cs typeface="Tahoma"/>
              </a:rPr>
              <a:t>buen</a:t>
            </a:r>
            <a:r>
              <a:rPr kumimoji="0" sz="1200" b="0" i="0" u="none" strike="noStrike" kern="1200" cap="none" spc="200" normalizeH="0" baseline="0" noProof="0" dirty="0">
                <a:ln>
                  <a:noFill/>
                </a:ln>
                <a:solidFill>
                  <a:srgbClr val="4C4747"/>
                </a:solidFill>
                <a:effectLst/>
                <a:uLnTx/>
                <a:uFillTx/>
                <a:latin typeface="Tahoma"/>
                <a:ea typeface="+mn-ea"/>
                <a:cs typeface="Tahoma"/>
              </a:rPr>
              <a:t> </a:t>
            </a:r>
            <a:r>
              <a:rPr kumimoji="0" sz="1200" b="0" i="0" u="none" strike="noStrike" kern="1200" cap="none" spc="204" normalizeH="0" baseline="0" noProof="0" dirty="0">
                <a:ln>
                  <a:noFill/>
                </a:ln>
                <a:solidFill>
                  <a:srgbClr val="4C4747"/>
                </a:solidFill>
                <a:effectLst/>
                <a:uLnTx/>
                <a:uFillTx/>
                <a:latin typeface="Tahoma"/>
                <a:ea typeface="+mn-ea"/>
                <a:cs typeface="Tahoma"/>
              </a:rPr>
              <a:t>desempeño</a:t>
            </a:r>
            <a:r>
              <a:rPr kumimoji="0" sz="1200" b="0" i="0" u="none" strike="noStrike" kern="1200" cap="none" spc="210"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y </a:t>
            </a:r>
            <a:r>
              <a:rPr kumimoji="0" sz="1200" b="0" i="0" u="none" strike="noStrike" kern="1200" cap="none" spc="60" normalizeH="0" baseline="0" noProof="0" dirty="0">
                <a:ln>
                  <a:noFill/>
                </a:ln>
                <a:solidFill>
                  <a:srgbClr val="4C4747"/>
                </a:solidFill>
                <a:effectLst/>
                <a:uLnTx/>
                <a:uFillTx/>
                <a:latin typeface="Tahoma"/>
                <a:ea typeface="+mn-ea"/>
                <a:cs typeface="Tahoma"/>
              </a:rPr>
              <a:t> </a:t>
            </a:r>
            <a:r>
              <a:rPr kumimoji="0" sz="1200" b="0" i="0" u="none" strike="noStrike" kern="1200" cap="none" spc="215" normalizeH="0" baseline="0" noProof="0" dirty="0">
                <a:ln>
                  <a:noFill/>
                </a:ln>
                <a:solidFill>
                  <a:srgbClr val="4C4747"/>
                </a:solidFill>
                <a:effectLst/>
                <a:uLnTx/>
                <a:uFillTx/>
                <a:latin typeface="Tahoma"/>
                <a:ea typeface="+mn-ea"/>
                <a:cs typeface="Tahoma"/>
              </a:rPr>
              <a:t>cumplimiento</a:t>
            </a:r>
            <a:r>
              <a:rPr kumimoji="0" sz="1200" b="0" i="0" u="none" strike="noStrike" kern="1200" cap="none" spc="220" normalizeH="0" baseline="0" noProof="0" dirty="0">
                <a:ln>
                  <a:noFill/>
                </a:ln>
                <a:solidFill>
                  <a:srgbClr val="4C4747"/>
                </a:solidFill>
                <a:effectLst/>
                <a:uLnTx/>
                <a:uFillTx/>
                <a:latin typeface="Tahoma"/>
                <a:ea typeface="+mn-ea"/>
                <a:cs typeface="Tahoma"/>
              </a:rPr>
              <a:t> </a:t>
            </a:r>
            <a:r>
              <a:rPr kumimoji="0" sz="1200" b="0" i="0" u="none" strike="noStrike" kern="1200" cap="none" spc="175" normalizeH="0" baseline="0" noProof="0" dirty="0">
                <a:ln>
                  <a:noFill/>
                </a:ln>
                <a:solidFill>
                  <a:srgbClr val="4C4747"/>
                </a:solidFill>
                <a:effectLst/>
                <a:uLnTx/>
                <a:uFillTx/>
                <a:latin typeface="Tahoma"/>
                <a:ea typeface="+mn-ea"/>
                <a:cs typeface="Tahoma"/>
              </a:rPr>
              <a:t>de</a:t>
            </a:r>
            <a:r>
              <a:rPr kumimoji="0" sz="1200" b="0" i="0" u="none" strike="noStrike" kern="1200" cap="none" spc="180" normalizeH="0" baseline="0" noProof="0" dirty="0">
                <a:ln>
                  <a:noFill/>
                </a:ln>
                <a:solidFill>
                  <a:srgbClr val="4C4747"/>
                </a:solidFill>
                <a:effectLst/>
                <a:uLnTx/>
                <a:uFillTx/>
                <a:latin typeface="Tahoma"/>
                <a:ea typeface="+mn-ea"/>
                <a:cs typeface="Tahoma"/>
              </a:rPr>
              <a:t> </a:t>
            </a:r>
            <a:r>
              <a:rPr kumimoji="0" sz="1200" b="0" i="0" u="none" strike="noStrike" kern="1200" cap="none" spc="125" normalizeH="0" baseline="0" noProof="0" dirty="0">
                <a:ln>
                  <a:noFill/>
                </a:ln>
                <a:solidFill>
                  <a:srgbClr val="4C4747"/>
                </a:solidFill>
                <a:effectLst/>
                <a:uLnTx/>
                <a:uFillTx/>
                <a:latin typeface="Tahoma"/>
                <a:ea typeface="+mn-ea"/>
                <a:cs typeface="Tahoma"/>
              </a:rPr>
              <a:t>las</a:t>
            </a:r>
            <a:r>
              <a:rPr kumimoji="0" sz="1200" b="0" i="0" u="none" strike="noStrike" kern="1200" cap="none" spc="130" normalizeH="0" baseline="0" noProof="0" dirty="0">
                <a:ln>
                  <a:noFill/>
                </a:ln>
                <a:solidFill>
                  <a:srgbClr val="4C4747"/>
                </a:solidFill>
                <a:effectLst/>
                <a:uLnTx/>
                <a:uFillTx/>
                <a:latin typeface="Tahoma"/>
                <a:ea typeface="+mn-ea"/>
                <a:cs typeface="Tahoma"/>
              </a:rPr>
              <a:t> </a:t>
            </a:r>
            <a:r>
              <a:rPr kumimoji="0" sz="1200" b="0" i="0" u="none" strike="noStrike" kern="1200" cap="none" spc="185" normalizeH="0" baseline="0" noProof="0" dirty="0">
                <a:ln>
                  <a:noFill/>
                </a:ln>
                <a:solidFill>
                  <a:srgbClr val="4C4747"/>
                </a:solidFill>
                <a:effectLst/>
                <a:uLnTx/>
                <a:uFillTx/>
                <a:latin typeface="Tahoma"/>
                <a:ea typeface="+mn-ea"/>
                <a:cs typeface="Tahoma"/>
              </a:rPr>
              <a:t>normas</a:t>
            </a:r>
            <a:r>
              <a:rPr kumimoji="0" sz="1200" b="0" i="0" u="none" strike="noStrike" kern="1200" cap="none" spc="190" normalizeH="0" baseline="0" noProof="0" dirty="0">
                <a:ln>
                  <a:noFill/>
                </a:ln>
                <a:solidFill>
                  <a:srgbClr val="4C4747"/>
                </a:solidFill>
                <a:effectLst/>
                <a:uLnTx/>
                <a:uFillTx/>
                <a:latin typeface="Tahoma"/>
                <a:ea typeface="+mn-ea"/>
                <a:cs typeface="Tahoma"/>
              </a:rPr>
              <a:t> </a:t>
            </a:r>
            <a:r>
              <a:rPr kumimoji="0" sz="1200" b="0" i="0" u="none" strike="noStrike" kern="1200" cap="none" spc="140" normalizeH="0" baseline="0" noProof="0" dirty="0">
                <a:ln>
                  <a:noFill/>
                </a:ln>
                <a:solidFill>
                  <a:srgbClr val="4C4747"/>
                </a:solidFill>
                <a:effectLst/>
                <a:uLnTx/>
                <a:uFillTx/>
                <a:latin typeface="Tahoma"/>
                <a:ea typeface="+mn-ea"/>
                <a:cs typeface="Tahoma"/>
              </a:rPr>
              <a:t>internas.</a:t>
            </a:r>
            <a:r>
              <a:rPr kumimoji="0" sz="1200" b="0" i="0" u="none" strike="noStrike" kern="1200" cap="none" spc="145" normalizeH="0" baseline="0" noProof="0" dirty="0">
                <a:ln>
                  <a:noFill/>
                </a:ln>
                <a:solidFill>
                  <a:srgbClr val="4C4747"/>
                </a:solidFill>
                <a:effectLst/>
                <a:uLnTx/>
                <a:uFillTx/>
                <a:latin typeface="Tahoma"/>
                <a:ea typeface="+mn-ea"/>
                <a:cs typeface="Tahoma"/>
              </a:rPr>
              <a:t> </a:t>
            </a:r>
            <a:r>
              <a:rPr kumimoji="0" sz="1200" b="0" i="0" u="none" strike="noStrike" kern="1200" cap="none" spc="175" normalizeH="0" baseline="0" noProof="0" dirty="0">
                <a:ln>
                  <a:noFill/>
                </a:ln>
                <a:solidFill>
                  <a:srgbClr val="4C4747"/>
                </a:solidFill>
                <a:effectLst/>
                <a:uLnTx/>
                <a:uFillTx/>
                <a:latin typeface="Tahoma"/>
                <a:ea typeface="+mn-ea"/>
                <a:cs typeface="Tahoma"/>
              </a:rPr>
              <a:t>Son</a:t>
            </a:r>
            <a:r>
              <a:rPr kumimoji="0" sz="1200" b="0" i="0" u="none" strike="noStrike" kern="1200" cap="none" spc="180" normalizeH="0" baseline="0" noProof="0" dirty="0">
                <a:ln>
                  <a:noFill/>
                </a:ln>
                <a:solidFill>
                  <a:srgbClr val="4C4747"/>
                </a:solidFill>
                <a:effectLst/>
                <a:uLnTx/>
                <a:uFillTx/>
                <a:latin typeface="Tahoma"/>
                <a:ea typeface="+mn-ea"/>
                <a:cs typeface="Tahoma"/>
              </a:rPr>
              <a:t> </a:t>
            </a:r>
            <a:r>
              <a:rPr kumimoji="0" sz="1200" b="0" i="0" u="none" strike="noStrike" kern="1200" cap="none" spc="135" normalizeH="0" baseline="0" noProof="0" dirty="0" smtClean="0">
                <a:ln>
                  <a:noFill/>
                </a:ln>
                <a:solidFill>
                  <a:srgbClr val="4C4747"/>
                </a:solidFill>
                <a:effectLst/>
                <a:uLnTx/>
                <a:uFillTx/>
                <a:latin typeface="Tahoma"/>
                <a:ea typeface="+mn-ea"/>
                <a:cs typeface="Tahoma"/>
              </a:rPr>
              <a:t>los</a:t>
            </a:r>
            <a:r>
              <a:rPr kumimoji="0" sz="1200" b="0" i="0" u="none" strike="noStrike" kern="1200" cap="none" spc="140"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170" normalizeH="0" baseline="0" noProof="0" dirty="0" smtClean="0">
                <a:ln>
                  <a:noFill/>
                </a:ln>
                <a:solidFill>
                  <a:srgbClr val="4C4747"/>
                </a:solidFill>
                <a:effectLst/>
                <a:uLnTx/>
                <a:uFillTx/>
                <a:latin typeface="Tahoma"/>
                <a:ea typeface="+mn-ea"/>
                <a:cs typeface="Tahoma"/>
              </a:rPr>
              <a:t>pilares</a:t>
            </a:r>
            <a:r>
              <a:rPr kumimoji="0" sz="1200" b="0" i="0" u="none" strike="noStrike" kern="1200" cap="none" spc="175" normalizeH="0" baseline="0" noProof="0" dirty="0" smtClean="0">
                <a:ln>
                  <a:noFill/>
                </a:ln>
                <a:solidFill>
                  <a:srgbClr val="4C4747"/>
                </a:solidFill>
                <a:effectLst/>
                <a:uLnTx/>
                <a:uFillTx/>
                <a:latin typeface="Tahoma"/>
                <a:ea typeface="+mn-ea"/>
                <a:cs typeface="Tahoma"/>
              </a:rPr>
              <a:t> </a:t>
            </a:r>
            <a:r>
              <a:rPr kumimoji="0" sz="1200" b="0" i="0" u="none" strike="noStrike" kern="1200" cap="none" spc="190" normalizeH="0" baseline="0" noProof="0" dirty="0">
                <a:ln>
                  <a:noFill/>
                </a:ln>
                <a:solidFill>
                  <a:srgbClr val="4C4747"/>
                </a:solidFill>
                <a:effectLst/>
                <a:uLnTx/>
                <a:uFillTx/>
                <a:latin typeface="Tahoma"/>
                <a:ea typeface="+mn-ea"/>
                <a:cs typeface="Tahoma"/>
              </a:rPr>
              <a:t>que</a:t>
            </a:r>
            <a:r>
              <a:rPr kumimoji="0" sz="1200" b="0" i="0" u="none" strike="noStrike" kern="1200" cap="none" spc="195" normalizeH="0" baseline="0" noProof="0" dirty="0">
                <a:ln>
                  <a:noFill/>
                </a:ln>
                <a:solidFill>
                  <a:srgbClr val="4C4747"/>
                </a:solidFill>
                <a:effectLst/>
                <a:uLnTx/>
                <a:uFillTx/>
                <a:latin typeface="Tahoma"/>
                <a:ea typeface="+mn-ea"/>
                <a:cs typeface="Tahoma"/>
              </a:rPr>
              <a:t> </a:t>
            </a:r>
            <a:r>
              <a:rPr kumimoji="0" sz="1200" b="0" i="0" u="none" strike="noStrike" kern="1200" cap="none" spc="170" normalizeH="0" baseline="0" noProof="0" dirty="0">
                <a:ln>
                  <a:noFill/>
                </a:ln>
                <a:solidFill>
                  <a:srgbClr val="4C4747"/>
                </a:solidFill>
                <a:effectLst/>
                <a:uLnTx/>
                <a:uFillTx/>
                <a:latin typeface="Tahoma"/>
                <a:ea typeface="+mn-ea"/>
                <a:cs typeface="Tahoma"/>
              </a:rPr>
              <a:t>orientan</a:t>
            </a:r>
            <a:r>
              <a:rPr kumimoji="0" sz="1200" b="0" i="0" u="none" strike="noStrike" kern="1200" cap="none" spc="175" normalizeH="0" baseline="0" noProof="0" dirty="0">
                <a:ln>
                  <a:noFill/>
                </a:ln>
                <a:solidFill>
                  <a:srgbClr val="4C4747"/>
                </a:solidFill>
                <a:effectLst/>
                <a:uLnTx/>
                <a:uFillTx/>
                <a:latin typeface="Tahoma"/>
                <a:ea typeface="+mn-ea"/>
                <a:cs typeface="Tahoma"/>
              </a:rPr>
              <a:t> </a:t>
            </a:r>
            <a:r>
              <a:rPr kumimoji="0" sz="1200" b="0" i="0" u="none" strike="noStrike" kern="1200" cap="none" spc="125" normalizeH="0" baseline="0" noProof="0" dirty="0">
                <a:ln>
                  <a:noFill/>
                </a:ln>
                <a:solidFill>
                  <a:srgbClr val="4C4747"/>
                </a:solidFill>
                <a:effectLst/>
                <a:uLnTx/>
                <a:uFillTx/>
                <a:latin typeface="Tahoma"/>
                <a:ea typeface="+mn-ea"/>
                <a:cs typeface="Tahoma"/>
              </a:rPr>
              <a:t>las</a:t>
            </a:r>
            <a:r>
              <a:rPr kumimoji="0" sz="1200" b="0" i="0" u="none" strike="noStrike" kern="1200" cap="none" spc="130" normalizeH="0" baseline="0" noProof="0" dirty="0">
                <a:ln>
                  <a:noFill/>
                </a:ln>
                <a:solidFill>
                  <a:srgbClr val="4C4747"/>
                </a:solidFill>
                <a:effectLst/>
                <a:uLnTx/>
                <a:uFillTx/>
                <a:latin typeface="Tahoma"/>
                <a:ea typeface="+mn-ea"/>
                <a:cs typeface="Tahoma"/>
              </a:rPr>
              <a:t> </a:t>
            </a:r>
            <a:r>
              <a:rPr kumimoji="0" sz="1200" b="0" i="0" u="none" strike="noStrike" kern="1200" cap="none" spc="175" normalizeH="0" baseline="0" noProof="0" dirty="0">
                <a:ln>
                  <a:noFill/>
                </a:ln>
                <a:solidFill>
                  <a:srgbClr val="4C4747"/>
                </a:solidFill>
                <a:effectLst/>
                <a:uLnTx/>
                <a:uFillTx/>
                <a:latin typeface="Tahoma"/>
                <a:ea typeface="+mn-ea"/>
                <a:cs typeface="Tahoma"/>
              </a:rPr>
              <a:t>actitudes</a:t>
            </a:r>
            <a:r>
              <a:rPr kumimoji="0" sz="1200" b="0" i="0" u="none" strike="noStrike" kern="1200" cap="none" spc="180" normalizeH="0" baseline="0" noProof="0" dirty="0">
                <a:ln>
                  <a:noFill/>
                </a:ln>
                <a:solidFill>
                  <a:srgbClr val="4C4747"/>
                </a:solidFill>
                <a:effectLst/>
                <a:uLnTx/>
                <a:uFillTx/>
                <a:latin typeface="Tahoma"/>
                <a:ea typeface="+mn-ea"/>
                <a:cs typeface="Tahoma"/>
              </a:rPr>
              <a:t> </a:t>
            </a:r>
            <a:r>
              <a:rPr kumimoji="0" sz="1200" b="0" i="0" u="none" strike="noStrike" kern="1200" cap="none" spc="175" normalizeH="0" baseline="0" noProof="0" dirty="0">
                <a:ln>
                  <a:noFill/>
                </a:ln>
                <a:solidFill>
                  <a:srgbClr val="4C4747"/>
                </a:solidFill>
                <a:effectLst/>
                <a:uLnTx/>
                <a:uFillTx/>
                <a:latin typeface="Tahoma"/>
                <a:ea typeface="+mn-ea"/>
                <a:cs typeface="Tahoma"/>
              </a:rPr>
              <a:t>de</a:t>
            </a:r>
            <a:r>
              <a:rPr kumimoji="0" sz="1200" b="0" i="0" u="none" strike="noStrike" kern="1200" cap="none" spc="180" normalizeH="0" baseline="0" noProof="0" dirty="0">
                <a:ln>
                  <a:noFill/>
                </a:ln>
                <a:solidFill>
                  <a:srgbClr val="4C4747"/>
                </a:solidFill>
                <a:effectLst/>
                <a:uLnTx/>
                <a:uFillTx/>
                <a:latin typeface="Tahoma"/>
                <a:ea typeface="+mn-ea"/>
                <a:cs typeface="Tahoma"/>
              </a:rPr>
              <a:t> </a:t>
            </a:r>
            <a:r>
              <a:rPr kumimoji="0" sz="1200" b="0" i="0" u="none" strike="noStrike" kern="1200" cap="none" spc="125" normalizeH="0" baseline="0" noProof="0" dirty="0">
                <a:ln>
                  <a:noFill/>
                </a:ln>
                <a:solidFill>
                  <a:srgbClr val="4C4747"/>
                </a:solidFill>
                <a:effectLst/>
                <a:uLnTx/>
                <a:uFillTx/>
                <a:latin typeface="Tahoma"/>
                <a:ea typeface="+mn-ea"/>
                <a:cs typeface="Tahoma"/>
              </a:rPr>
              <a:t>sus </a:t>
            </a:r>
            <a:r>
              <a:rPr kumimoji="0" sz="1200" b="0" i="0" u="none" strike="noStrike" kern="1200" cap="none" spc="130" normalizeH="0" baseline="0" noProof="0" dirty="0">
                <a:ln>
                  <a:noFill/>
                </a:ln>
                <a:solidFill>
                  <a:srgbClr val="4C4747"/>
                </a:solidFill>
                <a:effectLst/>
                <a:uLnTx/>
                <a:uFillTx/>
                <a:latin typeface="Tahoma"/>
                <a:ea typeface="+mn-ea"/>
                <a:cs typeface="Tahoma"/>
              </a:rPr>
              <a:t> </a:t>
            </a:r>
            <a:r>
              <a:rPr kumimoji="0" sz="1200" b="0" i="0" u="none" strike="noStrike" kern="1200" cap="none" spc="175" normalizeH="0" baseline="0" noProof="0" dirty="0">
                <a:ln>
                  <a:noFill/>
                </a:ln>
                <a:solidFill>
                  <a:srgbClr val="4C4747"/>
                </a:solidFill>
                <a:effectLst/>
                <a:uLnTx/>
                <a:uFillTx/>
                <a:latin typeface="Tahoma"/>
                <a:ea typeface="+mn-ea"/>
                <a:cs typeface="Tahoma"/>
              </a:rPr>
              <a:t>colaboradores</a:t>
            </a:r>
            <a:r>
              <a:rPr kumimoji="0" sz="1200" b="0" i="0" u="none" strike="noStrike" kern="1200" cap="none" spc="180"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y</a:t>
            </a:r>
            <a:r>
              <a:rPr kumimoji="0" sz="1200" b="0" i="0" u="none" strike="noStrike" kern="1200" cap="none" spc="60" normalizeH="0" baseline="0" noProof="0" dirty="0">
                <a:ln>
                  <a:noFill/>
                </a:ln>
                <a:solidFill>
                  <a:srgbClr val="4C4747"/>
                </a:solidFill>
                <a:effectLst/>
                <a:uLnTx/>
                <a:uFillTx/>
                <a:latin typeface="Tahoma"/>
                <a:ea typeface="+mn-ea"/>
                <a:cs typeface="Tahoma"/>
              </a:rPr>
              <a:t> </a:t>
            </a:r>
            <a:r>
              <a:rPr kumimoji="0" sz="1200" b="0" i="0" u="none" strike="noStrike" kern="1200" cap="none" spc="135" normalizeH="0" baseline="0" noProof="0" dirty="0">
                <a:ln>
                  <a:noFill/>
                </a:ln>
                <a:solidFill>
                  <a:srgbClr val="4C4747"/>
                </a:solidFill>
                <a:effectLst/>
                <a:uLnTx/>
                <a:uFillTx/>
                <a:latin typeface="Tahoma"/>
                <a:ea typeface="+mn-ea"/>
                <a:cs typeface="Tahoma"/>
              </a:rPr>
              <a:t>los</a:t>
            </a:r>
            <a:r>
              <a:rPr kumimoji="0" sz="1200" b="0" i="0" u="none" strike="noStrike" kern="1200" cap="none" spc="680" normalizeH="0" baseline="0" noProof="0" dirty="0">
                <a:ln>
                  <a:noFill/>
                </a:ln>
                <a:solidFill>
                  <a:srgbClr val="4C4747"/>
                </a:solidFill>
                <a:effectLst/>
                <a:uLnTx/>
                <a:uFillTx/>
                <a:latin typeface="Tahoma"/>
                <a:ea typeface="+mn-ea"/>
                <a:cs typeface="Tahoma"/>
              </a:rPr>
              <a:t> </a:t>
            </a:r>
            <a:r>
              <a:rPr kumimoji="0" sz="1200" b="0" i="0" u="none" strike="noStrike" kern="1200" cap="none" spc="200" normalizeH="0" baseline="0" noProof="0" dirty="0">
                <a:ln>
                  <a:noFill/>
                </a:ln>
                <a:solidFill>
                  <a:srgbClr val="4C4747"/>
                </a:solidFill>
                <a:effectLst/>
                <a:uLnTx/>
                <a:uFillTx/>
                <a:latin typeface="Tahoma"/>
                <a:ea typeface="+mn-ea"/>
                <a:cs typeface="Tahoma"/>
              </a:rPr>
              <a:t>mantienen</a:t>
            </a:r>
            <a:r>
              <a:rPr kumimoji="0" sz="1200" b="0" i="0" u="none" strike="noStrike" kern="1200" cap="none" spc="204" normalizeH="0" baseline="0" noProof="0" dirty="0">
                <a:ln>
                  <a:noFill/>
                </a:ln>
                <a:solidFill>
                  <a:srgbClr val="4C4747"/>
                </a:solidFill>
                <a:effectLst/>
                <a:uLnTx/>
                <a:uFillTx/>
                <a:latin typeface="Tahoma"/>
                <a:ea typeface="+mn-ea"/>
                <a:cs typeface="Tahoma"/>
              </a:rPr>
              <a:t> </a:t>
            </a:r>
            <a:r>
              <a:rPr kumimoji="0" sz="1200" b="0" i="0" u="none" strike="noStrike" kern="1200" cap="none" spc="175" normalizeH="0" baseline="0" noProof="0" dirty="0">
                <a:ln>
                  <a:noFill/>
                </a:ln>
                <a:solidFill>
                  <a:srgbClr val="4C4747"/>
                </a:solidFill>
                <a:effectLst/>
                <a:uLnTx/>
                <a:uFillTx/>
                <a:latin typeface="Tahoma"/>
                <a:ea typeface="+mn-ea"/>
                <a:cs typeface="Tahoma"/>
              </a:rPr>
              <a:t>vinculados</a:t>
            </a:r>
            <a:r>
              <a:rPr kumimoji="0" sz="1200" b="0" i="0" u="none" strike="noStrike" kern="1200" cap="none" spc="180" normalizeH="0" baseline="0" noProof="0" dirty="0">
                <a:ln>
                  <a:noFill/>
                </a:ln>
                <a:solidFill>
                  <a:srgbClr val="4C4747"/>
                </a:solidFill>
                <a:effectLst/>
                <a:uLnTx/>
                <a:uFillTx/>
                <a:latin typeface="Tahoma"/>
                <a:ea typeface="+mn-ea"/>
                <a:cs typeface="Tahoma"/>
              </a:rPr>
              <a:t> </a:t>
            </a:r>
            <a:r>
              <a:rPr kumimoji="0" sz="1200" b="0" i="0" u="none" strike="noStrike" kern="1200" cap="none" spc="90" normalizeH="0" baseline="0" noProof="0" dirty="0">
                <a:ln>
                  <a:noFill/>
                </a:ln>
                <a:solidFill>
                  <a:srgbClr val="4C4747"/>
                </a:solidFill>
                <a:effectLst/>
                <a:uLnTx/>
                <a:uFillTx/>
                <a:latin typeface="Tahoma"/>
                <a:ea typeface="+mn-ea"/>
                <a:cs typeface="Tahoma"/>
              </a:rPr>
              <a:t>a </a:t>
            </a:r>
            <a:r>
              <a:rPr kumimoji="0" sz="1200" b="0" i="0" u="none" strike="noStrike" kern="1200" cap="none" spc="95" normalizeH="0" baseline="0" noProof="0" dirty="0">
                <a:ln>
                  <a:noFill/>
                </a:ln>
                <a:solidFill>
                  <a:srgbClr val="4C4747"/>
                </a:solidFill>
                <a:effectLst/>
                <a:uLnTx/>
                <a:uFillTx/>
                <a:latin typeface="Tahoma"/>
                <a:ea typeface="+mn-ea"/>
                <a:cs typeface="Tahoma"/>
              </a:rPr>
              <a:t> </a:t>
            </a:r>
            <a:r>
              <a:rPr kumimoji="0" lang="es-DO" sz="1200" b="0" i="0" u="none" strike="noStrike" kern="1200" cap="none" spc="155" normalizeH="0" baseline="0" dirty="0" smtClean="0">
                <a:ln>
                  <a:noFill/>
                </a:ln>
                <a:solidFill>
                  <a:srgbClr val="4C4747"/>
                </a:solidFill>
                <a:effectLst/>
                <a:uLnTx/>
                <a:uFillTx/>
                <a:latin typeface="Tahoma"/>
                <a:ea typeface="+mn-ea"/>
                <a:cs typeface="Tahoma"/>
              </a:rPr>
              <a:t>objetivos</a:t>
            </a:r>
            <a:r>
              <a:rPr kumimoji="0" sz="1200" b="0" i="0" u="none" strike="noStrike" kern="1200" cap="none" spc="85"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175" normalizeH="0" baseline="0" dirty="0" smtClean="0">
                <a:ln>
                  <a:noFill/>
                </a:ln>
                <a:solidFill>
                  <a:srgbClr val="4C4747"/>
                </a:solidFill>
                <a:effectLst/>
                <a:uLnTx/>
                <a:uFillTx/>
                <a:latin typeface="Tahoma"/>
                <a:ea typeface="+mn-ea"/>
                <a:cs typeface="Tahoma"/>
              </a:rPr>
              <a:t>comunes</a:t>
            </a:r>
            <a:r>
              <a:rPr kumimoji="0" sz="1200" b="0" i="0" u="none" strike="noStrike" kern="1200" cap="none" spc="175" normalizeH="0" baseline="0" noProof="0" dirty="0" smtClean="0">
                <a:ln>
                  <a:noFill/>
                </a:ln>
                <a:solidFill>
                  <a:srgbClr val="4C4747"/>
                </a:solidFill>
                <a:effectLst/>
                <a:uLnTx/>
                <a:uFillTx/>
                <a:latin typeface="Tahoma"/>
                <a:ea typeface="+mn-ea"/>
                <a:cs typeface="Tahoma"/>
              </a:rPr>
              <a:t>.</a:t>
            </a:r>
            <a:r>
              <a:rPr kumimoji="0" lang="es-DO" sz="1200" b="0" i="0" u="none" strike="noStrike" kern="1200" cap="none" spc="175"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175" normalizeH="0" baseline="0" dirty="0" smtClean="0">
                <a:ln>
                  <a:noFill/>
                </a:ln>
                <a:solidFill>
                  <a:srgbClr val="4C4747"/>
                </a:solidFill>
                <a:effectLst/>
                <a:uLnTx/>
                <a:uFillTx/>
                <a:latin typeface="Tahoma"/>
                <a:ea typeface="+mn-ea"/>
                <a:cs typeface="Tahoma"/>
              </a:rPr>
              <a:t>Además</a:t>
            </a:r>
            <a:r>
              <a:rPr kumimoji="0" sz="1200" b="0" i="0" u="none" strike="noStrike" kern="1200" cap="none" spc="175" normalizeH="0" baseline="0" noProof="0" dirty="0" smtClean="0">
                <a:ln>
                  <a:noFill/>
                </a:ln>
                <a:solidFill>
                  <a:srgbClr val="4C4747"/>
                </a:solidFill>
                <a:effectLst/>
                <a:uLnTx/>
                <a:uFillTx/>
                <a:latin typeface="Tahoma"/>
                <a:ea typeface="+mn-ea"/>
                <a:cs typeface="Tahoma"/>
              </a:rPr>
              <a:t>, </a:t>
            </a:r>
            <a:r>
              <a:rPr kumimoji="0" sz="1200" b="0" i="0" u="none" strike="noStrike" kern="1200" cap="none" spc="140" normalizeH="0" baseline="0" noProof="0" dirty="0">
                <a:ln>
                  <a:noFill/>
                </a:ln>
                <a:solidFill>
                  <a:srgbClr val="4C4747"/>
                </a:solidFill>
                <a:effectLst/>
                <a:uLnTx/>
                <a:uFillTx/>
                <a:latin typeface="Tahoma"/>
                <a:ea typeface="+mn-ea"/>
                <a:cs typeface="Tahoma"/>
              </a:rPr>
              <a:t>estos valores </a:t>
            </a:r>
            <a:r>
              <a:rPr kumimoji="0" sz="1200" b="0" i="0" u="none" strike="noStrike" kern="1200" cap="none" spc="155" normalizeH="0" baseline="0" noProof="0" dirty="0">
                <a:ln>
                  <a:noFill/>
                </a:ln>
                <a:solidFill>
                  <a:srgbClr val="4C4747"/>
                </a:solidFill>
                <a:effectLst/>
                <a:uLnTx/>
                <a:uFillTx/>
                <a:latin typeface="Tahoma"/>
                <a:ea typeface="+mn-ea"/>
                <a:cs typeface="Tahoma"/>
              </a:rPr>
              <a:t>son </a:t>
            </a:r>
            <a:r>
              <a:rPr kumimoji="0" sz="1200" b="0" i="0" u="none" strike="noStrike" kern="1200" cap="none" spc="130" normalizeH="0" baseline="0" noProof="0" dirty="0">
                <a:ln>
                  <a:noFill/>
                </a:ln>
                <a:solidFill>
                  <a:srgbClr val="4C4747"/>
                </a:solidFill>
                <a:effectLst/>
                <a:uLnTx/>
                <a:uFillTx/>
                <a:latin typeface="Tahoma"/>
                <a:ea typeface="+mn-ea"/>
                <a:cs typeface="Tahoma"/>
              </a:rPr>
              <a:t>la </a:t>
            </a:r>
            <a:r>
              <a:rPr kumimoji="0" sz="1200" b="0" i="0" u="none" strike="noStrike" kern="1200" cap="none" spc="215" normalizeH="0" baseline="0" noProof="0" dirty="0">
                <a:ln>
                  <a:noFill/>
                </a:ln>
                <a:solidFill>
                  <a:srgbClr val="4C4747"/>
                </a:solidFill>
                <a:effectLst/>
                <a:uLnTx/>
                <a:uFillTx/>
                <a:latin typeface="Tahoma"/>
                <a:ea typeface="+mn-ea"/>
                <a:cs typeface="Tahoma"/>
              </a:rPr>
              <a:t>máxima </a:t>
            </a:r>
            <a:r>
              <a:rPr kumimoji="0" sz="1200" b="0" i="0" u="none" strike="noStrike" kern="1200" cap="none" spc="165" normalizeH="0" baseline="0" noProof="0" dirty="0">
                <a:ln>
                  <a:noFill/>
                </a:ln>
                <a:solidFill>
                  <a:srgbClr val="4C4747"/>
                </a:solidFill>
                <a:effectLst/>
                <a:uLnTx/>
                <a:uFillTx/>
                <a:latin typeface="Tahoma"/>
                <a:ea typeface="+mn-ea"/>
                <a:cs typeface="Tahoma"/>
              </a:rPr>
              <a:t>expresión </a:t>
            </a:r>
            <a:r>
              <a:rPr kumimoji="0" sz="1200" b="0" i="0" u="none" strike="noStrike" kern="1200" cap="none" spc="175" normalizeH="0" baseline="0" noProof="0" dirty="0">
                <a:ln>
                  <a:noFill/>
                </a:ln>
                <a:solidFill>
                  <a:srgbClr val="4C4747"/>
                </a:solidFill>
                <a:effectLst/>
                <a:uLnTx/>
                <a:uFillTx/>
                <a:latin typeface="Tahoma"/>
                <a:ea typeface="+mn-ea"/>
                <a:cs typeface="Tahoma"/>
              </a:rPr>
              <a:t>de </a:t>
            </a:r>
            <a:r>
              <a:rPr kumimoji="0" sz="1200" b="0" i="0" u="none" strike="noStrike" kern="1200" cap="none" spc="180" normalizeH="0" baseline="0" noProof="0" dirty="0">
                <a:ln>
                  <a:noFill/>
                </a:ln>
                <a:solidFill>
                  <a:srgbClr val="4C4747"/>
                </a:solidFill>
                <a:effectLst/>
                <a:uLnTx/>
                <a:uFillTx/>
                <a:latin typeface="Tahoma"/>
                <a:ea typeface="+mn-ea"/>
                <a:cs typeface="Tahoma"/>
              </a:rPr>
              <a:t> </a:t>
            </a:r>
            <a:r>
              <a:rPr kumimoji="0" sz="1200" b="0" i="0" u="none" strike="noStrike" kern="1200" cap="none" spc="130" normalizeH="0" baseline="0" noProof="0" dirty="0">
                <a:ln>
                  <a:noFill/>
                </a:ln>
                <a:solidFill>
                  <a:srgbClr val="4C4747"/>
                </a:solidFill>
                <a:effectLst/>
                <a:uLnTx/>
                <a:uFillTx/>
                <a:latin typeface="Tahoma"/>
                <a:ea typeface="+mn-ea"/>
                <a:cs typeface="Tahoma"/>
              </a:rPr>
              <a:t>la</a:t>
            </a:r>
            <a:r>
              <a:rPr kumimoji="0" sz="1200" b="0" i="0" u="none" strike="noStrike" kern="1200" cap="none" spc="85" normalizeH="0" baseline="0" noProof="0" dirty="0">
                <a:ln>
                  <a:noFill/>
                </a:ln>
                <a:solidFill>
                  <a:srgbClr val="4C4747"/>
                </a:solidFill>
                <a:effectLst/>
                <a:uLnTx/>
                <a:uFillTx/>
                <a:latin typeface="Tahoma"/>
                <a:ea typeface="+mn-ea"/>
                <a:cs typeface="Tahoma"/>
              </a:rPr>
              <a:t> </a:t>
            </a:r>
            <a:r>
              <a:rPr kumimoji="0" sz="1200" b="0" i="0" u="none" strike="noStrike" kern="1200" cap="none" spc="190" normalizeH="0" baseline="0" noProof="0" dirty="0">
                <a:ln>
                  <a:noFill/>
                </a:ln>
                <a:solidFill>
                  <a:srgbClr val="4C4747"/>
                </a:solidFill>
                <a:effectLst/>
                <a:uLnTx/>
                <a:uFillTx/>
                <a:latin typeface="Tahoma"/>
                <a:ea typeface="+mn-ea"/>
                <a:cs typeface="Tahoma"/>
              </a:rPr>
              <a:t>misión</a:t>
            </a:r>
            <a:r>
              <a:rPr kumimoji="0" sz="1200" b="0" i="0" u="none" strike="noStrike" kern="1200" cap="none" spc="90"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y</a:t>
            </a:r>
            <a:r>
              <a:rPr kumimoji="0" sz="1200" b="0" i="0" u="none" strike="noStrike" kern="1200" cap="none" spc="85" normalizeH="0" baseline="0" noProof="0" dirty="0">
                <a:ln>
                  <a:noFill/>
                </a:ln>
                <a:solidFill>
                  <a:srgbClr val="4C4747"/>
                </a:solidFill>
                <a:effectLst/>
                <a:uLnTx/>
                <a:uFillTx/>
                <a:latin typeface="Tahoma"/>
                <a:ea typeface="+mn-ea"/>
                <a:cs typeface="Tahoma"/>
              </a:rPr>
              <a:t> </a:t>
            </a:r>
            <a:r>
              <a:rPr kumimoji="0" sz="1200" b="0" i="0" u="none" strike="noStrike" kern="1200" cap="none" spc="150" normalizeH="0" baseline="0" noProof="0" dirty="0">
                <a:ln>
                  <a:noFill/>
                </a:ln>
                <a:solidFill>
                  <a:srgbClr val="4C4747"/>
                </a:solidFill>
                <a:effectLst/>
                <a:uLnTx/>
                <a:uFillTx/>
                <a:latin typeface="Tahoma"/>
                <a:ea typeface="+mn-ea"/>
                <a:cs typeface="Tahoma"/>
              </a:rPr>
              <a:t>visión</a:t>
            </a:r>
            <a:r>
              <a:rPr kumimoji="0" sz="1200" b="0" i="0" u="none" strike="noStrike" kern="1200" cap="none" spc="90" normalizeH="0" baseline="0" noProof="0" dirty="0">
                <a:ln>
                  <a:noFill/>
                </a:ln>
                <a:solidFill>
                  <a:srgbClr val="4C4747"/>
                </a:solidFill>
                <a:effectLst/>
                <a:uLnTx/>
                <a:uFillTx/>
                <a:latin typeface="Tahoma"/>
                <a:ea typeface="+mn-ea"/>
                <a:cs typeface="Tahoma"/>
              </a:rPr>
              <a:t> </a:t>
            </a:r>
            <a:r>
              <a:rPr kumimoji="0" sz="1200" b="0" i="0" u="none" strike="noStrike" kern="1200" cap="none" spc="175" normalizeH="0" baseline="0" noProof="0" dirty="0">
                <a:ln>
                  <a:noFill/>
                </a:ln>
                <a:solidFill>
                  <a:srgbClr val="4C4747"/>
                </a:solidFill>
                <a:effectLst/>
                <a:uLnTx/>
                <a:uFillTx/>
                <a:latin typeface="Tahoma"/>
                <a:ea typeface="+mn-ea"/>
                <a:cs typeface="Tahoma"/>
              </a:rPr>
              <a:t>de</a:t>
            </a:r>
            <a:r>
              <a:rPr kumimoji="0" sz="1200" b="0" i="0" u="none" strike="noStrike" kern="1200" cap="none" spc="90" normalizeH="0" baseline="0" noProof="0" dirty="0">
                <a:ln>
                  <a:noFill/>
                </a:ln>
                <a:solidFill>
                  <a:srgbClr val="4C4747"/>
                </a:solidFill>
                <a:effectLst/>
                <a:uLnTx/>
                <a:uFillTx/>
                <a:latin typeface="Tahoma"/>
                <a:ea typeface="+mn-ea"/>
                <a:cs typeface="Tahoma"/>
              </a:rPr>
              <a:t> </a:t>
            </a:r>
            <a:r>
              <a:rPr kumimoji="0" sz="1200" b="0" i="0" u="none" strike="noStrike" kern="1200" cap="none" spc="130" normalizeH="0" baseline="0" noProof="0" dirty="0">
                <a:ln>
                  <a:noFill/>
                </a:ln>
                <a:solidFill>
                  <a:srgbClr val="4C4747"/>
                </a:solidFill>
                <a:effectLst/>
                <a:uLnTx/>
                <a:uFillTx/>
                <a:latin typeface="Tahoma"/>
                <a:ea typeface="+mn-ea"/>
                <a:cs typeface="Tahoma"/>
              </a:rPr>
              <a:t>la</a:t>
            </a:r>
            <a:r>
              <a:rPr kumimoji="0" sz="1200" b="0" i="0" u="none" strike="noStrike" kern="1200" cap="none" spc="85" normalizeH="0" baseline="0" noProof="0" dirty="0">
                <a:ln>
                  <a:noFill/>
                </a:ln>
                <a:solidFill>
                  <a:srgbClr val="4C4747"/>
                </a:solidFill>
                <a:effectLst/>
                <a:uLnTx/>
                <a:uFillTx/>
                <a:latin typeface="Tahoma"/>
                <a:ea typeface="+mn-ea"/>
                <a:cs typeface="Tahoma"/>
              </a:rPr>
              <a:t> </a:t>
            </a:r>
            <a:r>
              <a:rPr kumimoji="0" sz="1200" b="0" i="0" u="none" strike="noStrike" kern="1200" cap="none" spc="160" normalizeH="0" baseline="0" noProof="0" dirty="0">
                <a:ln>
                  <a:noFill/>
                </a:ln>
                <a:solidFill>
                  <a:srgbClr val="4C4747"/>
                </a:solidFill>
                <a:effectLst/>
                <a:uLnTx/>
                <a:uFillTx/>
                <a:latin typeface="Tahoma"/>
                <a:ea typeface="+mn-ea"/>
                <a:cs typeface="Tahoma"/>
              </a:rPr>
              <a:t>institución.</a:t>
            </a:r>
            <a:endParaRPr kumimoji="0" sz="1200" b="0" i="0" u="none" strike="noStrike" kern="1200" cap="none" spc="0" normalizeH="0" baseline="0" noProof="0" dirty="0">
              <a:ln>
                <a:noFill/>
              </a:ln>
              <a:solidFill>
                <a:srgbClr val="4C4747"/>
              </a:solidFill>
              <a:effectLst/>
              <a:uLnTx/>
              <a:uFillTx/>
              <a:latin typeface="Tahoma"/>
              <a:ea typeface="+mn-ea"/>
              <a:cs typeface="Tahoma"/>
            </a:endParaRPr>
          </a:p>
        </p:txBody>
      </p:sp>
      <p:sp>
        <p:nvSpPr>
          <p:cNvPr id="3" name="object 3"/>
          <p:cNvSpPr txBox="1">
            <a:spLocks noGrp="1"/>
          </p:cNvSpPr>
          <p:nvPr>
            <p:ph type="title"/>
          </p:nvPr>
        </p:nvSpPr>
        <p:spPr>
          <a:xfrm>
            <a:off x="1867684" y="623469"/>
            <a:ext cx="4157345" cy="1153264"/>
          </a:xfrm>
          <a:prstGeom prst="rect">
            <a:avLst/>
          </a:prstGeom>
        </p:spPr>
        <p:txBody>
          <a:bodyPr vert="horz" wrap="square" lIns="0" tIns="120015" rIns="0" bIns="0" rtlCol="0">
            <a:spAutoFit/>
          </a:bodyPr>
          <a:lstStyle/>
          <a:p>
            <a:pPr marL="583565" marR="5080" indent="-571500" algn="ctr">
              <a:lnSpc>
                <a:spcPts val="4190"/>
              </a:lnSpc>
              <a:spcBef>
                <a:spcPts val="945"/>
              </a:spcBef>
              <a:buFont typeface="+mj-lt"/>
              <a:buAutoNum type="romanUcPeriod" startAt="2"/>
            </a:pPr>
            <a:r>
              <a:rPr sz="3400" dirty="0"/>
              <a:t> Información  institucional</a:t>
            </a:r>
          </a:p>
        </p:txBody>
      </p:sp>
      <p:sp>
        <p:nvSpPr>
          <p:cNvPr id="6" name="Freeform 18">
            <a:extLst>
              <a:ext uri="{FF2B5EF4-FFF2-40B4-BE49-F238E27FC236}">
                <a16:creationId xmlns:a16="http://schemas.microsoft.com/office/drawing/2014/main" id="{B210ADE3-AF7E-4C32-809C-FE087FE367B2}"/>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7" name="Freeform 19">
            <a:extLst>
              <a:ext uri="{FF2B5EF4-FFF2-40B4-BE49-F238E27FC236}">
                <a16:creationId xmlns:a16="http://schemas.microsoft.com/office/drawing/2014/main" id="{70B459DF-85F4-43F3-9A36-D70D5C0D9558}"/>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8" name="Freeform 20">
            <a:extLst>
              <a:ext uri="{FF2B5EF4-FFF2-40B4-BE49-F238E27FC236}">
                <a16:creationId xmlns:a16="http://schemas.microsoft.com/office/drawing/2014/main" id="{D0847D64-5DC1-425D-8759-CB3B043CCC22}"/>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9" name="Freeform 21">
            <a:extLst>
              <a:ext uri="{FF2B5EF4-FFF2-40B4-BE49-F238E27FC236}">
                <a16:creationId xmlns:a16="http://schemas.microsoft.com/office/drawing/2014/main" id="{A249D068-3466-4854-98D3-33EC9EDEFBC1}"/>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CuadroTexto 9">
            <a:extLst>
              <a:ext uri="{FF2B5EF4-FFF2-40B4-BE49-F238E27FC236}">
                <a16:creationId xmlns:a16="http://schemas.microsoft.com/office/drawing/2014/main" id="{6112889C-EC3F-49D1-97F2-AEBEDD4C014B}"/>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29</a:t>
            </a:r>
            <a:endParaRPr lang="es-DO" b="1" dirty="0">
              <a:solidFill>
                <a:srgbClr val="003775"/>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24050" y="1810201"/>
            <a:ext cx="5119200" cy="8318559"/>
          </a:xfrm>
          <a:prstGeom prst="rect">
            <a:avLst/>
          </a:prstGeom>
        </p:spPr>
        <p:txBody>
          <a:bodyPr vert="horz" wrap="square" lIns="0" tIns="73025" rIns="0" bIns="0" rtlCol="0">
            <a:spAutoFit/>
          </a:bodyPr>
          <a:lstStyle/>
          <a:p>
            <a:pPr marL="351155" marR="0" lvl="1" indent="-339090" algn="just" defTabSz="914400" rtl="0" eaLnBrk="1" fontAlgn="auto" latinLnBrk="0" hangingPunct="1">
              <a:lnSpc>
                <a:spcPct val="150000"/>
              </a:lnSpc>
              <a:spcBef>
                <a:spcPts val="575"/>
              </a:spcBef>
              <a:spcAft>
                <a:spcPts val="0"/>
              </a:spcAft>
              <a:buClrTx/>
              <a:buSzTx/>
              <a:buFontTx/>
              <a:buAutoNum type="arabicPeriod" startAt="2"/>
              <a:tabLst>
                <a:tab pos="351790" algn="l"/>
              </a:tabLst>
              <a:defRPr/>
            </a:pPr>
            <a:r>
              <a:rPr kumimoji="0" sz="1300" b="1" i="0" u="none" strike="noStrike" kern="1200" cap="none" spc="135" normalizeH="0" baseline="0" noProof="0" dirty="0">
                <a:ln>
                  <a:noFill/>
                </a:ln>
                <a:solidFill>
                  <a:srgbClr val="4C4747"/>
                </a:solidFill>
                <a:effectLst/>
                <a:uLnTx/>
                <a:uFillTx/>
                <a:latin typeface="Tahoma"/>
                <a:ea typeface="+mn-ea"/>
                <a:cs typeface="Tahoma"/>
              </a:rPr>
              <a:t>Base</a:t>
            </a:r>
            <a:r>
              <a:rPr kumimoji="0" sz="1300" b="1" i="0" u="none" strike="noStrike" kern="1200" cap="none" spc="114" normalizeH="0" baseline="0" noProof="0" dirty="0">
                <a:ln>
                  <a:noFill/>
                </a:ln>
                <a:solidFill>
                  <a:srgbClr val="4C4747"/>
                </a:solidFill>
                <a:effectLst/>
                <a:uLnTx/>
                <a:uFillTx/>
                <a:latin typeface="Tahoma"/>
                <a:ea typeface="+mn-ea"/>
                <a:cs typeface="Tahoma"/>
              </a:rPr>
              <a:t> legal</a:t>
            </a:r>
            <a:endParaRPr kumimoji="0" sz="1300" b="0" i="0" u="none" strike="noStrike" kern="1200" cap="none" spc="0" normalizeH="0" baseline="0" noProof="0" dirty="0">
              <a:ln>
                <a:noFill/>
              </a:ln>
              <a:solidFill>
                <a:srgbClr val="4C4747"/>
              </a:solidFill>
              <a:effectLst/>
              <a:uLnTx/>
              <a:uFillTx/>
              <a:latin typeface="Tahoma"/>
              <a:ea typeface="+mn-ea"/>
              <a:cs typeface="Tahoma"/>
            </a:endParaRPr>
          </a:p>
          <a:p>
            <a:pPr marL="12700" marR="5080" lvl="0" indent="0" algn="just" defTabSz="914400" rtl="0" eaLnBrk="1" fontAlgn="auto" latinLnBrk="0" hangingPunct="1">
              <a:lnSpc>
                <a:spcPct val="150000"/>
              </a:lnSpc>
              <a:spcBef>
                <a:spcPts val="50"/>
              </a:spcBef>
              <a:spcAft>
                <a:spcPts val="0"/>
              </a:spcAft>
              <a:buClrTx/>
              <a:buSzTx/>
              <a:buFontTx/>
              <a:buNone/>
              <a:tabLst/>
              <a:defRPr/>
            </a:pPr>
            <a:r>
              <a:rPr kumimoji="0" lang="es-DO" sz="1300" b="0" i="0" u="none" strike="noStrike" kern="1200" cap="none" spc="135" normalizeH="0" baseline="0" noProof="0" dirty="0" smtClean="0">
                <a:ln>
                  <a:noFill/>
                </a:ln>
                <a:solidFill>
                  <a:srgbClr val="4C4747"/>
                </a:solidFill>
                <a:effectLst/>
                <a:uLnTx/>
                <a:uFillTx/>
                <a:latin typeface="Tahoma"/>
                <a:ea typeface="+mn-ea"/>
                <a:cs typeface="Tahoma"/>
              </a:rPr>
              <a:t>Detalle de </a:t>
            </a:r>
            <a:r>
              <a:rPr kumimoji="0" lang="es-DO" sz="1300" b="0" i="0" u="none" strike="noStrike" kern="1200" cap="none" spc="105" normalizeH="0" baseline="0" dirty="0" smtClean="0">
                <a:ln>
                  <a:noFill/>
                </a:ln>
                <a:solidFill>
                  <a:srgbClr val="4C4747"/>
                </a:solidFill>
                <a:effectLst/>
                <a:uLnTx/>
                <a:uFillTx/>
                <a:latin typeface="Tahoma"/>
                <a:ea typeface="+mn-ea"/>
                <a:cs typeface="Tahoma"/>
              </a:rPr>
              <a:t>leyes</a:t>
            </a:r>
            <a:r>
              <a:rPr kumimoji="0" sz="1300" b="0" i="0" u="none" strike="noStrike" kern="1200" cap="none" spc="105" normalizeH="0" baseline="0" noProof="0" dirty="0" smtClean="0">
                <a:ln>
                  <a:noFill/>
                </a:ln>
                <a:solidFill>
                  <a:srgbClr val="4C4747"/>
                </a:solidFill>
                <a:effectLst/>
                <a:uLnTx/>
                <a:uFillTx/>
                <a:latin typeface="Tahoma"/>
                <a:ea typeface="+mn-ea"/>
                <a:cs typeface="Tahoma"/>
              </a:rPr>
              <a:t>, </a:t>
            </a:r>
            <a:r>
              <a:rPr kumimoji="0" sz="1300" b="0" i="0" u="none" strike="noStrike" kern="1200" cap="none" spc="145" normalizeH="0" baseline="0" noProof="0" dirty="0">
                <a:ln>
                  <a:noFill/>
                </a:ln>
                <a:solidFill>
                  <a:srgbClr val="4C4747"/>
                </a:solidFill>
                <a:effectLst/>
                <a:uLnTx/>
                <a:uFillTx/>
                <a:latin typeface="Tahoma"/>
                <a:ea typeface="+mn-ea"/>
                <a:cs typeface="Tahoma"/>
              </a:rPr>
              <a:t>decretos, </a:t>
            </a:r>
            <a:r>
              <a:rPr kumimoji="0" sz="1300" b="0" i="0" u="none" strike="noStrike" kern="1200" cap="none" spc="165" normalizeH="0" baseline="0" noProof="0" dirty="0">
                <a:ln>
                  <a:noFill/>
                </a:ln>
                <a:solidFill>
                  <a:srgbClr val="4C4747"/>
                </a:solidFill>
                <a:effectLst/>
                <a:uLnTx/>
                <a:uFillTx/>
                <a:latin typeface="Tahoma"/>
                <a:ea typeface="+mn-ea"/>
                <a:cs typeface="Tahoma"/>
              </a:rPr>
              <a:t>resoluciones </a:t>
            </a:r>
            <a:r>
              <a:rPr kumimoji="0" sz="1300" b="0" i="0" u="none" strike="noStrike" kern="1200" cap="none" spc="55" normalizeH="0" baseline="0" noProof="0" dirty="0">
                <a:ln>
                  <a:noFill/>
                </a:ln>
                <a:solidFill>
                  <a:srgbClr val="4C4747"/>
                </a:solidFill>
                <a:effectLst/>
                <a:uLnTx/>
                <a:uFillTx/>
                <a:latin typeface="Tahoma"/>
                <a:ea typeface="+mn-ea"/>
                <a:cs typeface="Tahoma"/>
              </a:rPr>
              <a:t>y </a:t>
            </a:r>
            <a:r>
              <a:rPr kumimoji="0" sz="1300" b="0" i="0" u="none" strike="noStrike" kern="1200" cap="none" spc="60" normalizeH="0" baseline="0" noProof="0" dirty="0">
                <a:ln>
                  <a:noFill/>
                </a:ln>
                <a:solidFill>
                  <a:srgbClr val="4C4747"/>
                </a:solidFill>
                <a:effectLst/>
                <a:uLnTx/>
                <a:uFillTx/>
                <a:latin typeface="Tahoma"/>
                <a:ea typeface="+mn-ea"/>
                <a:cs typeface="Tahoma"/>
              </a:rPr>
              <a:t> </a:t>
            </a:r>
            <a:r>
              <a:rPr kumimoji="0" sz="1300" b="0" i="0" u="none" strike="noStrike" kern="1200" cap="none" spc="140" normalizeH="0" baseline="0" noProof="0" dirty="0">
                <a:ln>
                  <a:noFill/>
                </a:ln>
                <a:solidFill>
                  <a:srgbClr val="4C4747"/>
                </a:solidFill>
                <a:effectLst/>
                <a:uLnTx/>
                <a:uFillTx/>
                <a:latin typeface="Tahoma"/>
                <a:ea typeface="+mn-ea"/>
                <a:cs typeface="Tahoma"/>
              </a:rPr>
              <a:t>otras </a:t>
            </a:r>
            <a:r>
              <a:rPr kumimoji="0" sz="1300" b="0" i="0" u="none" strike="noStrike" kern="1200" cap="none" spc="175" normalizeH="0" baseline="0" noProof="0" dirty="0">
                <a:ln>
                  <a:noFill/>
                </a:ln>
                <a:solidFill>
                  <a:srgbClr val="4C4747"/>
                </a:solidFill>
                <a:effectLst/>
                <a:uLnTx/>
                <a:uFillTx/>
                <a:latin typeface="Tahoma"/>
                <a:ea typeface="+mn-ea"/>
                <a:cs typeface="Tahoma"/>
              </a:rPr>
              <a:t>normativas </a:t>
            </a:r>
            <a:r>
              <a:rPr kumimoji="0" sz="1300" b="0" i="0" u="none" strike="noStrike" kern="1200" cap="none" spc="190" normalizeH="0" baseline="0" noProof="0" dirty="0">
                <a:ln>
                  <a:noFill/>
                </a:ln>
                <a:solidFill>
                  <a:srgbClr val="4C4747"/>
                </a:solidFill>
                <a:effectLst/>
                <a:uLnTx/>
                <a:uFillTx/>
                <a:latin typeface="Tahoma"/>
                <a:ea typeface="+mn-ea"/>
                <a:cs typeface="Tahoma"/>
              </a:rPr>
              <a:t>que </a:t>
            </a:r>
            <a:r>
              <a:rPr kumimoji="0" sz="1300" b="0" i="0" u="none" strike="noStrike" kern="1200" cap="none" spc="165" normalizeH="0" baseline="0" noProof="0" dirty="0">
                <a:ln>
                  <a:noFill/>
                </a:ln>
                <a:solidFill>
                  <a:srgbClr val="4C4747"/>
                </a:solidFill>
                <a:effectLst/>
                <a:uLnTx/>
                <a:uFillTx/>
                <a:latin typeface="Tahoma"/>
                <a:ea typeface="+mn-ea"/>
                <a:cs typeface="Tahoma"/>
              </a:rPr>
              <a:t>crean </a:t>
            </a:r>
            <a:r>
              <a:rPr kumimoji="0" sz="1300" b="0" i="0" u="none" strike="noStrike" kern="1200" cap="none" spc="55" normalizeH="0" baseline="0" noProof="0" dirty="0">
                <a:ln>
                  <a:noFill/>
                </a:ln>
                <a:solidFill>
                  <a:srgbClr val="4C4747"/>
                </a:solidFill>
                <a:effectLst/>
                <a:uLnTx/>
                <a:uFillTx/>
                <a:latin typeface="Tahoma"/>
                <a:ea typeface="+mn-ea"/>
                <a:cs typeface="Tahoma"/>
              </a:rPr>
              <a:t>y </a:t>
            </a:r>
            <a:r>
              <a:rPr kumimoji="0" sz="1300" b="0" i="0" u="none" strike="noStrike" kern="1200" cap="none" spc="195" normalizeH="0" baseline="0" noProof="0" dirty="0">
                <a:ln>
                  <a:noFill/>
                </a:ln>
                <a:solidFill>
                  <a:srgbClr val="4C4747"/>
                </a:solidFill>
                <a:effectLst/>
                <a:uLnTx/>
                <a:uFillTx/>
                <a:latin typeface="Tahoma"/>
                <a:ea typeface="+mn-ea"/>
                <a:cs typeface="Tahoma"/>
              </a:rPr>
              <a:t>permiten </a:t>
            </a:r>
            <a:r>
              <a:rPr kumimoji="0" sz="1300" b="0" i="0" u="none" strike="noStrike" kern="1200" cap="none" spc="204" normalizeH="0" baseline="0" noProof="0" dirty="0">
                <a:ln>
                  <a:noFill/>
                </a:ln>
                <a:solidFill>
                  <a:srgbClr val="4C4747"/>
                </a:solidFill>
                <a:effectLst/>
                <a:uLnTx/>
                <a:uFillTx/>
                <a:latin typeface="Tahoma"/>
                <a:ea typeface="+mn-ea"/>
                <a:cs typeface="Tahoma"/>
              </a:rPr>
              <a:t>cumplir </a:t>
            </a:r>
            <a:r>
              <a:rPr kumimoji="0" sz="1300" b="0" i="0" u="none" strike="noStrike" kern="1200" cap="none" spc="190" normalizeH="0" baseline="0" noProof="0" dirty="0">
                <a:ln>
                  <a:noFill/>
                </a:ln>
                <a:solidFill>
                  <a:srgbClr val="4C4747"/>
                </a:solidFill>
                <a:effectLst/>
                <a:uLnTx/>
                <a:uFillTx/>
                <a:latin typeface="Tahoma"/>
                <a:ea typeface="+mn-ea"/>
                <a:cs typeface="Tahoma"/>
              </a:rPr>
              <a:t>con </a:t>
            </a:r>
            <a:r>
              <a:rPr kumimoji="0" sz="1300" b="0" i="0" u="none" strike="noStrike" kern="1200" cap="none" spc="-395" normalizeH="0" baseline="0" noProof="0" dirty="0">
                <a:ln>
                  <a:noFill/>
                </a:ln>
                <a:solidFill>
                  <a:srgbClr val="4C4747"/>
                </a:solidFill>
                <a:effectLst/>
                <a:uLnTx/>
                <a:uFillTx/>
                <a:latin typeface="Tahoma"/>
                <a:ea typeface="+mn-ea"/>
                <a:cs typeface="Tahoma"/>
              </a:rPr>
              <a:t> </a:t>
            </a:r>
            <a:r>
              <a:rPr kumimoji="0" sz="1300" b="0" i="0" u="none" strike="noStrike" kern="1200" cap="none" spc="135" normalizeH="0" baseline="0" noProof="0" dirty="0">
                <a:ln>
                  <a:noFill/>
                </a:ln>
                <a:solidFill>
                  <a:srgbClr val="4C4747"/>
                </a:solidFill>
                <a:effectLst/>
                <a:uLnTx/>
                <a:uFillTx/>
                <a:latin typeface="Tahoma"/>
                <a:ea typeface="+mn-ea"/>
                <a:cs typeface="Tahoma"/>
              </a:rPr>
              <a:t>los</a:t>
            </a:r>
            <a:r>
              <a:rPr kumimoji="0" sz="1300" b="0" i="0" u="none" strike="noStrike" kern="1200" cap="none" spc="85" normalizeH="0" baseline="0" noProof="0" dirty="0">
                <a:ln>
                  <a:noFill/>
                </a:ln>
                <a:solidFill>
                  <a:srgbClr val="4C4747"/>
                </a:solidFill>
                <a:effectLst/>
                <a:uLnTx/>
                <a:uFillTx/>
                <a:latin typeface="Tahoma"/>
                <a:ea typeface="+mn-ea"/>
                <a:cs typeface="Tahoma"/>
              </a:rPr>
              <a:t> </a:t>
            </a:r>
            <a:r>
              <a:rPr kumimoji="0" sz="1300" b="0" i="0" u="none" strike="noStrike" kern="1200" cap="none" spc="155" normalizeH="0" baseline="0" noProof="0" dirty="0">
                <a:ln>
                  <a:noFill/>
                </a:ln>
                <a:solidFill>
                  <a:srgbClr val="4C4747"/>
                </a:solidFill>
                <a:effectLst/>
                <a:uLnTx/>
                <a:uFillTx/>
                <a:latin typeface="Tahoma"/>
                <a:ea typeface="+mn-ea"/>
                <a:cs typeface="Tahoma"/>
              </a:rPr>
              <a:t>objetivos</a:t>
            </a:r>
            <a:r>
              <a:rPr kumimoji="0" sz="1300" b="0" i="0" u="none" strike="noStrike" kern="1200" cap="none" spc="90" normalizeH="0" baseline="0" noProof="0" dirty="0">
                <a:ln>
                  <a:noFill/>
                </a:ln>
                <a:solidFill>
                  <a:srgbClr val="4C4747"/>
                </a:solidFill>
                <a:effectLst/>
                <a:uLnTx/>
                <a:uFillTx/>
                <a:latin typeface="Tahoma"/>
                <a:ea typeface="+mn-ea"/>
                <a:cs typeface="Tahoma"/>
              </a:rPr>
              <a:t> </a:t>
            </a:r>
            <a:r>
              <a:rPr kumimoji="0" sz="1300" b="0" i="0" u="none" strike="noStrike" kern="1200" cap="none" spc="175" normalizeH="0" baseline="0" noProof="0" dirty="0">
                <a:ln>
                  <a:noFill/>
                </a:ln>
                <a:solidFill>
                  <a:srgbClr val="4C4747"/>
                </a:solidFill>
                <a:effectLst/>
                <a:uLnTx/>
                <a:uFillTx/>
                <a:latin typeface="Tahoma"/>
                <a:ea typeface="+mn-ea"/>
                <a:cs typeface="Tahoma"/>
              </a:rPr>
              <a:t>de</a:t>
            </a:r>
            <a:r>
              <a:rPr kumimoji="0" sz="1300" b="0" i="0" u="none" strike="noStrike" kern="1200" cap="none" spc="90" normalizeH="0" baseline="0" noProof="0" dirty="0">
                <a:ln>
                  <a:noFill/>
                </a:ln>
                <a:solidFill>
                  <a:srgbClr val="4C4747"/>
                </a:solidFill>
                <a:effectLst/>
                <a:uLnTx/>
                <a:uFillTx/>
                <a:latin typeface="Tahoma"/>
                <a:ea typeface="+mn-ea"/>
                <a:cs typeface="Tahoma"/>
              </a:rPr>
              <a:t> </a:t>
            </a:r>
            <a:r>
              <a:rPr kumimoji="0" sz="1300" b="0" i="0" u="none" strike="noStrike" kern="1200" cap="none" spc="130" normalizeH="0" baseline="0" noProof="0" dirty="0">
                <a:ln>
                  <a:noFill/>
                </a:ln>
                <a:solidFill>
                  <a:srgbClr val="4C4747"/>
                </a:solidFill>
                <a:effectLst/>
                <a:uLnTx/>
                <a:uFillTx/>
                <a:latin typeface="Tahoma"/>
                <a:ea typeface="+mn-ea"/>
                <a:cs typeface="Tahoma"/>
              </a:rPr>
              <a:t>la</a:t>
            </a:r>
            <a:r>
              <a:rPr kumimoji="0" sz="1300" b="0" i="0" u="none" strike="noStrike" kern="1200" cap="none" spc="90" normalizeH="0" baseline="0" noProof="0" dirty="0">
                <a:ln>
                  <a:noFill/>
                </a:ln>
                <a:solidFill>
                  <a:srgbClr val="4C4747"/>
                </a:solidFill>
                <a:effectLst/>
                <a:uLnTx/>
                <a:uFillTx/>
                <a:latin typeface="Tahoma"/>
                <a:ea typeface="+mn-ea"/>
                <a:cs typeface="Tahoma"/>
              </a:rPr>
              <a:t> </a:t>
            </a:r>
            <a:r>
              <a:rPr kumimoji="0" sz="1300" b="0" i="0" u="none" strike="noStrike" kern="1200" cap="none" spc="160" normalizeH="0" baseline="0" noProof="0" dirty="0">
                <a:ln>
                  <a:noFill/>
                </a:ln>
                <a:solidFill>
                  <a:srgbClr val="4C4747"/>
                </a:solidFill>
                <a:effectLst/>
                <a:uLnTx/>
                <a:uFillTx/>
                <a:latin typeface="Tahoma"/>
                <a:ea typeface="+mn-ea"/>
                <a:cs typeface="Tahoma"/>
              </a:rPr>
              <a:t>institución.</a:t>
            </a:r>
            <a:endParaRPr kumimoji="0" sz="1300" b="0" i="0" u="none" strike="noStrike" kern="1200" cap="none" spc="0" normalizeH="0" baseline="0" noProof="0" dirty="0">
              <a:ln>
                <a:noFill/>
              </a:ln>
              <a:solidFill>
                <a:srgbClr val="4C4747"/>
              </a:solidFill>
              <a:effectLst/>
              <a:uLnTx/>
              <a:uFillTx/>
              <a:latin typeface="Tahoma"/>
              <a:ea typeface="+mn-ea"/>
              <a:cs typeface="Tahoma"/>
            </a:endParaRPr>
          </a:p>
          <a:p>
            <a:pPr marL="0" marR="0" lvl="0" indent="0" algn="l" defTabSz="914400" rtl="0" eaLnBrk="1" fontAlgn="auto" latinLnBrk="0" hangingPunct="1">
              <a:lnSpc>
                <a:spcPct val="150000"/>
              </a:lnSpc>
              <a:spcBef>
                <a:spcPts val="5"/>
              </a:spcBef>
              <a:spcAft>
                <a:spcPts val="0"/>
              </a:spcAft>
              <a:buClrTx/>
              <a:buSzTx/>
              <a:buFontTx/>
              <a:buNone/>
              <a:tabLst/>
              <a:defRPr/>
            </a:pPr>
            <a:endParaRPr kumimoji="0" sz="1950" b="0" i="0" u="none" strike="noStrike" kern="1200" cap="none" spc="0" normalizeH="0" baseline="0" noProof="0" dirty="0">
              <a:ln>
                <a:noFill/>
              </a:ln>
              <a:solidFill>
                <a:srgbClr val="4C4747"/>
              </a:solidFill>
              <a:effectLst/>
              <a:uLnTx/>
              <a:uFillTx/>
              <a:latin typeface="Tahoma"/>
              <a:ea typeface="+mn-ea"/>
              <a:cs typeface="Tahoma"/>
            </a:endParaRPr>
          </a:p>
          <a:p>
            <a:pPr marL="351790" marR="0" lvl="1" indent="-339725" algn="just" defTabSz="914400" rtl="0" eaLnBrk="1" fontAlgn="auto" latinLnBrk="0" hangingPunct="1">
              <a:lnSpc>
                <a:spcPct val="150000"/>
              </a:lnSpc>
              <a:spcBef>
                <a:spcPts val="5"/>
              </a:spcBef>
              <a:spcAft>
                <a:spcPts val="0"/>
              </a:spcAft>
              <a:buClrTx/>
              <a:buSzTx/>
              <a:buFontTx/>
              <a:buAutoNum type="arabicPeriod" startAt="3"/>
              <a:tabLst>
                <a:tab pos="352425" algn="l"/>
              </a:tabLst>
              <a:defRPr/>
            </a:pPr>
            <a:r>
              <a:rPr kumimoji="0" sz="1300" b="1" i="0" u="none" strike="noStrike" kern="1200" cap="none" spc="130" normalizeH="0" baseline="0" noProof="0" dirty="0">
                <a:ln>
                  <a:noFill/>
                </a:ln>
                <a:solidFill>
                  <a:srgbClr val="4C4747"/>
                </a:solidFill>
                <a:effectLst/>
                <a:uLnTx/>
                <a:uFillTx/>
                <a:latin typeface="Tahoma"/>
                <a:ea typeface="+mn-ea"/>
                <a:cs typeface="Tahoma"/>
              </a:rPr>
              <a:t>Estructura</a:t>
            </a:r>
            <a:r>
              <a:rPr kumimoji="0" sz="1300" b="1" i="0" u="none" strike="noStrike" kern="1200" cap="none" spc="125" normalizeH="0" baseline="0" noProof="0" dirty="0">
                <a:ln>
                  <a:noFill/>
                </a:ln>
                <a:solidFill>
                  <a:srgbClr val="4C4747"/>
                </a:solidFill>
                <a:effectLst/>
                <a:uLnTx/>
                <a:uFillTx/>
                <a:latin typeface="Tahoma"/>
                <a:ea typeface="+mn-ea"/>
                <a:cs typeface="Tahoma"/>
              </a:rPr>
              <a:t> organizativa</a:t>
            </a:r>
            <a:endParaRPr kumimoji="0" sz="1300" b="0" i="0" u="none" strike="noStrike" kern="1200" cap="none" spc="0" normalizeH="0" baseline="0" noProof="0" dirty="0">
              <a:ln>
                <a:noFill/>
              </a:ln>
              <a:solidFill>
                <a:srgbClr val="4C4747"/>
              </a:solidFill>
              <a:effectLst/>
              <a:uLnTx/>
              <a:uFillTx/>
              <a:latin typeface="Tahoma"/>
              <a:ea typeface="+mn-ea"/>
              <a:cs typeface="Tahoma"/>
            </a:endParaRPr>
          </a:p>
          <a:p>
            <a:pPr marL="12700" marR="5715" lvl="0" indent="0" algn="just" defTabSz="914400" rtl="0" eaLnBrk="1" fontAlgn="auto" latinLnBrk="0" hangingPunct="1">
              <a:lnSpc>
                <a:spcPct val="150000"/>
              </a:lnSpc>
              <a:spcBef>
                <a:spcPts val="50"/>
              </a:spcBef>
              <a:spcAft>
                <a:spcPts val="0"/>
              </a:spcAft>
              <a:buClrTx/>
              <a:buSzTx/>
              <a:buFontTx/>
              <a:buNone/>
              <a:tabLst/>
              <a:defRPr/>
            </a:pPr>
            <a:r>
              <a:rPr kumimoji="0" sz="1300" b="0" i="0" u="none" strike="noStrike" kern="1200" cap="none" spc="125" normalizeH="0" baseline="0" noProof="0" dirty="0">
                <a:ln>
                  <a:noFill/>
                </a:ln>
                <a:solidFill>
                  <a:srgbClr val="4C4747"/>
                </a:solidFill>
                <a:effectLst/>
                <a:uLnTx/>
                <a:uFillTx/>
                <a:latin typeface="Tahoma"/>
                <a:ea typeface="+mn-ea"/>
                <a:cs typeface="Tahoma"/>
              </a:rPr>
              <a:t>Es </a:t>
            </a:r>
            <a:r>
              <a:rPr kumimoji="0" sz="1300" b="0" i="0" u="none" strike="noStrike" kern="1200" cap="none" spc="130" normalizeH="0" baseline="0" noProof="0" dirty="0">
                <a:ln>
                  <a:noFill/>
                </a:ln>
                <a:solidFill>
                  <a:srgbClr val="4C4747"/>
                </a:solidFill>
                <a:effectLst/>
                <a:uLnTx/>
                <a:uFillTx/>
                <a:latin typeface="Tahoma"/>
                <a:ea typeface="+mn-ea"/>
                <a:cs typeface="Tahoma"/>
              </a:rPr>
              <a:t>la </a:t>
            </a:r>
            <a:r>
              <a:rPr kumimoji="0" sz="1300" b="0" i="0" u="none" strike="noStrike" kern="1200" cap="none" spc="175" normalizeH="0" baseline="0" noProof="0" dirty="0">
                <a:ln>
                  <a:noFill/>
                </a:ln>
                <a:solidFill>
                  <a:srgbClr val="4C4747"/>
                </a:solidFill>
                <a:effectLst/>
                <a:uLnTx/>
                <a:uFillTx/>
                <a:latin typeface="Tahoma"/>
                <a:ea typeface="+mn-ea"/>
                <a:cs typeface="Tahoma"/>
              </a:rPr>
              <a:t>representación </a:t>
            </a:r>
            <a:r>
              <a:rPr kumimoji="0" sz="1300" b="0" i="0" u="none" strike="noStrike" kern="1200" cap="none" spc="155" normalizeH="0" baseline="0" noProof="0" dirty="0">
                <a:ln>
                  <a:noFill/>
                </a:ln>
                <a:solidFill>
                  <a:srgbClr val="4C4747"/>
                </a:solidFill>
                <a:effectLst/>
                <a:uLnTx/>
                <a:uFillTx/>
                <a:latin typeface="Tahoma"/>
                <a:ea typeface="+mn-ea"/>
                <a:cs typeface="Tahoma"/>
              </a:rPr>
              <a:t>gráfica </a:t>
            </a:r>
            <a:r>
              <a:rPr kumimoji="0" sz="1300" b="0" i="0" u="none" strike="noStrike" kern="1200" cap="none" spc="175" normalizeH="0" baseline="0" noProof="0" dirty="0">
                <a:ln>
                  <a:noFill/>
                </a:ln>
                <a:solidFill>
                  <a:srgbClr val="4C4747"/>
                </a:solidFill>
                <a:effectLst/>
                <a:uLnTx/>
                <a:uFillTx/>
                <a:latin typeface="Tahoma"/>
                <a:ea typeface="+mn-ea"/>
                <a:cs typeface="Tahoma"/>
              </a:rPr>
              <a:t>de </a:t>
            </a:r>
            <a:r>
              <a:rPr kumimoji="0" sz="1300" b="0" i="0" u="none" strike="noStrike" kern="1200" cap="none" spc="135" normalizeH="0" baseline="0" noProof="0" dirty="0">
                <a:ln>
                  <a:noFill/>
                </a:ln>
                <a:solidFill>
                  <a:srgbClr val="4C4747"/>
                </a:solidFill>
                <a:effectLst/>
                <a:uLnTx/>
                <a:uFillTx/>
                <a:latin typeface="Tahoma"/>
                <a:ea typeface="+mn-ea"/>
                <a:cs typeface="Tahoma"/>
              </a:rPr>
              <a:t>los </a:t>
            </a:r>
            <a:r>
              <a:rPr kumimoji="0" sz="1300" b="0" i="0" u="none" strike="noStrike" kern="1200" cap="none" spc="165" normalizeH="0" baseline="0" noProof="0" dirty="0">
                <a:ln>
                  <a:noFill/>
                </a:ln>
                <a:solidFill>
                  <a:srgbClr val="4C4747"/>
                </a:solidFill>
                <a:effectLst/>
                <a:uLnTx/>
                <a:uFillTx/>
                <a:latin typeface="Tahoma"/>
                <a:ea typeface="+mn-ea"/>
                <a:cs typeface="Tahoma"/>
              </a:rPr>
              <a:t>distintos </a:t>
            </a:r>
            <a:r>
              <a:rPr kumimoji="0" sz="1300" b="0" i="0" u="none" strike="noStrike" kern="1200" cap="none" spc="150" normalizeH="0" baseline="0" noProof="0" dirty="0">
                <a:ln>
                  <a:noFill/>
                </a:ln>
                <a:solidFill>
                  <a:srgbClr val="4C4747"/>
                </a:solidFill>
                <a:effectLst/>
                <a:uLnTx/>
                <a:uFillTx/>
                <a:latin typeface="Tahoma"/>
                <a:ea typeface="+mn-ea"/>
                <a:cs typeface="Tahoma"/>
              </a:rPr>
              <a:t>niveles </a:t>
            </a:r>
            <a:r>
              <a:rPr kumimoji="0" sz="1300" b="0" i="0" u="none" strike="noStrike" kern="1200" cap="none" spc="155" normalizeH="0" baseline="0" noProof="0" dirty="0">
                <a:ln>
                  <a:noFill/>
                </a:ln>
                <a:solidFill>
                  <a:srgbClr val="4C4747"/>
                </a:solidFill>
                <a:effectLst/>
                <a:uLnTx/>
                <a:uFillTx/>
                <a:latin typeface="Tahoma"/>
                <a:ea typeface="+mn-ea"/>
                <a:cs typeface="Tahoma"/>
              </a:rPr>
              <a:t> </a:t>
            </a:r>
            <a:r>
              <a:rPr kumimoji="0" sz="1300" b="0" i="0" u="none" strike="noStrike" kern="1200" cap="none" spc="160" normalizeH="0" baseline="0" noProof="0" dirty="0">
                <a:ln>
                  <a:noFill/>
                </a:ln>
                <a:solidFill>
                  <a:srgbClr val="4C4747"/>
                </a:solidFill>
                <a:effectLst/>
                <a:uLnTx/>
                <a:uFillTx/>
                <a:latin typeface="Tahoma"/>
                <a:ea typeface="+mn-ea"/>
                <a:cs typeface="Tahoma"/>
              </a:rPr>
              <a:t>jerárquicos</a:t>
            </a:r>
            <a:r>
              <a:rPr kumimoji="0" sz="1300" b="0" i="0" u="none" strike="noStrike" kern="1200" cap="none" spc="165" normalizeH="0" baseline="0" noProof="0" dirty="0">
                <a:ln>
                  <a:noFill/>
                </a:ln>
                <a:solidFill>
                  <a:srgbClr val="4C4747"/>
                </a:solidFill>
                <a:effectLst/>
                <a:uLnTx/>
                <a:uFillTx/>
                <a:latin typeface="Tahoma"/>
                <a:ea typeface="+mn-ea"/>
                <a:cs typeface="Tahoma"/>
              </a:rPr>
              <a:t> </a:t>
            </a:r>
            <a:r>
              <a:rPr kumimoji="0" sz="1300" b="0" i="0" u="none" strike="noStrike" kern="1200" cap="none" spc="175" normalizeH="0" baseline="0" noProof="0" dirty="0">
                <a:ln>
                  <a:noFill/>
                </a:ln>
                <a:solidFill>
                  <a:srgbClr val="4C4747"/>
                </a:solidFill>
                <a:effectLst/>
                <a:uLnTx/>
                <a:uFillTx/>
                <a:latin typeface="Tahoma"/>
                <a:ea typeface="+mn-ea"/>
                <a:cs typeface="Tahoma"/>
              </a:rPr>
              <a:t>de</a:t>
            </a:r>
            <a:r>
              <a:rPr kumimoji="0" sz="1300" b="0" i="0" u="none" strike="noStrike" kern="1200" cap="none" spc="180" normalizeH="0" baseline="0" noProof="0" dirty="0">
                <a:ln>
                  <a:noFill/>
                </a:ln>
                <a:solidFill>
                  <a:srgbClr val="4C4747"/>
                </a:solidFill>
                <a:effectLst/>
                <a:uLnTx/>
                <a:uFillTx/>
                <a:latin typeface="Tahoma"/>
                <a:ea typeface="+mn-ea"/>
                <a:cs typeface="Tahoma"/>
              </a:rPr>
              <a:t> </a:t>
            </a:r>
            <a:r>
              <a:rPr kumimoji="0" sz="1300" b="0" i="0" u="none" strike="noStrike" kern="1200" cap="none" spc="130" normalizeH="0" baseline="0" noProof="0" dirty="0">
                <a:ln>
                  <a:noFill/>
                </a:ln>
                <a:solidFill>
                  <a:srgbClr val="4C4747"/>
                </a:solidFill>
                <a:effectLst/>
                <a:uLnTx/>
                <a:uFillTx/>
                <a:latin typeface="Tahoma"/>
                <a:ea typeface="+mn-ea"/>
                <a:cs typeface="Tahoma"/>
              </a:rPr>
              <a:t>la</a:t>
            </a:r>
            <a:r>
              <a:rPr kumimoji="0" sz="1300" b="0" i="0" u="none" strike="noStrike" kern="1200" cap="none" spc="135" normalizeH="0" baseline="0" noProof="0" dirty="0">
                <a:ln>
                  <a:noFill/>
                </a:ln>
                <a:solidFill>
                  <a:srgbClr val="4C4747"/>
                </a:solidFill>
                <a:effectLst/>
                <a:uLnTx/>
                <a:uFillTx/>
                <a:latin typeface="Tahoma"/>
                <a:ea typeface="+mn-ea"/>
                <a:cs typeface="Tahoma"/>
              </a:rPr>
              <a:t> </a:t>
            </a:r>
            <a:r>
              <a:rPr kumimoji="0" sz="1300" b="0" i="0" u="none" strike="noStrike" kern="1200" cap="none" spc="160" normalizeH="0" baseline="0" noProof="0" dirty="0">
                <a:ln>
                  <a:noFill/>
                </a:ln>
                <a:solidFill>
                  <a:srgbClr val="4C4747"/>
                </a:solidFill>
                <a:effectLst/>
                <a:uLnTx/>
                <a:uFillTx/>
                <a:latin typeface="Tahoma"/>
                <a:ea typeface="+mn-ea"/>
                <a:cs typeface="Tahoma"/>
              </a:rPr>
              <a:t>institución.</a:t>
            </a:r>
            <a:r>
              <a:rPr kumimoji="0" sz="1300" b="0" i="0" u="none" strike="noStrike" kern="1200" cap="none" spc="165" normalizeH="0" baseline="0" noProof="0" dirty="0">
                <a:ln>
                  <a:noFill/>
                </a:ln>
                <a:solidFill>
                  <a:srgbClr val="4C4747"/>
                </a:solidFill>
                <a:effectLst/>
                <a:uLnTx/>
                <a:uFillTx/>
                <a:latin typeface="Tahoma"/>
                <a:ea typeface="+mn-ea"/>
                <a:cs typeface="Tahoma"/>
              </a:rPr>
              <a:t> </a:t>
            </a:r>
            <a:r>
              <a:rPr kumimoji="0" sz="1300" b="0" i="0" u="none" strike="noStrike" kern="1200" cap="none" spc="185" normalizeH="0" baseline="0" noProof="0" dirty="0">
                <a:ln>
                  <a:noFill/>
                </a:ln>
                <a:solidFill>
                  <a:srgbClr val="4C4747"/>
                </a:solidFill>
                <a:effectLst/>
                <a:uLnTx/>
                <a:uFillTx/>
                <a:latin typeface="Tahoma"/>
                <a:ea typeface="+mn-ea"/>
                <a:cs typeface="Tahoma"/>
              </a:rPr>
              <a:t>En</a:t>
            </a:r>
            <a:r>
              <a:rPr kumimoji="0" sz="1300" b="0" i="0" u="none" strike="noStrike" kern="1200" cap="none" spc="190" normalizeH="0" baseline="0" noProof="0" dirty="0">
                <a:ln>
                  <a:noFill/>
                </a:ln>
                <a:solidFill>
                  <a:srgbClr val="4C4747"/>
                </a:solidFill>
                <a:effectLst/>
                <a:uLnTx/>
                <a:uFillTx/>
                <a:latin typeface="Tahoma"/>
                <a:ea typeface="+mn-ea"/>
                <a:cs typeface="Tahoma"/>
              </a:rPr>
              <a:t> </a:t>
            </a:r>
            <a:r>
              <a:rPr kumimoji="0" sz="1300" b="0" i="0" u="none" strike="noStrike" kern="1200" cap="none" spc="140" normalizeH="0" baseline="0" noProof="0" dirty="0">
                <a:ln>
                  <a:noFill/>
                </a:ln>
                <a:solidFill>
                  <a:srgbClr val="4C4747"/>
                </a:solidFill>
                <a:effectLst/>
                <a:uLnTx/>
                <a:uFillTx/>
                <a:latin typeface="Tahoma"/>
                <a:ea typeface="+mn-ea"/>
                <a:cs typeface="Tahoma"/>
              </a:rPr>
              <a:t>este</a:t>
            </a:r>
            <a:r>
              <a:rPr kumimoji="0" sz="1300" b="0" i="0" u="none" strike="noStrike" kern="1200" cap="none" spc="145" normalizeH="0" baseline="0" noProof="0" dirty="0">
                <a:ln>
                  <a:noFill/>
                </a:ln>
                <a:solidFill>
                  <a:srgbClr val="4C4747"/>
                </a:solidFill>
                <a:effectLst/>
                <a:uLnTx/>
                <a:uFillTx/>
                <a:latin typeface="Tahoma"/>
                <a:ea typeface="+mn-ea"/>
                <a:cs typeface="Tahoma"/>
              </a:rPr>
              <a:t> </a:t>
            </a:r>
            <a:r>
              <a:rPr kumimoji="0" sz="1300" b="0" i="0" u="none" strike="noStrike" kern="1200" cap="none" spc="150" normalizeH="0" baseline="0" noProof="0" dirty="0">
                <a:ln>
                  <a:noFill/>
                </a:ln>
                <a:solidFill>
                  <a:srgbClr val="4C4747"/>
                </a:solidFill>
                <a:effectLst/>
                <a:uLnTx/>
                <a:uFillTx/>
                <a:latin typeface="Tahoma"/>
                <a:ea typeface="+mn-ea"/>
                <a:cs typeface="Tahoma"/>
              </a:rPr>
              <a:t>acápite, </a:t>
            </a:r>
            <a:r>
              <a:rPr kumimoji="0" sz="1300" b="0" i="0" u="none" strike="noStrike" kern="1200" cap="none" spc="105" normalizeH="0" baseline="0" noProof="0" dirty="0" smtClean="0">
                <a:ln>
                  <a:noFill/>
                </a:ln>
                <a:solidFill>
                  <a:srgbClr val="4C4747"/>
                </a:solidFill>
                <a:effectLst/>
                <a:uLnTx/>
                <a:uFillTx/>
                <a:latin typeface="Tahoma"/>
                <a:ea typeface="+mn-ea"/>
                <a:cs typeface="Tahoma"/>
              </a:rPr>
              <a:t>se</a:t>
            </a:r>
            <a:r>
              <a:rPr kumimoji="0" sz="1300" b="0" i="0" u="none" strike="noStrike" kern="1200" cap="none" spc="110" normalizeH="0" baseline="0" noProof="0" dirty="0" smtClean="0">
                <a:ln>
                  <a:noFill/>
                </a:ln>
                <a:solidFill>
                  <a:srgbClr val="4C4747"/>
                </a:solidFill>
                <a:effectLst/>
                <a:uLnTx/>
                <a:uFillTx/>
                <a:latin typeface="Tahoma"/>
                <a:ea typeface="+mn-ea"/>
                <a:cs typeface="Tahoma"/>
              </a:rPr>
              <a:t> </a:t>
            </a:r>
            <a:r>
              <a:rPr kumimoji="0" sz="1300" b="0" i="0" u="none" strike="noStrike" kern="1200" cap="none" spc="180" normalizeH="0" baseline="0" noProof="0" dirty="0">
                <a:ln>
                  <a:noFill/>
                </a:ln>
                <a:solidFill>
                  <a:srgbClr val="4C4747"/>
                </a:solidFill>
                <a:effectLst/>
                <a:uLnTx/>
                <a:uFillTx/>
                <a:latin typeface="Tahoma"/>
                <a:ea typeface="+mn-ea"/>
                <a:cs typeface="Tahoma"/>
              </a:rPr>
              <a:t>incluyen </a:t>
            </a:r>
            <a:r>
              <a:rPr kumimoji="0" sz="1300" b="0" i="0" u="none" strike="noStrike" kern="1200" cap="none" spc="135" normalizeH="0" baseline="0" noProof="0" dirty="0">
                <a:ln>
                  <a:noFill/>
                </a:ln>
                <a:solidFill>
                  <a:srgbClr val="4C4747"/>
                </a:solidFill>
                <a:effectLst/>
                <a:uLnTx/>
                <a:uFillTx/>
                <a:latin typeface="Tahoma"/>
                <a:ea typeface="+mn-ea"/>
                <a:cs typeface="Tahoma"/>
              </a:rPr>
              <a:t>los </a:t>
            </a:r>
            <a:r>
              <a:rPr kumimoji="0" sz="1300" b="0" i="0" u="none" strike="noStrike" kern="1200" cap="none" spc="195" normalizeH="0" baseline="0" noProof="0" dirty="0">
                <a:ln>
                  <a:noFill/>
                </a:ln>
                <a:solidFill>
                  <a:srgbClr val="4C4747"/>
                </a:solidFill>
                <a:effectLst/>
                <a:uLnTx/>
                <a:uFillTx/>
                <a:latin typeface="Tahoma"/>
                <a:ea typeface="+mn-ea"/>
                <a:cs typeface="Tahoma"/>
              </a:rPr>
              <a:t>nombres </a:t>
            </a:r>
            <a:r>
              <a:rPr kumimoji="0" sz="1300" b="0" i="0" u="none" strike="noStrike" kern="1200" cap="none" spc="105" normalizeH="0" baseline="0" noProof="0" dirty="0">
                <a:ln>
                  <a:noFill/>
                </a:ln>
                <a:solidFill>
                  <a:srgbClr val="4C4747"/>
                </a:solidFill>
                <a:effectLst/>
                <a:uLnTx/>
                <a:uFillTx/>
                <a:latin typeface="Tahoma"/>
                <a:ea typeface="+mn-ea"/>
                <a:cs typeface="Tahoma"/>
              </a:rPr>
              <a:t>(sin  </a:t>
            </a:r>
            <a:r>
              <a:rPr kumimoji="0" sz="1300" b="0" i="0" u="none" strike="noStrike" kern="1200" cap="none" spc="140" normalizeH="0" baseline="0" noProof="0" dirty="0">
                <a:ln>
                  <a:noFill/>
                </a:ln>
                <a:solidFill>
                  <a:srgbClr val="4C4747"/>
                </a:solidFill>
                <a:effectLst/>
                <a:uLnTx/>
                <a:uFillTx/>
                <a:latin typeface="Tahoma"/>
                <a:ea typeface="+mn-ea"/>
                <a:cs typeface="Tahoma"/>
              </a:rPr>
              <a:t>fotografías) </a:t>
            </a:r>
            <a:r>
              <a:rPr kumimoji="0" sz="1300" b="0" i="0" u="none" strike="noStrike" kern="1200" cap="none" spc="145" normalizeH="0" baseline="0" noProof="0" dirty="0">
                <a:ln>
                  <a:noFill/>
                </a:ln>
                <a:solidFill>
                  <a:srgbClr val="4C4747"/>
                </a:solidFill>
                <a:effectLst/>
                <a:uLnTx/>
                <a:uFillTx/>
                <a:latin typeface="Tahoma"/>
                <a:ea typeface="+mn-ea"/>
                <a:cs typeface="Tahoma"/>
              </a:rPr>
              <a:t> </a:t>
            </a:r>
            <a:r>
              <a:rPr kumimoji="0" sz="1300" b="0" i="0" u="none" strike="noStrike" kern="1200" cap="none" spc="175" normalizeH="0" baseline="0" noProof="0" dirty="0">
                <a:ln>
                  <a:noFill/>
                </a:ln>
                <a:solidFill>
                  <a:srgbClr val="4C4747"/>
                </a:solidFill>
                <a:effectLst/>
                <a:uLnTx/>
                <a:uFillTx/>
                <a:latin typeface="Tahoma"/>
                <a:ea typeface="+mn-ea"/>
                <a:cs typeface="Tahoma"/>
              </a:rPr>
              <a:t>de </a:t>
            </a:r>
            <a:r>
              <a:rPr kumimoji="0" sz="1300" b="0" i="0" u="none" strike="noStrike" kern="1200" cap="none" spc="135" normalizeH="0" baseline="0" noProof="0" dirty="0">
                <a:ln>
                  <a:noFill/>
                </a:ln>
                <a:solidFill>
                  <a:srgbClr val="4C4747"/>
                </a:solidFill>
                <a:effectLst/>
                <a:uLnTx/>
                <a:uFillTx/>
                <a:latin typeface="Tahoma"/>
                <a:ea typeface="+mn-ea"/>
                <a:cs typeface="Tahoma"/>
              </a:rPr>
              <a:t>los </a:t>
            </a:r>
            <a:r>
              <a:rPr kumimoji="0" lang="es-DO" sz="1300" b="0" i="0" u="none" strike="noStrike" kern="1200" cap="none" spc="175" normalizeH="0" baseline="0" dirty="0" smtClean="0">
                <a:ln>
                  <a:noFill/>
                </a:ln>
                <a:solidFill>
                  <a:srgbClr val="4C4747"/>
                </a:solidFill>
                <a:effectLst/>
                <a:uLnTx/>
                <a:uFillTx/>
                <a:latin typeface="Tahoma"/>
                <a:ea typeface="+mn-ea"/>
                <a:cs typeface="Tahoma"/>
              </a:rPr>
              <a:t>principales</a:t>
            </a:r>
            <a:r>
              <a:rPr kumimoji="0" sz="1300" b="0" i="0" u="none" strike="noStrike" kern="1200" cap="none" spc="175" normalizeH="0" baseline="0" noProof="0" dirty="0" smtClean="0">
                <a:ln>
                  <a:noFill/>
                </a:ln>
                <a:solidFill>
                  <a:srgbClr val="4C4747"/>
                </a:solidFill>
                <a:effectLst/>
                <a:uLnTx/>
                <a:uFillTx/>
                <a:latin typeface="Tahoma"/>
                <a:ea typeface="+mn-ea"/>
                <a:cs typeface="Tahoma"/>
              </a:rPr>
              <a:t> </a:t>
            </a:r>
            <a:r>
              <a:rPr kumimoji="0" lang="es-DO" sz="1300" b="0" i="0" u="none" strike="noStrike" kern="1200" cap="none" spc="170" normalizeH="0" baseline="0" dirty="0" smtClean="0">
                <a:ln>
                  <a:noFill/>
                </a:ln>
                <a:solidFill>
                  <a:srgbClr val="4C4747"/>
                </a:solidFill>
                <a:effectLst/>
                <a:uLnTx/>
                <a:uFillTx/>
                <a:latin typeface="Tahoma"/>
                <a:ea typeface="+mn-ea"/>
                <a:cs typeface="Tahoma"/>
              </a:rPr>
              <a:t>funcionarios</a:t>
            </a:r>
            <a:r>
              <a:rPr kumimoji="0" sz="1300" b="0" i="0" u="none" strike="noStrike" kern="1200" cap="none" spc="170" normalizeH="0" baseline="0" noProof="0" dirty="0" smtClean="0">
                <a:ln>
                  <a:noFill/>
                </a:ln>
                <a:solidFill>
                  <a:srgbClr val="4C4747"/>
                </a:solidFill>
                <a:effectLst/>
                <a:uLnTx/>
                <a:uFillTx/>
                <a:latin typeface="Tahoma"/>
                <a:ea typeface="+mn-ea"/>
                <a:cs typeface="Tahoma"/>
              </a:rPr>
              <a:t> </a:t>
            </a:r>
            <a:r>
              <a:rPr lang="es-DO" sz="1300" spc="170" noProof="0" dirty="0" smtClean="0">
                <a:solidFill>
                  <a:srgbClr val="4C4747"/>
                </a:solidFill>
                <a:latin typeface="Tahoma"/>
                <a:cs typeface="Tahoma"/>
              </a:rPr>
              <a:t>(</a:t>
            </a:r>
            <a:r>
              <a:rPr kumimoji="0" sz="1300" b="0" i="0" u="none" strike="noStrike" kern="1200" cap="none" spc="185" normalizeH="0" baseline="0" noProof="0" dirty="0" smtClean="0">
                <a:ln>
                  <a:noFill/>
                </a:ln>
                <a:solidFill>
                  <a:srgbClr val="4C4747"/>
                </a:solidFill>
                <a:effectLst/>
                <a:uLnTx/>
                <a:uFillTx/>
                <a:latin typeface="Tahoma"/>
                <a:ea typeface="+mn-ea"/>
                <a:cs typeface="Tahoma"/>
              </a:rPr>
              <a:t>primer </a:t>
            </a:r>
            <a:r>
              <a:rPr kumimoji="0" sz="1300" b="0" i="0" u="none" strike="noStrike" kern="1200" cap="none" spc="55" normalizeH="0" baseline="0" noProof="0" dirty="0">
                <a:ln>
                  <a:noFill/>
                </a:ln>
                <a:solidFill>
                  <a:srgbClr val="4C4747"/>
                </a:solidFill>
                <a:effectLst/>
                <a:uLnTx/>
                <a:uFillTx/>
                <a:latin typeface="Tahoma"/>
                <a:ea typeface="+mn-ea"/>
                <a:cs typeface="Tahoma"/>
              </a:rPr>
              <a:t>y </a:t>
            </a:r>
            <a:r>
              <a:rPr kumimoji="0" lang="es-DO" sz="1300" b="0" i="0" u="none" strike="noStrike" kern="1200" cap="none" spc="185" normalizeH="0" baseline="0" dirty="0" smtClean="0">
                <a:ln>
                  <a:noFill/>
                </a:ln>
                <a:solidFill>
                  <a:srgbClr val="4C4747"/>
                </a:solidFill>
                <a:effectLst/>
                <a:uLnTx/>
                <a:uFillTx/>
                <a:latin typeface="Tahoma"/>
                <a:ea typeface="+mn-ea"/>
                <a:cs typeface="Tahoma"/>
              </a:rPr>
              <a:t>segundo </a:t>
            </a:r>
            <a:r>
              <a:rPr kumimoji="0" lang="es-DO" sz="1300" b="0" i="0" u="none" strike="noStrike" kern="1200" cap="none" spc="120" normalizeH="0" baseline="0" dirty="0" smtClean="0">
                <a:ln>
                  <a:noFill/>
                </a:ln>
                <a:solidFill>
                  <a:srgbClr val="4C4747"/>
                </a:solidFill>
                <a:effectLst/>
                <a:uLnTx/>
                <a:uFillTx/>
                <a:latin typeface="Tahoma"/>
                <a:ea typeface="+mn-ea"/>
                <a:cs typeface="Tahoma"/>
              </a:rPr>
              <a:t>nivel</a:t>
            </a:r>
            <a:r>
              <a:rPr lang="es-DO" sz="1300" spc="120" dirty="0" smtClean="0">
                <a:solidFill>
                  <a:srgbClr val="4C4747"/>
                </a:solidFill>
                <a:latin typeface="Tahoma"/>
                <a:cs typeface="Tahoma"/>
              </a:rPr>
              <a:t>)</a:t>
            </a:r>
            <a:r>
              <a:rPr kumimoji="0" sz="1300" b="0" i="0" u="none" strike="noStrike" kern="1200" cap="none" spc="120" normalizeH="0" baseline="0" noProof="0" dirty="0" smtClean="0">
                <a:ln>
                  <a:noFill/>
                </a:ln>
                <a:solidFill>
                  <a:srgbClr val="4C4747"/>
                </a:solidFill>
                <a:effectLst/>
                <a:uLnTx/>
                <a:uFillTx/>
                <a:latin typeface="Tahoma"/>
                <a:ea typeface="+mn-ea"/>
                <a:cs typeface="Tahoma"/>
              </a:rPr>
              <a:t>, </a:t>
            </a:r>
            <a:r>
              <a:rPr kumimoji="0" sz="1300" b="0" i="0" u="none" strike="noStrike" kern="1200" cap="none" spc="135" normalizeH="0" baseline="0" noProof="0" dirty="0">
                <a:ln>
                  <a:noFill/>
                </a:ln>
                <a:solidFill>
                  <a:srgbClr val="4C4747"/>
                </a:solidFill>
                <a:effectLst/>
                <a:uLnTx/>
                <a:uFillTx/>
                <a:latin typeface="Tahoma"/>
                <a:ea typeface="+mn-ea"/>
                <a:cs typeface="Tahoma"/>
              </a:rPr>
              <a:t>los </a:t>
            </a:r>
            <a:r>
              <a:rPr kumimoji="0" sz="1300" b="0" i="0" u="none" strike="noStrike" kern="1200" cap="none" spc="165" normalizeH="0" baseline="0" noProof="0" dirty="0">
                <a:ln>
                  <a:noFill/>
                </a:ln>
                <a:solidFill>
                  <a:srgbClr val="4C4747"/>
                </a:solidFill>
                <a:effectLst/>
                <a:uLnTx/>
                <a:uFillTx/>
                <a:latin typeface="Tahoma"/>
                <a:ea typeface="+mn-ea"/>
                <a:cs typeface="Tahoma"/>
              </a:rPr>
              <a:t>cuales </a:t>
            </a:r>
            <a:r>
              <a:rPr kumimoji="0" sz="1300" b="0" i="0" u="none" strike="noStrike" kern="1200" cap="none" spc="200" normalizeH="0" baseline="0" noProof="0" dirty="0">
                <a:ln>
                  <a:noFill/>
                </a:ln>
                <a:solidFill>
                  <a:srgbClr val="4C4747"/>
                </a:solidFill>
                <a:effectLst/>
                <a:uLnTx/>
                <a:uFillTx/>
                <a:latin typeface="Tahoma"/>
                <a:ea typeface="+mn-ea"/>
                <a:cs typeface="Tahoma"/>
              </a:rPr>
              <a:t>deben </a:t>
            </a:r>
            <a:r>
              <a:rPr kumimoji="0" sz="1300" b="0" i="0" u="none" strike="noStrike" kern="1200" cap="none" spc="180" normalizeH="0" baseline="0" noProof="0" dirty="0">
                <a:ln>
                  <a:noFill/>
                </a:ln>
                <a:solidFill>
                  <a:srgbClr val="4C4747"/>
                </a:solidFill>
                <a:effectLst/>
                <a:uLnTx/>
                <a:uFillTx/>
                <a:latin typeface="Tahoma"/>
                <a:ea typeface="+mn-ea"/>
                <a:cs typeface="Tahoma"/>
              </a:rPr>
              <a:t>coincidir </a:t>
            </a:r>
            <a:r>
              <a:rPr kumimoji="0" sz="1300" b="0" i="0" u="none" strike="noStrike" kern="1200" cap="none" spc="190" normalizeH="0" baseline="0" noProof="0" dirty="0">
                <a:ln>
                  <a:noFill/>
                </a:ln>
                <a:solidFill>
                  <a:srgbClr val="4C4747"/>
                </a:solidFill>
                <a:effectLst/>
                <a:uLnTx/>
                <a:uFillTx/>
                <a:latin typeface="Tahoma"/>
                <a:ea typeface="+mn-ea"/>
                <a:cs typeface="Tahoma"/>
              </a:rPr>
              <a:t>con </a:t>
            </a:r>
            <a:r>
              <a:rPr kumimoji="0" sz="1300" b="0" i="0" u="none" strike="noStrike" kern="1200" cap="none" spc="135" normalizeH="0" baseline="0" noProof="0" dirty="0">
                <a:ln>
                  <a:noFill/>
                </a:ln>
                <a:solidFill>
                  <a:srgbClr val="4C4747"/>
                </a:solidFill>
                <a:effectLst/>
                <a:uLnTx/>
                <a:uFillTx/>
                <a:latin typeface="Tahoma"/>
                <a:ea typeface="+mn-ea"/>
                <a:cs typeface="Tahoma"/>
              </a:rPr>
              <a:t>los </a:t>
            </a:r>
            <a:r>
              <a:rPr kumimoji="0" sz="1300" b="0" i="0" u="none" strike="noStrike" kern="1200" cap="none" spc="195" normalizeH="0" baseline="0" noProof="0" dirty="0">
                <a:ln>
                  <a:noFill/>
                </a:ln>
                <a:solidFill>
                  <a:srgbClr val="4C4747"/>
                </a:solidFill>
                <a:effectLst/>
                <a:uLnTx/>
                <a:uFillTx/>
                <a:latin typeface="Tahoma"/>
                <a:ea typeface="+mn-ea"/>
                <a:cs typeface="Tahoma"/>
              </a:rPr>
              <a:t>publicados </a:t>
            </a:r>
            <a:r>
              <a:rPr kumimoji="0" sz="1300" b="0" i="0" u="none" strike="noStrike" kern="1200" cap="none" spc="-395" normalizeH="0" baseline="0" noProof="0" dirty="0">
                <a:ln>
                  <a:noFill/>
                </a:ln>
                <a:solidFill>
                  <a:srgbClr val="4C4747"/>
                </a:solidFill>
                <a:effectLst/>
                <a:uLnTx/>
                <a:uFillTx/>
                <a:latin typeface="Tahoma"/>
                <a:ea typeface="+mn-ea"/>
                <a:cs typeface="Tahoma"/>
              </a:rPr>
              <a:t> </a:t>
            </a:r>
            <a:r>
              <a:rPr kumimoji="0" sz="1300" b="0" i="0" u="none" strike="noStrike" kern="1200" cap="none" spc="160" normalizeH="0" baseline="0" noProof="0" dirty="0">
                <a:ln>
                  <a:noFill/>
                </a:ln>
                <a:solidFill>
                  <a:srgbClr val="4C4747"/>
                </a:solidFill>
                <a:effectLst/>
                <a:uLnTx/>
                <a:uFillTx/>
                <a:latin typeface="Tahoma"/>
                <a:ea typeface="+mn-ea"/>
                <a:cs typeface="Tahoma"/>
              </a:rPr>
              <a:t>en</a:t>
            </a:r>
            <a:r>
              <a:rPr kumimoji="0" sz="1300" b="0" i="0" u="none" strike="noStrike" kern="1200" cap="none" spc="85" normalizeH="0" baseline="0" noProof="0" dirty="0">
                <a:ln>
                  <a:noFill/>
                </a:ln>
                <a:solidFill>
                  <a:srgbClr val="4C4747"/>
                </a:solidFill>
                <a:effectLst/>
                <a:uLnTx/>
                <a:uFillTx/>
                <a:latin typeface="Tahoma"/>
                <a:ea typeface="+mn-ea"/>
                <a:cs typeface="Tahoma"/>
              </a:rPr>
              <a:t> </a:t>
            </a:r>
            <a:r>
              <a:rPr kumimoji="0" sz="1300" b="0" i="0" u="none" strike="noStrike" kern="1200" cap="none" spc="135" normalizeH="0" baseline="0" noProof="0" dirty="0">
                <a:ln>
                  <a:noFill/>
                </a:ln>
                <a:solidFill>
                  <a:srgbClr val="4C4747"/>
                </a:solidFill>
                <a:effectLst/>
                <a:uLnTx/>
                <a:uFillTx/>
                <a:latin typeface="Tahoma"/>
                <a:ea typeface="+mn-ea"/>
                <a:cs typeface="Tahoma"/>
              </a:rPr>
              <a:t>los</a:t>
            </a:r>
            <a:r>
              <a:rPr kumimoji="0" sz="1300" b="0" i="0" u="none" strike="noStrike" kern="1200" cap="none" spc="90" normalizeH="0" baseline="0" noProof="0" dirty="0">
                <a:ln>
                  <a:noFill/>
                </a:ln>
                <a:solidFill>
                  <a:srgbClr val="4C4747"/>
                </a:solidFill>
                <a:effectLst/>
                <a:uLnTx/>
                <a:uFillTx/>
                <a:latin typeface="Tahoma"/>
                <a:ea typeface="+mn-ea"/>
                <a:cs typeface="Tahoma"/>
              </a:rPr>
              <a:t> </a:t>
            </a:r>
            <a:r>
              <a:rPr kumimoji="0" sz="1300" b="0" i="0" u="none" strike="noStrike" kern="1200" cap="none" spc="165" normalizeH="0" baseline="0" noProof="0" dirty="0">
                <a:ln>
                  <a:noFill/>
                </a:ln>
                <a:solidFill>
                  <a:srgbClr val="4C4747"/>
                </a:solidFill>
                <a:effectLst/>
                <a:uLnTx/>
                <a:uFillTx/>
                <a:latin typeface="Tahoma"/>
                <a:ea typeface="+mn-ea"/>
                <a:cs typeface="Tahoma"/>
              </a:rPr>
              <a:t>portales</a:t>
            </a:r>
            <a:r>
              <a:rPr kumimoji="0" sz="1300" b="0" i="0" u="none" strike="noStrike" kern="1200" cap="none" spc="85" normalizeH="0" baseline="0" noProof="0" dirty="0">
                <a:ln>
                  <a:noFill/>
                </a:ln>
                <a:solidFill>
                  <a:srgbClr val="4C4747"/>
                </a:solidFill>
                <a:effectLst/>
                <a:uLnTx/>
                <a:uFillTx/>
                <a:latin typeface="Tahoma"/>
                <a:ea typeface="+mn-ea"/>
                <a:cs typeface="Tahoma"/>
              </a:rPr>
              <a:t> </a:t>
            </a:r>
            <a:r>
              <a:rPr kumimoji="0" lang="es-DO" sz="1300" b="0" i="0" u="none" strike="noStrike" kern="1200" cap="none" spc="160" normalizeH="0" baseline="0" noProof="0" dirty="0">
                <a:ln>
                  <a:noFill/>
                </a:ln>
                <a:solidFill>
                  <a:srgbClr val="4C4747"/>
                </a:solidFill>
                <a:effectLst/>
                <a:uLnTx/>
                <a:uFillTx/>
                <a:latin typeface="Tahoma"/>
                <a:ea typeface="+mn-ea"/>
                <a:cs typeface="Tahoma"/>
              </a:rPr>
              <a:t>institucionales</a:t>
            </a:r>
            <a:r>
              <a:rPr kumimoji="0" sz="1300" b="0" i="0" u="none" strike="noStrike" kern="1200" cap="none" spc="160" normalizeH="0" baseline="0" noProof="0" dirty="0">
                <a:ln>
                  <a:noFill/>
                </a:ln>
                <a:solidFill>
                  <a:srgbClr val="4C4747"/>
                </a:solidFill>
                <a:effectLst/>
                <a:uLnTx/>
                <a:uFillTx/>
                <a:latin typeface="Tahoma"/>
                <a:ea typeface="+mn-ea"/>
                <a:cs typeface="Tahoma"/>
              </a:rPr>
              <a:t>.</a:t>
            </a:r>
            <a:endParaRPr kumimoji="0" lang="es-DO" sz="1300" b="0" i="0" u="none" strike="noStrike" kern="1200" cap="none" spc="160" normalizeH="0" baseline="0" noProof="0" dirty="0">
              <a:ln>
                <a:noFill/>
              </a:ln>
              <a:solidFill>
                <a:srgbClr val="4C4747"/>
              </a:solidFill>
              <a:effectLst/>
              <a:uLnTx/>
              <a:uFillTx/>
              <a:latin typeface="Tahoma"/>
              <a:ea typeface="+mn-ea"/>
              <a:cs typeface="Tahoma"/>
            </a:endParaRPr>
          </a:p>
          <a:p>
            <a:pPr marL="12700" marR="5715" lvl="0" indent="0" algn="just" defTabSz="914400" rtl="0" eaLnBrk="1" fontAlgn="auto" latinLnBrk="0" hangingPunct="1">
              <a:lnSpc>
                <a:spcPct val="150000"/>
              </a:lnSpc>
              <a:spcBef>
                <a:spcPts val="50"/>
              </a:spcBef>
              <a:spcAft>
                <a:spcPts val="0"/>
              </a:spcAft>
              <a:buClrTx/>
              <a:buSzTx/>
              <a:buFontTx/>
              <a:buNone/>
              <a:tabLst/>
              <a:defRPr/>
            </a:pPr>
            <a:endParaRPr kumimoji="0" lang="es-DO" sz="1300" b="0" i="0" u="none" strike="noStrike" kern="1200" cap="none" spc="160" normalizeH="0" baseline="0" noProof="0" dirty="0">
              <a:ln>
                <a:noFill/>
              </a:ln>
              <a:solidFill>
                <a:srgbClr val="4C4747"/>
              </a:solidFill>
              <a:effectLst/>
              <a:uLnTx/>
              <a:uFillTx/>
              <a:latin typeface="Tahoma"/>
              <a:ea typeface="+mn-ea"/>
              <a:cs typeface="Tahoma"/>
            </a:endParaRPr>
          </a:p>
          <a:p>
            <a:pPr marL="12700" marR="5715" lvl="0" indent="0" algn="just" defTabSz="914400" rtl="0" eaLnBrk="1" fontAlgn="auto" latinLnBrk="0" hangingPunct="1">
              <a:lnSpc>
                <a:spcPct val="150000"/>
              </a:lnSpc>
              <a:spcBef>
                <a:spcPts val="50"/>
              </a:spcBef>
              <a:spcAft>
                <a:spcPts val="0"/>
              </a:spcAft>
              <a:buClrTx/>
              <a:buSzTx/>
              <a:buFontTx/>
              <a:buNone/>
              <a:tabLst/>
              <a:defRPr/>
            </a:pPr>
            <a:r>
              <a:rPr kumimoji="0" lang="es-DO" sz="1300" b="0" i="0" u="none" strike="noStrike" kern="1200" cap="none" spc="160" normalizeH="0" baseline="0" noProof="0" dirty="0">
                <a:ln>
                  <a:noFill/>
                </a:ln>
                <a:solidFill>
                  <a:srgbClr val="4C4747"/>
                </a:solidFill>
                <a:effectLst/>
                <a:uLnTx/>
                <a:uFillTx/>
                <a:latin typeface="Tahoma"/>
                <a:ea typeface="+mn-ea"/>
                <a:cs typeface="Tahoma"/>
              </a:rPr>
              <a:t>Se presenta la </a:t>
            </a:r>
            <a:r>
              <a:rPr kumimoji="0" lang="es-DO" sz="1300" b="0" i="0" u="none" strike="noStrike" kern="1200" cap="none" spc="160" normalizeH="0" baseline="0" noProof="0" dirty="0" smtClean="0">
                <a:ln>
                  <a:noFill/>
                </a:ln>
                <a:solidFill>
                  <a:srgbClr val="4C4747"/>
                </a:solidFill>
                <a:effectLst/>
                <a:uLnTx/>
                <a:uFillTx/>
                <a:latin typeface="Tahoma"/>
                <a:ea typeface="+mn-ea"/>
                <a:cs typeface="Tahoma"/>
              </a:rPr>
              <a:t>última </a:t>
            </a:r>
            <a:r>
              <a:rPr kumimoji="0" lang="es-DO" sz="1300" b="0" i="0" u="none" strike="noStrike" kern="1200" cap="none" spc="160" normalizeH="0" baseline="0" noProof="0" dirty="0">
                <a:ln>
                  <a:noFill/>
                </a:ln>
                <a:solidFill>
                  <a:srgbClr val="4C4747"/>
                </a:solidFill>
                <a:effectLst/>
                <a:uLnTx/>
                <a:uFillTx/>
                <a:latin typeface="Tahoma"/>
                <a:ea typeface="+mn-ea"/>
                <a:cs typeface="Tahoma"/>
              </a:rPr>
              <a:t>estructura organizativa aprobada por el Ministerio de Administración Pública.</a:t>
            </a:r>
          </a:p>
          <a:p>
            <a:pPr marL="12700" marR="5715" lvl="0" indent="0" algn="just" defTabSz="914400" rtl="0" eaLnBrk="1" fontAlgn="auto" latinLnBrk="0" hangingPunct="1">
              <a:lnSpc>
                <a:spcPct val="150000"/>
              </a:lnSpc>
              <a:spcBef>
                <a:spcPts val="50"/>
              </a:spcBef>
              <a:spcAft>
                <a:spcPts val="0"/>
              </a:spcAft>
              <a:buClrTx/>
              <a:buSzTx/>
              <a:buFontTx/>
              <a:buNone/>
              <a:tabLst/>
              <a:defRPr/>
            </a:pPr>
            <a:endParaRPr kumimoji="0" lang="es-DO" sz="1300" b="0" i="0" u="none" strike="noStrike" kern="1200" cap="none" spc="160" normalizeH="0" baseline="0" noProof="0" dirty="0">
              <a:ln>
                <a:noFill/>
              </a:ln>
              <a:solidFill>
                <a:srgbClr val="4C4747"/>
              </a:solidFill>
              <a:effectLst/>
              <a:uLnTx/>
              <a:uFillTx/>
              <a:latin typeface="Tahoma"/>
              <a:ea typeface="+mn-ea"/>
              <a:cs typeface="Tahoma"/>
            </a:endParaRPr>
          </a:p>
          <a:p>
            <a:pPr marL="12700" marR="0" lvl="0" indent="0" algn="just" defTabSz="914400" rtl="0" eaLnBrk="1" fontAlgn="auto" latinLnBrk="0" hangingPunct="1">
              <a:lnSpc>
                <a:spcPct val="150000"/>
              </a:lnSpc>
              <a:spcBef>
                <a:spcPts val="575"/>
              </a:spcBef>
              <a:spcAft>
                <a:spcPts val="0"/>
              </a:spcAft>
              <a:buClrTx/>
              <a:buSzTx/>
              <a:buFontTx/>
              <a:buNone/>
              <a:tabLst/>
              <a:defRPr/>
            </a:pPr>
            <a:r>
              <a:rPr kumimoji="0" lang="es-ES" sz="1300" b="1" i="0" u="none" strike="noStrike" kern="1200" cap="none" spc="60" normalizeH="0" baseline="0" noProof="0" dirty="0">
                <a:ln>
                  <a:noFill/>
                </a:ln>
                <a:solidFill>
                  <a:srgbClr val="4C4747"/>
                </a:solidFill>
                <a:effectLst/>
                <a:uLnTx/>
                <a:uFillTx/>
                <a:latin typeface="Tahoma"/>
                <a:ea typeface="+mn-ea"/>
                <a:cs typeface="Tahoma"/>
              </a:rPr>
              <a:t>2.4</a:t>
            </a:r>
            <a:r>
              <a:rPr kumimoji="0" lang="es-ES" sz="1300" b="1" i="0" u="none" strike="noStrike" kern="1200" cap="none" spc="155" normalizeH="0" baseline="0" noProof="0" dirty="0">
                <a:ln>
                  <a:noFill/>
                </a:ln>
                <a:solidFill>
                  <a:srgbClr val="4C4747"/>
                </a:solidFill>
                <a:effectLst/>
                <a:uLnTx/>
                <a:uFillTx/>
                <a:latin typeface="Tahoma"/>
                <a:ea typeface="+mn-ea"/>
                <a:cs typeface="Tahoma"/>
              </a:rPr>
              <a:t> </a:t>
            </a:r>
            <a:r>
              <a:rPr kumimoji="0" lang="es-ES" sz="1300" b="1" i="0" u="none" strike="noStrike" kern="1200" cap="none" spc="135" normalizeH="0" baseline="0" noProof="0" dirty="0">
                <a:ln>
                  <a:noFill/>
                </a:ln>
                <a:solidFill>
                  <a:srgbClr val="4C4747"/>
                </a:solidFill>
                <a:effectLst/>
                <a:uLnTx/>
                <a:uFillTx/>
                <a:latin typeface="Tahoma"/>
                <a:ea typeface="+mn-ea"/>
                <a:cs typeface="Tahoma"/>
              </a:rPr>
              <a:t>Planificación</a:t>
            </a:r>
            <a:r>
              <a:rPr kumimoji="0" lang="es-ES" sz="1300" b="1" i="0" u="none" strike="noStrike" kern="1200" cap="none" spc="160" normalizeH="0" baseline="0" noProof="0" dirty="0">
                <a:ln>
                  <a:noFill/>
                </a:ln>
                <a:solidFill>
                  <a:srgbClr val="4C4747"/>
                </a:solidFill>
                <a:effectLst/>
                <a:uLnTx/>
                <a:uFillTx/>
                <a:latin typeface="Tahoma"/>
                <a:ea typeface="+mn-ea"/>
                <a:cs typeface="Tahoma"/>
              </a:rPr>
              <a:t> </a:t>
            </a:r>
            <a:r>
              <a:rPr kumimoji="0" lang="es-ES" sz="1300" b="1" i="0" u="none" strike="noStrike" kern="1200" cap="none" spc="130" normalizeH="0" baseline="0" noProof="0" dirty="0">
                <a:ln>
                  <a:noFill/>
                </a:ln>
                <a:solidFill>
                  <a:srgbClr val="4C4747"/>
                </a:solidFill>
                <a:effectLst/>
                <a:uLnTx/>
                <a:uFillTx/>
                <a:latin typeface="Tahoma"/>
                <a:ea typeface="+mn-ea"/>
                <a:cs typeface="Tahoma"/>
              </a:rPr>
              <a:t>estratégica</a:t>
            </a:r>
            <a:r>
              <a:rPr kumimoji="0" lang="es-ES" sz="1300" b="1" i="0" u="none" strike="noStrike" kern="1200" cap="none" spc="155" normalizeH="0" baseline="0" noProof="0" dirty="0">
                <a:ln>
                  <a:noFill/>
                </a:ln>
                <a:solidFill>
                  <a:srgbClr val="4C4747"/>
                </a:solidFill>
                <a:effectLst/>
                <a:uLnTx/>
                <a:uFillTx/>
                <a:latin typeface="Tahoma"/>
                <a:ea typeface="+mn-ea"/>
                <a:cs typeface="Tahoma"/>
              </a:rPr>
              <a:t> </a:t>
            </a:r>
            <a:r>
              <a:rPr kumimoji="0" lang="es-ES" sz="1300" b="1" i="0" u="none" strike="noStrike" kern="1200" cap="none" spc="125" normalizeH="0" baseline="0" noProof="0" dirty="0">
                <a:ln>
                  <a:noFill/>
                </a:ln>
                <a:solidFill>
                  <a:srgbClr val="4C4747"/>
                </a:solidFill>
                <a:effectLst/>
                <a:uLnTx/>
                <a:uFillTx/>
                <a:latin typeface="Tahoma"/>
                <a:ea typeface="+mn-ea"/>
                <a:cs typeface="Tahoma"/>
              </a:rPr>
              <a:t>institucional</a:t>
            </a:r>
            <a:endParaRPr kumimoji="0" lang="es-ES" sz="1300" b="0" i="0" u="none" strike="noStrike" kern="1200" cap="none" spc="0" normalizeH="0" baseline="0" noProof="0" dirty="0">
              <a:ln>
                <a:noFill/>
              </a:ln>
              <a:solidFill>
                <a:srgbClr val="4C4747"/>
              </a:solidFill>
              <a:effectLst/>
              <a:uLnTx/>
              <a:uFillTx/>
              <a:latin typeface="Tahoma"/>
              <a:ea typeface="+mn-ea"/>
              <a:cs typeface="Tahoma"/>
            </a:endParaRPr>
          </a:p>
          <a:p>
            <a:pPr marL="12700" marR="5080" lvl="0" indent="0" algn="just" defTabSz="914400" rtl="0" eaLnBrk="1" fontAlgn="auto" latinLnBrk="0" hangingPunct="1">
              <a:lnSpc>
                <a:spcPct val="150000"/>
              </a:lnSpc>
              <a:spcBef>
                <a:spcPts val="50"/>
              </a:spcBef>
              <a:spcAft>
                <a:spcPts val="0"/>
              </a:spcAft>
              <a:buClrTx/>
              <a:buSzTx/>
              <a:buFontTx/>
              <a:buNone/>
              <a:tabLst/>
              <a:defRPr/>
            </a:pPr>
            <a:r>
              <a:rPr kumimoji="0" lang="es-ES" sz="1300" b="0" i="0" u="none" strike="noStrike" kern="1200" cap="none" spc="114" normalizeH="0" baseline="0" noProof="0" dirty="0">
                <a:ln>
                  <a:noFill/>
                </a:ln>
                <a:solidFill>
                  <a:srgbClr val="4C4747"/>
                </a:solidFill>
                <a:effectLst/>
                <a:uLnTx/>
                <a:uFillTx/>
                <a:latin typeface="Tahoma"/>
                <a:ea typeface="+mn-ea"/>
                <a:cs typeface="Tahoma"/>
              </a:rPr>
              <a:t>La </a:t>
            </a:r>
            <a:r>
              <a:rPr kumimoji="0" lang="es-ES" sz="1300" b="0" i="0" u="none" strike="noStrike" kern="1200" cap="none" spc="145" normalizeH="0" baseline="0" noProof="0" dirty="0">
                <a:ln>
                  <a:noFill/>
                </a:ln>
                <a:solidFill>
                  <a:srgbClr val="4C4747"/>
                </a:solidFill>
                <a:effectLst/>
                <a:uLnTx/>
                <a:uFillTx/>
                <a:latin typeface="Tahoma"/>
                <a:ea typeface="+mn-ea"/>
                <a:cs typeface="Tahoma"/>
              </a:rPr>
              <a:t>filosofía </a:t>
            </a:r>
            <a:r>
              <a:rPr kumimoji="0" lang="es-ES" sz="1300" b="0" i="0" u="none" strike="noStrike" kern="1200" cap="none" spc="175" normalizeH="0" baseline="0" noProof="0" dirty="0">
                <a:ln>
                  <a:noFill/>
                </a:ln>
                <a:solidFill>
                  <a:srgbClr val="4C4747"/>
                </a:solidFill>
                <a:effectLst/>
                <a:uLnTx/>
                <a:uFillTx/>
                <a:latin typeface="Tahoma"/>
                <a:ea typeface="+mn-ea"/>
                <a:cs typeface="Tahoma"/>
              </a:rPr>
              <a:t>institucional </a:t>
            </a:r>
            <a:r>
              <a:rPr kumimoji="0" lang="es-ES" sz="1300" b="0" i="0" u="none" strike="noStrike" kern="1200" cap="none" spc="170" normalizeH="0" baseline="0" noProof="0" dirty="0">
                <a:ln>
                  <a:noFill/>
                </a:ln>
                <a:solidFill>
                  <a:srgbClr val="4C4747"/>
                </a:solidFill>
                <a:effectLst/>
                <a:uLnTx/>
                <a:uFillTx/>
                <a:latin typeface="Tahoma"/>
                <a:ea typeface="+mn-ea"/>
                <a:cs typeface="Tahoma"/>
              </a:rPr>
              <a:t>conlleva </a:t>
            </a:r>
            <a:r>
              <a:rPr kumimoji="0" lang="es-ES" sz="1300" b="0" i="0" u="none" strike="noStrike" kern="1200" cap="none" spc="130" normalizeH="0" baseline="0" noProof="0" dirty="0">
                <a:ln>
                  <a:noFill/>
                </a:ln>
                <a:solidFill>
                  <a:srgbClr val="4C4747"/>
                </a:solidFill>
                <a:effectLst/>
                <a:uLnTx/>
                <a:uFillTx/>
                <a:latin typeface="Tahoma"/>
                <a:ea typeface="+mn-ea"/>
                <a:cs typeface="Tahoma"/>
              </a:rPr>
              <a:t>el </a:t>
            </a:r>
            <a:r>
              <a:rPr kumimoji="0" lang="es-ES" sz="1300" b="0" i="0" u="none" strike="noStrike" kern="1200" cap="none" spc="175" normalizeH="0" baseline="0" noProof="0" dirty="0">
                <a:ln>
                  <a:noFill/>
                </a:ln>
                <a:solidFill>
                  <a:srgbClr val="4C4747"/>
                </a:solidFill>
                <a:effectLst/>
                <a:uLnTx/>
                <a:uFillTx/>
                <a:latin typeface="Tahoma"/>
                <a:ea typeface="+mn-ea"/>
                <a:cs typeface="Tahoma"/>
              </a:rPr>
              <a:t>diseño de </a:t>
            </a:r>
            <a:r>
              <a:rPr kumimoji="0" lang="es-ES" sz="1300" b="0" i="0" u="none" strike="noStrike" kern="1200" cap="none" spc="185" normalizeH="0" baseline="0" noProof="0" dirty="0">
                <a:ln>
                  <a:noFill/>
                </a:ln>
                <a:solidFill>
                  <a:srgbClr val="4C4747"/>
                </a:solidFill>
                <a:effectLst/>
                <a:uLnTx/>
                <a:uFillTx/>
                <a:latin typeface="Tahoma"/>
                <a:ea typeface="+mn-ea"/>
                <a:cs typeface="Tahoma"/>
              </a:rPr>
              <a:t>un </a:t>
            </a:r>
            <a:r>
              <a:rPr kumimoji="0" lang="es-ES" sz="1300" b="0" i="0" u="none" strike="noStrike" kern="1200" cap="none" spc="190" normalizeH="0" baseline="0" noProof="0" dirty="0">
                <a:ln>
                  <a:noFill/>
                </a:ln>
                <a:solidFill>
                  <a:srgbClr val="4C4747"/>
                </a:solidFill>
                <a:effectLst/>
                <a:uLnTx/>
                <a:uFillTx/>
                <a:latin typeface="Tahoma"/>
                <a:ea typeface="+mn-ea"/>
                <a:cs typeface="Tahoma"/>
              </a:rPr>
              <a:t> </a:t>
            </a:r>
            <a:r>
              <a:rPr kumimoji="0" lang="es-ES" sz="1300" b="0" i="0" u="none" strike="noStrike" kern="1200" cap="none" spc="185" normalizeH="0" baseline="0" noProof="0" dirty="0">
                <a:ln>
                  <a:noFill/>
                </a:ln>
                <a:solidFill>
                  <a:srgbClr val="4C4747"/>
                </a:solidFill>
                <a:effectLst/>
                <a:uLnTx/>
                <a:uFillTx/>
                <a:latin typeface="Tahoma"/>
                <a:ea typeface="+mn-ea"/>
                <a:cs typeface="Tahoma"/>
              </a:rPr>
              <a:t>conjunto</a:t>
            </a:r>
            <a:r>
              <a:rPr kumimoji="0" lang="es-ES" sz="1300" b="0" i="0" u="none" strike="noStrike" kern="1200" cap="none" spc="190" normalizeH="0" baseline="0" noProof="0" dirty="0">
                <a:ln>
                  <a:noFill/>
                </a:ln>
                <a:solidFill>
                  <a:srgbClr val="4C4747"/>
                </a:solidFill>
                <a:effectLst/>
                <a:uLnTx/>
                <a:uFillTx/>
                <a:latin typeface="Tahoma"/>
                <a:ea typeface="+mn-ea"/>
                <a:cs typeface="Tahoma"/>
              </a:rPr>
              <a:t> </a:t>
            </a:r>
            <a:r>
              <a:rPr kumimoji="0" lang="es-ES" sz="1300" b="0" i="0" u="none" strike="noStrike" kern="1200" cap="none" spc="175" normalizeH="0" baseline="0" noProof="0" dirty="0">
                <a:ln>
                  <a:noFill/>
                </a:ln>
                <a:solidFill>
                  <a:srgbClr val="4C4747"/>
                </a:solidFill>
                <a:effectLst/>
                <a:uLnTx/>
                <a:uFillTx/>
                <a:latin typeface="Tahoma"/>
                <a:ea typeface="+mn-ea"/>
                <a:cs typeface="Tahoma"/>
              </a:rPr>
              <a:t>de</a:t>
            </a:r>
            <a:r>
              <a:rPr kumimoji="0" lang="es-ES" sz="1300" b="0" i="0" u="none" strike="noStrike" kern="1200" cap="none" spc="180" normalizeH="0" baseline="0" noProof="0" dirty="0">
                <a:ln>
                  <a:noFill/>
                </a:ln>
                <a:solidFill>
                  <a:srgbClr val="4C4747"/>
                </a:solidFill>
                <a:effectLst/>
                <a:uLnTx/>
                <a:uFillTx/>
                <a:latin typeface="Tahoma"/>
                <a:ea typeface="+mn-ea"/>
                <a:cs typeface="Tahoma"/>
              </a:rPr>
              <a:t> </a:t>
            </a:r>
            <a:r>
              <a:rPr kumimoji="0" lang="es-ES" sz="1300" b="0" i="0" u="none" strike="noStrike" kern="1200" cap="none" spc="150" normalizeH="0" baseline="0" noProof="0" dirty="0">
                <a:ln>
                  <a:noFill/>
                </a:ln>
                <a:solidFill>
                  <a:srgbClr val="4C4747"/>
                </a:solidFill>
                <a:effectLst/>
                <a:uLnTx/>
                <a:uFillTx/>
                <a:latin typeface="Tahoma"/>
                <a:ea typeface="+mn-ea"/>
                <a:cs typeface="Tahoma"/>
              </a:rPr>
              <a:t>estrategias</a:t>
            </a:r>
            <a:r>
              <a:rPr kumimoji="0" lang="es-ES" sz="1300" b="0" i="0" u="none" strike="noStrike" kern="1200" cap="none" spc="155" normalizeH="0" baseline="0" noProof="0" dirty="0">
                <a:ln>
                  <a:noFill/>
                </a:ln>
                <a:solidFill>
                  <a:srgbClr val="4C4747"/>
                </a:solidFill>
                <a:effectLst/>
                <a:uLnTx/>
                <a:uFillTx/>
                <a:latin typeface="Tahoma"/>
                <a:ea typeface="+mn-ea"/>
                <a:cs typeface="Tahoma"/>
              </a:rPr>
              <a:t> </a:t>
            </a:r>
            <a:r>
              <a:rPr kumimoji="0" lang="es-ES" sz="1300" b="0" i="0" u="none" strike="noStrike" kern="1200" cap="none" spc="160" normalizeH="0" baseline="0" noProof="0" dirty="0">
                <a:ln>
                  <a:noFill/>
                </a:ln>
                <a:solidFill>
                  <a:srgbClr val="4C4747"/>
                </a:solidFill>
                <a:effectLst/>
                <a:uLnTx/>
                <a:uFillTx/>
                <a:latin typeface="Tahoma"/>
                <a:ea typeface="+mn-ea"/>
                <a:cs typeface="Tahoma"/>
              </a:rPr>
              <a:t>para</a:t>
            </a:r>
            <a:r>
              <a:rPr kumimoji="0" lang="es-ES" sz="1300" b="0" i="0" u="none" strike="noStrike" kern="1200" cap="none" spc="165" normalizeH="0" baseline="0" noProof="0" dirty="0">
                <a:ln>
                  <a:noFill/>
                </a:ln>
                <a:solidFill>
                  <a:srgbClr val="4C4747"/>
                </a:solidFill>
                <a:effectLst/>
                <a:uLnTx/>
                <a:uFillTx/>
                <a:latin typeface="Tahoma"/>
                <a:ea typeface="+mn-ea"/>
                <a:cs typeface="Tahoma"/>
              </a:rPr>
              <a:t> </a:t>
            </a:r>
            <a:r>
              <a:rPr kumimoji="0" lang="es-ES" sz="1300" b="0" i="0" u="none" strike="noStrike" kern="1200" cap="none" spc="150" normalizeH="0" baseline="0" noProof="0" dirty="0">
                <a:ln>
                  <a:noFill/>
                </a:ln>
                <a:solidFill>
                  <a:srgbClr val="4C4747"/>
                </a:solidFill>
                <a:effectLst/>
                <a:uLnTx/>
                <a:uFillTx/>
                <a:latin typeface="Tahoma"/>
                <a:ea typeface="+mn-ea"/>
                <a:cs typeface="Tahoma"/>
              </a:rPr>
              <a:t>lograr</a:t>
            </a:r>
            <a:r>
              <a:rPr kumimoji="0" lang="es-ES" sz="1300" b="0" i="0" u="none" strike="noStrike" kern="1200" cap="none" spc="155" normalizeH="0" baseline="0" noProof="0" dirty="0">
                <a:ln>
                  <a:noFill/>
                </a:ln>
                <a:solidFill>
                  <a:srgbClr val="4C4747"/>
                </a:solidFill>
                <a:effectLst/>
                <a:uLnTx/>
                <a:uFillTx/>
                <a:latin typeface="Tahoma"/>
                <a:ea typeface="+mn-ea"/>
                <a:cs typeface="Tahoma"/>
              </a:rPr>
              <a:t> </a:t>
            </a:r>
            <a:r>
              <a:rPr kumimoji="0" lang="es-ES" sz="1300" b="0" i="0" u="none" strike="noStrike" kern="1200" cap="none" spc="170" normalizeH="0" baseline="0" noProof="0" dirty="0">
                <a:ln>
                  <a:noFill/>
                </a:ln>
                <a:solidFill>
                  <a:srgbClr val="4C4747"/>
                </a:solidFill>
                <a:effectLst/>
                <a:uLnTx/>
                <a:uFillTx/>
                <a:latin typeface="Tahoma"/>
                <a:ea typeface="+mn-ea"/>
                <a:cs typeface="Tahoma"/>
              </a:rPr>
              <a:t>alcanzar</a:t>
            </a:r>
            <a:r>
              <a:rPr kumimoji="0" lang="es-ES" sz="1300" b="0" i="0" u="none" strike="noStrike" kern="1200" cap="none" spc="175" normalizeH="0" baseline="0" noProof="0" dirty="0">
                <a:ln>
                  <a:noFill/>
                </a:ln>
                <a:solidFill>
                  <a:srgbClr val="4C4747"/>
                </a:solidFill>
                <a:effectLst/>
                <a:uLnTx/>
                <a:uFillTx/>
                <a:latin typeface="Tahoma"/>
                <a:ea typeface="+mn-ea"/>
                <a:cs typeface="Tahoma"/>
              </a:rPr>
              <a:t> </a:t>
            </a:r>
            <a:r>
              <a:rPr kumimoji="0" lang="es-ES" sz="1300" b="0" i="0" u="none" strike="noStrike" kern="1200" cap="none" spc="130" normalizeH="0" baseline="0" noProof="0" dirty="0">
                <a:ln>
                  <a:noFill/>
                </a:ln>
                <a:solidFill>
                  <a:srgbClr val="4C4747"/>
                </a:solidFill>
                <a:effectLst/>
                <a:uLnTx/>
                <a:uFillTx/>
                <a:latin typeface="Tahoma"/>
                <a:ea typeface="+mn-ea"/>
                <a:cs typeface="Tahoma"/>
              </a:rPr>
              <a:t>la </a:t>
            </a:r>
            <a:r>
              <a:rPr kumimoji="0" lang="es-ES" sz="1300" b="0" i="0" u="none" strike="noStrike" kern="1200" cap="none" spc="-395" normalizeH="0" baseline="0" noProof="0" dirty="0">
                <a:ln>
                  <a:noFill/>
                </a:ln>
                <a:solidFill>
                  <a:srgbClr val="4C4747"/>
                </a:solidFill>
                <a:effectLst/>
                <a:uLnTx/>
                <a:uFillTx/>
                <a:latin typeface="Tahoma"/>
                <a:ea typeface="+mn-ea"/>
                <a:cs typeface="Tahoma"/>
              </a:rPr>
              <a:t> </a:t>
            </a:r>
            <a:r>
              <a:rPr kumimoji="0" lang="es-ES" sz="1300" b="0" i="0" u="none" strike="noStrike" kern="1200" cap="none" spc="190" normalizeH="0" baseline="0" noProof="0" dirty="0">
                <a:ln>
                  <a:noFill/>
                </a:ln>
                <a:solidFill>
                  <a:srgbClr val="4C4747"/>
                </a:solidFill>
                <a:effectLst/>
                <a:uLnTx/>
                <a:uFillTx/>
                <a:latin typeface="Tahoma"/>
                <a:ea typeface="+mn-ea"/>
                <a:cs typeface="Tahoma"/>
              </a:rPr>
              <a:t>misión </a:t>
            </a:r>
            <a:r>
              <a:rPr kumimoji="0" lang="es-ES" sz="1300" b="0" i="0" u="none" strike="noStrike" kern="1200" cap="none" spc="55" normalizeH="0" baseline="0" noProof="0" dirty="0">
                <a:ln>
                  <a:noFill/>
                </a:ln>
                <a:solidFill>
                  <a:srgbClr val="4C4747"/>
                </a:solidFill>
                <a:effectLst/>
                <a:uLnTx/>
                <a:uFillTx/>
                <a:latin typeface="Tahoma"/>
                <a:ea typeface="+mn-ea"/>
                <a:cs typeface="Tahoma"/>
              </a:rPr>
              <a:t>y  </a:t>
            </a:r>
            <a:r>
              <a:rPr kumimoji="0" lang="es-ES" sz="1300" b="0" i="0" u="none" strike="noStrike" kern="1200" cap="none" spc="125" normalizeH="0" baseline="0" noProof="0" dirty="0">
                <a:ln>
                  <a:noFill/>
                </a:ln>
                <a:solidFill>
                  <a:srgbClr val="4C4747"/>
                </a:solidFill>
                <a:effectLst/>
                <a:uLnTx/>
                <a:uFillTx/>
                <a:latin typeface="Tahoma"/>
                <a:ea typeface="+mn-ea"/>
                <a:cs typeface="Tahoma"/>
              </a:rPr>
              <a:t>visión. </a:t>
            </a:r>
            <a:r>
              <a:rPr kumimoji="0" lang="es-ES" sz="1300" b="0" i="0" u="none" strike="noStrike" kern="1200" cap="none" spc="150" normalizeH="0" baseline="0" noProof="0" dirty="0">
                <a:ln>
                  <a:noFill/>
                </a:ln>
                <a:solidFill>
                  <a:srgbClr val="4C4747"/>
                </a:solidFill>
                <a:effectLst/>
                <a:uLnTx/>
                <a:uFillTx/>
                <a:latin typeface="Tahoma"/>
                <a:ea typeface="+mn-ea"/>
                <a:cs typeface="Tahoma"/>
              </a:rPr>
              <a:t>Este </a:t>
            </a:r>
            <a:r>
              <a:rPr kumimoji="0" lang="es-ES" sz="1300" b="0" i="0" u="none" strike="noStrike" kern="1200" cap="none" spc="190" normalizeH="0" baseline="0" noProof="0" dirty="0">
                <a:ln>
                  <a:noFill/>
                </a:ln>
                <a:solidFill>
                  <a:srgbClr val="4C4747"/>
                </a:solidFill>
                <a:effectLst/>
                <a:uLnTx/>
                <a:uFillTx/>
                <a:latin typeface="Tahoma"/>
                <a:ea typeface="+mn-ea"/>
                <a:cs typeface="Tahoma"/>
              </a:rPr>
              <a:t>instrumento </a:t>
            </a:r>
            <a:r>
              <a:rPr kumimoji="0" lang="es-ES" sz="1300" b="0" i="0" u="none" strike="noStrike" kern="1200" cap="none" spc="175" normalizeH="0" baseline="0" noProof="0" dirty="0">
                <a:ln>
                  <a:noFill/>
                </a:ln>
                <a:solidFill>
                  <a:srgbClr val="4C4747"/>
                </a:solidFill>
                <a:effectLst/>
                <a:uLnTx/>
                <a:uFillTx/>
                <a:latin typeface="Tahoma"/>
                <a:ea typeface="+mn-ea"/>
                <a:cs typeface="Tahoma"/>
              </a:rPr>
              <a:t>de </a:t>
            </a:r>
            <a:r>
              <a:rPr kumimoji="0" lang="es-ES" sz="1300" b="0" i="0" u="none" strike="noStrike" kern="1200" cap="none" spc="180" normalizeH="0" baseline="0" noProof="0" dirty="0">
                <a:ln>
                  <a:noFill/>
                </a:ln>
                <a:solidFill>
                  <a:srgbClr val="4C4747"/>
                </a:solidFill>
                <a:effectLst/>
                <a:uLnTx/>
                <a:uFillTx/>
                <a:latin typeface="Tahoma"/>
                <a:ea typeface="+mn-ea"/>
                <a:cs typeface="Tahoma"/>
              </a:rPr>
              <a:t>planificación </a:t>
            </a:r>
            <a:r>
              <a:rPr kumimoji="0" lang="es-ES" sz="1300" b="0" i="0" u="none" strike="noStrike" kern="1200" cap="none" spc="185" normalizeH="0" baseline="0" noProof="0" dirty="0">
                <a:ln>
                  <a:noFill/>
                </a:ln>
                <a:solidFill>
                  <a:srgbClr val="4C4747"/>
                </a:solidFill>
                <a:effectLst/>
                <a:uLnTx/>
                <a:uFillTx/>
                <a:latin typeface="Tahoma"/>
                <a:ea typeface="+mn-ea"/>
                <a:cs typeface="Tahoma"/>
              </a:rPr>
              <a:t> </a:t>
            </a:r>
            <a:r>
              <a:rPr kumimoji="0" lang="es-ES" sz="1300" b="0" i="0" u="none" strike="noStrike" kern="1200" cap="none" spc="105" normalizeH="0" baseline="0" noProof="0" dirty="0">
                <a:ln>
                  <a:noFill/>
                </a:ln>
                <a:solidFill>
                  <a:srgbClr val="4C4747"/>
                </a:solidFill>
                <a:effectLst/>
                <a:uLnTx/>
                <a:uFillTx/>
                <a:latin typeface="Tahoma"/>
                <a:ea typeface="+mn-ea"/>
                <a:cs typeface="Tahoma"/>
              </a:rPr>
              <a:t>es</a:t>
            </a:r>
            <a:r>
              <a:rPr kumimoji="0" lang="es-ES" sz="1300" b="0" i="0" u="none" strike="noStrike" kern="1200" cap="none" spc="110" normalizeH="0" baseline="0" noProof="0" dirty="0">
                <a:ln>
                  <a:noFill/>
                </a:ln>
                <a:solidFill>
                  <a:srgbClr val="4C4747"/>
                </a:solidFill>
                <a:effectLst/>
                <a:uLnTx/>
                <a:uFillTx/>
                <a:latin typeface="Tahoma"/>
                <a:ea typeface="+mn-ea"/>
                <a:cs typeface="Tahoma"/>
              </a:rPr>
              <a:t> </a:t>
            </a:r>
            <a:r>
              <a:rPr kumimoji="0" lang="es-ES" sz="1300" b="0" i="0" u="none" strike="noStrike" kern="1200" cap="none" spc="200" normalizeH="0" baseline="0" noProof="0" dirty="0">
                <a:ln>
                  <a:noFill/>
                </a:ln>
                <a:solidFill>
                  <a:srgbClr val="4C4747"/>
                </a:solidFill>
                <a:effectLst/>
                <a:uLnTx/>
                <a:uFillTx/>
                <a:latin typeface="Tahoma"/>
                <a:ea typeface="+mn-ea"/>
                <a:cs typeface="Tahoma"/>
              </a:rPr>
              <a:t>conocido </a:t>
            </a:r>
            <a:r>
              <a:rPr kumimoji="0" lang="es-ES" sz="1300" b="0" i="0" u="none" strike="noStrike" kern="1200" cap="none" spc="225" normalizeH="0" baseline="0" noProof="0" dirty="0">
                <a:ln>
                  <a:noFill/>
                </a:ln>
                <a:solidFill>
                  <a:srgbClr val="4C4747"/>
                </a:solidFill>
                <a:effectLst/>
                <a:uLnTx/>
                <a:uFillTx/>
                <a:latin typeface="Tahoma"/>
                <a:ea typeface="+mn-ea"/>
                <a:cs typeface="Tahoma"/>
              </a:rPr>
              <a:t>como </a:t>
            </a:r>
            <a:r>
              <a:rPr kumimoji="0" lang="es-ES" sz="1300" b="0" i="0" u="none" strike="noStrike" kern="1200" cap="none" spc="185" normalizeH="0" baseline="0" noProof="0" dirty="0">
                <a:ln>
                  <a:noFill/>
                </a:ln>
                <a:solidFill>
                  <a:srgbClr val="4C4747"/>
                </a:solidFill>
                <a:effectLst/>
                <a:uLnTx/>
                <a:uFillTx/>
                <a:latin typeface="Tahoma"/>
                <a:ea typeface="+mn-ea"/>
                <a:cs typeface="Tahoma"/>
              </a:rPr>
              <a:t>Plan </a:t>
            </a:r>
            <a:r>
              <a:rPr kumimoji="0" lang="es-ES" sz="1300" b="0" i="0" u="none" strike="noStrike" kern="1200" cap="none" spc="170" normalizeH="0" baseline="0" noProof="0" dirty="0">
                <a:ln>
                  <a:noFill/>
                </a:ln>
                <a:solidFill>
                  <a:srgbClr val="4C4747"/>
                </a:solidFill>
                <a:effectLst/>
                <a:uLnTx/>
                <a:uFillTx/>
                <a:latin typeface="Tahoma"/>
                <a:ea typeface="+mn-ea"/>
                <a:cs typeface="Tahoma"/>
              </a:rPr>
              <a:t>Estratégico </a:t>
            </a:r>
            <a:r>
              <a:rPr kumimoji="0" lang="es-ES" sz="1300" b="0" i="0" u="none" strike="noStrike" kern="1200" cap="none" spc="160" normalizeH="0" baseline="0" noProof="0" dirty="0">
                <a:ln>
                  <a:noFill/>
                </a:ln>
                <a:solidFill>
                  <a:srgbClr val="4C4747"/>
                </a:solidFill>
                <a:effectLst/>
                <a:uLnTx/>
                <a:uFillTx/>
                <a:latin typeface="Tahoma"/>
                <a:ea typeface="+mn-ea"/>
                <a:cs typeface="Tahoma"/>
              </a:rPr>
              <a:t>Institucional </a:t>
            </a:r>
            <a:r>
              <a:rPr kumimoji="0" lang="es-ES" sz="1300" b="0" i="0" u="none" strike="noStrike" kern="1200" cap="none" spc="165" normalizeH="0" baseline="0" noProof="0" dirty="0">
                <a:ln>
                  <a:noFill/>
                </a:ln>
                <a:solidFill>
                  <a:srgbClr val="4C4747"/>
                </a:solidFill>
                <a:effectLst/>
                <a:uLnTx/>
                <a:uFillTx/>
                <a:latin typeface="Tahoma"/>
                <a:ea typeface="+mn-ea"/>
                <a:cs typeface="Tahoma"/>
              </a:rPr>
              <a:t> </a:t>
            </a:r>
            <a:r>
              <a:rPr kumimoji="0" lang="es-ES" sz="1300" b="0" i="0" u="none" strike="noStrike" kern="1200" cap="none" spc="60" normalizeH="0" baseline="0" noProof="0" dirty="0">
                <a:ln>
                  <a:noFill/>
                </a:ln>
                <a:solidFill>
                  <a:srgbClr val="4C4747"/>
                </a:solidFill>
                <a:effectLst/>
                <a:uLnTx/>
                <a:uFillTx/>
                <a:latin typeface="Tahoma"/>
                <a:ea typeface="+mn-ea"/>
                <a:cs typeface="Tahoma"/>
              </a:rPr>
              <a:t>(PEI).</a:t>
            </a:r>
            <a:endParaRPr kumimoji="0" lang="es-ES" sz="1300" b="0" i="0" u="none" strike="noStrike" kern="1200" cap="none" spc="0" normalizeH="0" baseline="0" noProof="0" dirty="0">
              <a:ln>
                <a:noFill/>
              </a:ln>
              <a:solidFill>
                <a:srgbClr val="4C4747"/>
              </a:solidFill>
              <a:effectLst/>
              <a:uLnTx/>
              <a:uFillTx/>
              <a:latin typeface="Tahoma"/>
              <a:ea typeface="+mn-ea"/>
              <a:cs typeface="Tahoma"/>
            </a:endParaRPr>
          </a:p>
          <a:p>
            <a:pPr marL="12700" marR="5080" lvl="0" indent="0" algn="just" defTabSz="914400" rtl="0" eaLnBrk="1" fontAlgn="auto" latinLnBrk="0" hangingPunct="1">
              <a:lnSpc>
                <a:spcPct val="150000"/>
              </a:lnSpc>
              <a:spcBef>
                <a:spcPts val="1410"/>
              </a:spcBef>
              <a:spcAft>
                <a:spcPts val="0"/>
              </a:spcAft>
              <a:buClrTx/>
              <a:buSzTx/>
              <a:buFontTx/>
              <a:buNone/>
              <a:tabLst/>
              <a:defRPr/>
            </a:pPr>
            <a:r>
              <a:rPr kumimoji="0" lang="es-ES" sz="1300" b="0" i="0" u="none" strike="noStrike" kern="1200" cap="none" spc="185" normalizeH="0" baseline="0" noProof="0" dirty="0">
                <a:ln>
                  <a:noFill/>
                </a:ln>
                <a:solidFill>
                  <a:srgbClr val="4C4747"/>
                </a:solidFill>
                <a:effectLst/>
                <a:uLnTx/>
                <a:uFillTx/>
                <a:latin typeface="Tahoma"/>
                <a:ea typeface="+mn-ea"/>
                <a:cs typeface="Tahoma"/>
              </a:rPr>
              <a:t>En </a:t>
            </a:r>
            <a:r>
              <a:rPr kumimoji="0" lang="es-ES" sz="1300" b="0" i="0" u="none" strike="noStrike" kern="1200" cap="none" spc="140" normalizeH="0" baseline="0" noProof="0" dirty="0">
                <a:ln>
                  <a:noFill/>
                </a:ln>
                <a:solidFill>
                  <a:srgbClr val="4C4747"/>
                </a:solidFill>
                <a:effectLst/>
                <a:uLnTx/>
                <a:uFillTx/>
                <a:latin typeface="Tahoma"/>
                <a:ea typeface="+mn-ea"/>
                <a:cs typeface="Tahoma"/>
              </a:rPr>
              <a:t>este </a:t>
            </a:r>
            <a:r>
              <a:rPr kumimoji="0" lang="es-ES" sz="1300" b="0" i="0" u="none" strike="noStrike" kern="1200" cap="none" spc="180" normalizeH="0" baseline="0" noProof="0" dirty="0">
                <a:ln>
                  <a:noFill/>
                </a:ln>
                <a:solidFill>
                  <a:srgbClr val="4C4747"/>
                </a:solidFill>
                <a:effectLst/>
                <a:uLnTx/>
                <a:uFillTx/>
                <a:latin typeface="Tahoma"/>
                <a:ea typeface="+mn-ea"/>
                <a:cs typeface="Tahoma"/>
              </a:rPr>
              <a:t>apartado </a:t>
            </a:r>
            <a:r>
              <a:rPr kumimoji="0" lang="es-ES" sz="1300" b="0" i="0" u="none" strike="noStrike" kern="1200" cap="none" spc="105" normalizeH="0" baseline="0" noProof="0" dirty="0">
                <a:ln>
                  <a:noFill/>
                </a:ln>
                <a:solidFill>
                  <a:srgbClr val="4C4747"/>
                </a:solidFill>
                <a:effectLst/>
                <a:uLnTx/>
                <a:uFillTx/>
                <a:latin typeface="Tahoma"/>
                <a:ea typeface="+mn-ea"/>
                <a:cs typeface="Tahoma"/>
              </a:rPr>
              <a:t>se </a:t>
            </a:r>
            <a:r>
              <a:rPr kumimoji="0" lang="es-ES" sz="1300" b="0" i="0" u="none" strike="noStrike" kern="1200" cap="none" spc="175" normalizeH="0" baseline="0" noProof="0" dirty="0">
                <a:ln>
                  <a:noFill/>
                </a:ln>
                <a:solidFill>
                  <a:srgbClr val="4C4747"/>
                </a:solidFill>
                <a:effectLst/>
                <a:uLnTx/>
                <a:uFillTx/>
                <a:latin typeface="Tahoma"/>
                <a:ea typeface="+mn-ea"/>
                <a:cs typeface="Tahoma"/>
              </a:rPr>
              <a:t>presentan </a:t>
            </a:r>
            <a:r>
              <a:rPr kumimoji="0" lang="es-ES" sz="1300" b="0" i="0" u="none" strike="noStrike" kern="1200" cap="none" spc="135" normalizeH="0" baseline="0" noProof="0" dirty="0">
                <a:ln>
                  <a:noFill/>
                </a:ln>
                <a:solidFill>
                  <a:srgbClr val="4C4747"/>
                </a:solidFill>
                <a:effectLst/>
                <a:uLnTx/>
                <a:uFillTx/>
                <a:latin typeface="Tahoma"/>
                <a:ea typeface="+mn-ea"/>
                <a:cs typeface="Tahoma"/>
              </a:rPr>
              <a:t>los </a:t>
            </a:r>
            <a:r>
              <a:rPr kumimoji="0" lang="es-ES" sz="1300" b="0" i="0" u="none" strike="noStrike" kern="1200" cap="none" spc="114" normalizeH="0" baseline="0" noProof="0" dirty="0">
                <a:ln>
                  <a:noFill/>
                </a:ln>
                <a:solidFill>
                  <a:srgbClr val="4C4747"/>
                </a:solidFill>
                <a:effectLst/>
                <a:uLnTx/>
                <a:uFillTx/>
                <a:latin typeface="Tahoma"/>
                <a:ea typeface="+mn-ea"/>
                <a:cs typeface="Tahoma"/>
              </a:rPr>
              <a:t>ejes </a:t>
            </a:r>
            <a:r>
              <a:rPr kumimoji="0" lang="es-ES" sz="1300" b="0" i="0" u="none" strike="noStrike" kern="1200" cap="none" spc="55" normalizeH="0" baseline="0" noProof="0" dirty="0">
                <a:ln>
                  <a:noFill/>
                </a:ln>
                <a:solidFill>
                  <a:srgbClr val="4C4747"/>
                </a:solidFill>
                <a:effectLst/>
                <a:uLnTx/>
                <a:uFillTx/>
                <a:latin typeface="Tahoma"/>
                <a:ea typeface="+mn-ea"/>
                <a:cs typeface="Tahoma"/>
              </a:rPr>
              <a:t>y </a:t>
            </a:r>
            <a:r>
              <a:rPr kumimoji="0" lang="es-ES" sz="1300" b="0" i="0" u="none" strike="noStrike" kern="1200" cap="none" spc="155" normalizeH="0" baseline="0" noProof="0" dirty="0">
                <a:ln>
                  <a:noFill/>
                </a:ln>
                <a:solidFill>
                  <a:srgbClr val="4C4747"/>
                </a:solidFill>
                <a:effectLst/>
                <a:uLnTx/>
                <a:uFillTx/>
                <a:latin typeface="Tahoma"/>
                <a:ea typeface="+mn-ea"/>
                <a:cs typeface="Tahoma"/>
              </a:rPr>
              <a:t>objetivos </a:t>
            </a:r>
            <a:r>
              <a:rPr kumimoji="0" lang="es-ES" sz="1300" b="0" i="0" u="none" strike="noStrike" kern="1200" cap="none" spc="160" normalizeH="0" baseline="0" noProof="0" dirty="0">
                <a:ln>
                  <a:noFill/>
                </a:ln>
                <a:solidFill>
                  <a:srgbClr val="4C4747"/>
                </a:solidFill>
                <a:effectLst/>
                <a:uLnTx/>
                <a:uFillTx/>
                <a:latin typeface="Tahoma"/>
                <a:ea typeface="+mn-ea"/>
                <a:cs typeface="Tahoma"/>
              </a:rPr>
              <a:t> estratégicos </a:t>
            </a:r>
            <a:r>
              <a:rPr kumimoji="0" lang="es-ES" sz="1300" b="0" i="0" u="none" strike="noStrike" kern="1200" cap="none" spc="170" normalizeH="0" baseline="0" noProof="0" dirty="0">
                <a:ln>
                  <a:noFill/>
                </a:ln>
                <a:solidFill>
                  <a:srgbClr val="4C4747"/>
                </a:solidFill>
                <a:effectLst/>
                <a:uLnTx/>
                <a:uFillTx/>
                <a:latin typeface="Tahoma"/>
                <a:ea typeface="+mn-ea"/>
                <a:cs typeface="Tahoma"/>
              </a:rPr>
              <a:t>trazados </a:t>
            </a:r>
            <a:r>
              <a:rPr kumimoji="0" lang="es-ES" sz="1300" b="0" i="0" u="none" strike="noStrike" kern="1200" cap="none" spc="160" normalizeH="0" baseline="0" noProof="0" dirty="0">
                <a:ln>
                  <a:noFill/>
                </a:ln>
                <a:solidFill>
                  <a:srgbClr val="4C4747"/>
                </a:solidFill>
                <a:effectLst/>
                <a:uLnTx/>
                <a:uFillTx/>
                <a:latin typeface="Tahoma"/>
                <a:ea typeface="+mn-ea"/>
                <a:cs typeface="Tahoma"/>
              </a:rPr>
              <a:t>para </a:t>
            </a:r>
            <a:r>
              <a:rPr kumimoji="0" lang="es-ES" sz="1300" b="0" i="0" u="none" strike="noStrike" kern="1200" cap="none" spc="125" normalizeH="0" baseline="0" noProof="0" dirty="0" smtClean="0">
                <a:ln>
                  <a:noFill/>
                </a:ln>
                <a:solidFill>
                  <a:srgbClr val="4C4747"/>
                </a:solidFill>
                <a:effectLst/>
                <a:uLnTx/>
                <a:uFillTx/>
                <a:latin typeface="Tahoma"/>
                <a:ea typeface="+mn-ea"/>
                <a:cs typeface="Tahoma"/>
              </a:rPr>
              <a:t>el </a:t>
            </a:r>
            <a:r>
              <a:rPr kumimoji="0" lang="es-ES" sz="1300" b="0" i="0" u="none" strike="noStrike" kern="1200" cap="none" spc="185" normalizeH="0" baseline="0" noProof="0" dirty="0">
                <a:ln>
                  <a:noFill/>
                </a:ln>
                <a:solidFill>
                  <a:srgbClr val="4C4747"/>
                </a:solidFill>
                <a:effectLst/>
                <a:uLnTx/>
                <a:uFillTx/>
                <a:latin typeface="Tahoma"/>
                <a:ea typeface="+mn-ea"/>
                <a:cs typeface="Tahoma"/>
              </a:rPr>
              <a:t>período </a:t>
            </a:r>
            <a:r>
              <a:rPr kumimoji="0" lang="es-ES" sz="1300" b="0" i="0" u="none" strike="noStrike" kern="1200" cap="none" spc="175" normalizeH="0" baseline="0" noProof="0" dirty="0">
                <a:ln>
                  <a:noFill/>
                </a:ln>
                <a:solidFill>
                  <a:srgbClr val="4C4747"/>
                </a:solidFill>
                <a:effectLst/>
                <a:uLnTx/>
                <a:uFillTx/>
                <a:latin typeface="Tahoma"/>
                <a:ea typeface="+mn-ea"/>
                <a:cs typeface="Tahoma"/>
              </a:rPr>
              <a:t>de </a:t>
            </a:r>
            <a:r>
              <a:rPr kumimoji="0" lang="es-ES" sz="1300" b="0" i="0" u="none" strike="noStrike" kern="1200" cap="none" spc="145" normalizeH="0" baseline="0" noProof="0" dirty="0">
                <a:ln>
                  <a:noFill/>
                </a:ln>
                <a:solidFill>
                  <a:srgbClr val="4C4747"/>
                </a:solidFill>
                <a:effectLst/>
                <a:uLnTx/>
                <a:uFillTx/>
                <a:latin typeface="Tahoma"/>
                <a:ea typeface="+mn-ea"/>
                <a:cs typeface="Tahoma"/>
              </a:rPr>
              <a:t>vigencia. </a:t>
            </a:r>
            <a:r>
              <a:rPr kumimoji="0" lang="es-ES" sz="1300" b="0" i="0" u="none" strike="noStrike" kern="1200" cap="none" spc="150" normalizeH="0" baseline="0" noProof="0" dirty="0">
                <a:ln>
                  <a:noFill/>
                </a:ln>
                <a:solidFill>
                  <a:srgbClr val="4C4747"/>
                </a:solidFill>
                <a:effectLst/>
                <a:uLnTx/>
                <a:uFillTx/>
                <a:latin typeface="Tahoma"/>
                <a:ea typeface="+mn-ea"/>
                <a:cs typeface="Tahoma"/>
              </a:rPr>
              <a:t> </a:t>
            </a:r>
            <a:r>
              <a:rPr kumimoji="0" lang="es-ES" sz="1300" b="0" i="0" u="none" strike="noStrike" kern="1200" cap="none" spc="185" normalizeH="0" baseline="0" noProof="0" dirty="0">
                <a:ln>
                  <a:noFill/>
                </a:ln>
                <a:solidFill>
                  <a:srgbClr val="4C4747"/>
                </a:solidFill>
                <a:effectLst/>
                <a:uLnTx/>
                <a:uFillTx/>
                <a:latin typeface="Tahoma"/>
                <a:ea typeface="+mn-ea"/>
                <a:cs typeface="Tahoma"/>
              </a:rPr>
              <a:t>Debe </a:t>
            </a:r>
            <a:r>
              <a:rPr kumimoji="0" lang="es-ES" sz="1300" b="0" i="0" u="none" strike="noStrike" kern="1200" cap="none" spc="180" normalizeH="0" baseline="0" noProof="0" dirty="0">
                <a:ln>
                  <a:noFill/>
                </a:ln>
                <a:solidFill>
                  <a:srgbClr val="4C4747"/>
                </a:solidFill>
                <a:effectLst/>
                <a:uLnTx/>
                <a:uFillTx/>
                <a:latin typeface="Tahoma"/>
                <a:ea typeface="+mn-ea"/>
                <a:cs typeface="Tahoma"/>
              </a:rPr>
              <a:t>coincidir </a:t>
            </a:r>
            <a:r>
              <a:rPr kumimoji="0" lang="es-ES" sz="1300" b="0" i="0" u="none" strike="noStrike" kern="1200" cap="none" spc="190" normalizeH="0" baseline="0" noProof="0" dirty="0">
                <a:ln>
                  <a:noFill/>
                </a:ln>
                <a:solidFill>
                  <a:srgbClr val="4C4747"/>
                </a:solidFill>
                <a:effectLst/>
                <a:uLnTx/>
                <a:uFillTx/>
                <a:latin typeface="Tahoma"/>
                <a:ea typeface="+mn-ea"/>
                <a:cs typeface="Tahoma"/>
              </a:rPr>
              <a:t>con </a:t>
            </a:r>
            <a:r>
              <a:rPr kumimoji="0" lang="es-ES" sz="1300" b="0" i="0" u="none" strike="noStrike" kern="1200" cap="none" spc="130" normalizeH="0" baseline="0" noProof="0" dirty="0">
                <a:ln>
                  <a:noFill/>
                </a:ln>
                <a:solidFill>
                  <a:srgbClr val="4C4747"/>
                </a:solidFill>
                <a:effectLst/>
                <a:uLnTx/>
                <a:uFillTx/>
                <a:latin typeface="Tahoma"/>
                <a:ea typeface="+mn-ea"/>
                <a:cs typeface="Tahoma"/>
              </a:rPr>
              <a:t>el </a:t>
            </a:r>
            <a:r>
              <a:rPr kumimoji="0" lang="es-ES" sz="1300" b="0" i="0" u="none" strike="noStrike" kern="1200" cap="none" spc="215" normalizeH="0" baseline="0" noProof="0" dirty="0">
                <a:ln>
                  <a:noFill/>
                </a:ln>
                <a:solidFill>
                  <a:srgbClr val="4C4747"/>
                </a:solidFill>
                <a:effectLst/>
                <a:uLnTx/>
                <a:uFillTx/>
                <a:latin typeface="Tahoma"/>
                <a:ea typeface="+mn-ea"/>
                <a:cs typeface="Tahoma"/>
              </a:rPr>
              <a:t>documento </a:t>
            </a:r>
            <a:r>
              <a:rPr kumimoji="0" lang="es-ES" sz="1300" b="0" i="0" u="none" strike="noStrike" kern="1200" cap="none" spc="190" normalizeH="0" baseline="0" noProof="0" dirty="0">
                <a:ln>
                  <a:noFill/>
                </a:ln>
                <a:solidFill>
                  <a:srgbClr val="4C4747"/>
                </a:solidFill>
                <a:effectLst/>
                <a:uLnTx/>
                <a:uFillTx/>
                <a:latin typeface="Tahoma"/>
                <a:ea typeface="+mn-ea"/>
                <a:cs typeface="Tahoma"/>
              </a:rPr>
              <a:t>que </a:t>
            </a:r>
            <a:r>
              <a:rPr kumimoji="0" lang="es-ES" sz="1300" b="0" i="0" u="none" strike="noStrike" kern="1200" cap="none" spc="150" normalizeH="0" baseline="0" noProof="0" dirty="0">
                <a:ln>
                  <a:noFill/>
                </a:ln>
                <a:solidFill>
                  <a:srgbClr val="4C4747"/>
                </a:solidFill>
                <a:effectLst/>
                <a:uLnTx/>
                <a:uFillTx/>
                <a:latin typeface="Tahoma"/>
                <a:ea typeface="+mn-ea"/>
                <a:cs typeface="Tahoma"/>
              </a:rPr>
              <a:t>figura </a:t>
            </a:r>
            <a:r>
              <a:rPr kumimoji="0" lang="es-ES" sz="1300" b="0" i="0" u="none" strike="noStrike" kern="1200" cap="none" spc="160" normalizeH="0" baseline="0" noProof="0" dirty="0">
                <a:ln>
                  <a:noFill/>
                </a:ln>
                <a:solidFill>
                  <a:srgbClr val="4C4747"/>
                </a:solidFill>
                <a:effectLst/>
                <a:uLnTx/>
                <a:uFillTx/>
                <a:latin typeface="Tahoma"/>
                <a:ea typeface="+mn-ea"/>
                <a:cs typeface="Tahoma"/>
              </a:rPr>
              <a:t>en </a:t>
            </a:r>
            <a:r>
              <a:rPr kumimoji="0" lang="es-ES" sz="1300" b="0" i="0" u="none" strike="noStrike" kern="1200" cap="none" spc="130" normalizeH="0" baseline="0" noProof="0" dirty="0">
                <a:ln>
                  <a:noFill/>
                </a:ln>
                <a:solidFill>
                  <a:srgbClr val="4C4747"/>
                </a:solidFill>
                <a:effectLst/>
                <a:uLnTx/>
                <a:uFillTx/>
                <a:latin typeface="Tahoma"/>
                <a:ea typeface="+mn-ea"/>
                <a:cs typeface="Tahoma"/>
              </a:rPr>
              <a:t>el </a:t>
            </a:r>
            <a:r>
              <a:rPr kumimoji="0" lang="es-ES" sz="1300" b="0" i="0" u="none" strike="noStrike" kern="1200" cap="none" spc="135" normalizeH="0" baseline="0" noProof="0" dirty="0">
                <a:ln>
                  <a:noFill/>
                </a:ln>
                <a:solidFill>
                  <a:srgbClr val="4C4747"/>
                </a:solidFill>
                <a:effectLst/>
                <a:uLnTx/>
                <a:uFillTx/>
                <a:latin typeface="Tahoma"/>
                <a:ea typeface="+mn-ea"/>
                <a:cs typeface="Tahoma"/>
              </a:rPr>
              <a:t> </a:t>
            </a:r>
            <a:r>
              <a:rPr kumimoji="0" lang="es-ES" sz="1300" b="0" i="0" u="none" strike="noStrike" kern="1200" cap="none" spc="170" normalizeH="0" baseline="0" noProof="0" dirty="0">
                <a:ln>
                  <a:noFill/>
                </a:ln>
                <a:solidFill>
                  <a:srgbClr val="4C4747"/>
                </a:solidFill>
                <a:effectLst/>
                <a:uLnTx/>
                <a:uFillTx/>
                <a:latin typeface="Tahoma"/>
                <a:ea typeface="+mn-ea"/>
                <a:cs typeface="Tahoma"/>
              </a:rPr>
              <a:t>portal </a:t>
            </a:r>
            <a:r>
              <a:rPr kumimoji="0" lang="es-ES" sz="1300" b="0" i="0" u="none" strike="noStrike" kern="1200" cap="none" spc="160" normalizeH="0" baseline="0" noProof="0" dirty="0">
                <a:ln>
                  <a:noFill/>
                </a:ln>
                <a:solidFill>
                  <a:srgbClr val="4C4747"/>
                </a:solidFill>
                <a:effectLst/>
                <a:uLnTx/>
                <a:uFillTx/>
                <a:latin typeface="Tahoma"/>
                <a:ea typeface="+mn-ea"/>
                <a:cs typeface="Tahoma"/>
              </a:rPr>
              <a:t>institucional.</a:t>
            </a:r>
            <a:r>
              <a:rPr kumimoji="0" lang="es-ES" sz="1300" b="0" i="0" u="none" strike="noStrike" kern="1200" cap="none" spc="165" normalizeH="0" baseline="0" noProof="0" dirty="0">
                <a:ln>
                  <a:noFill/>
                </a:ln>
                <a:solidFill>
                  <a:srgbClr val="4C4747"/>
                </a:solidFill>
                <a:effectLst/>
                <a:uLnTx/>
                <a:uFillTx/>
                <a:latin typeface="Tahoma"/>
                <a:ea typeface="+mn-ea"/>
                <a:cs typeface="Tahoma"/>
              </a:rPr>
              <a:t> </a:t>
            </a:r>
            <a:r>
              <a:rPr kumimoji="0" lang="es-ES" sz="1300" b="0" i="0" u="none" strike="noStrike" kern="1200" cap="none" spc="185" normalizeH="0" baseline="0" noProof="0" dirty="0">
                <a:ln>
                  <a:noFill/>
                </a:ln>
                <a:solidFill>
                  <a:srgbClr val="4C4747"/>
                </a:solidFill>
                <a:effectLst/>
                <a:uLnTx/>
                <a:uFillTx/>
                <a:latin typeface="Tahoma"/>
                <a:ea typeface="+mn-ea"/>
                <a:cs typeface="Tahoma"/>
              </a:rPr>
              <a:t>En </a:t>
            </a:r>
            <a:r>
              <a:rPr kumimoji="0" lang="es-ES" sz="1300" b="0" i="0" u="none" strike="noStrike" kern="1200" cap="none" spc="155" normalizeH="0" baseline="0" noProof="0" dirty="0">
                <a:ln>
                  <a:noFill/>
                </a:ln>
                <a:solidFill>
                  <a:srgbClr val="4C4747"/>
                </a:solidFill>
                <a:effectLst/>
                <a:uLnTx/>
                <a:uFillTx/>
                <a:latin typeface="Tahoma"/>
                <a:ea typeface="+mn-ea"/>
                <a:cs typeface="Tahoma"/>
              </a:rPr>
              <a:t>caso </a:t>
            </a:r>
            <a:r>
              <a:rPr kumimoji="0" lang="es-ES" sz="1300" b="0" i="0" u="none" strike="noStrike" kern="1200" cap="none" spc="175" normalizeH="0" baseline="0" noProof="0" dirty="0">
                <a:ln>
                  <a:noFill/>
                </a:ln>
                <a:solidFill>
                  <a:srgbClr val="4C4747"/>
                </a:solidFill>
                <a:effectLst/>
                <a:uLnTx/>
                <a:uFillTx/>
                <a:latin typeface="Tahoma"/>
                <a:ea typeface="+mn-ea"/>
                <a:cs typeface="Tahoma"/>
              </a:rPr>
              <a:t>de </a:t>
            </a:r>
            <a:r>
              <a:rPr kumimoji="0" lang="es-ES" sz="1300" b="0" i="0" u="none" strike="noStrike" kern="1200" cap="none" spc="170" normalizeH="0" baseline="0" noProof="0" dirty="0">
                <a:ln>
                  <a:noFill/>
                </a:ln>
                <a:solidFill>
                  <a:srgbClr val="4C4747"/>
                </a:solidFill>
                <a:effectLst/>
                <a:uLnTx/>
                <a:uFillTx/>
                <a:latin typeface="Tahoma"/>
                <a:ea typeface="+mn-ea"/>
                <a:cs typeface="Tahoma"/>
              </a:rPr>
              <a:t>planes </a:t>
            </a:r>
            <a:r>
              <a:rPr kumimoji="0" lang="es-ES" sz="1300" b="0" i="0" u="none" strike="noStrike" kern="1200" cap="none" spc="160" normalizeH="0" baseline="0" noProof="0" dirty="0">
                <a:ln>
                  <a:noFill/>
                </a:ln>
                <a:solidFill>
                  <a:srgbClr val="4C4747"/>
                </a:solidFill>
                <a:effectLst/>
                <a:uLnTx/>
                <a:uFillTx/>
                <a:latin typeface="Tahoma"/>
                <a:ea typeface="+mn-ea"/>
                <a:cs typeface="Tahoma"/>
              </a:rPr>
              <a:t>en </a:t>
            </a:r>
            <a:r>
              <a:rPr kumimoji="0" lang="es-ES" sz="1300" b="0" i="0" u="none" strike="noStrike" kern="1200" cap="none" spc="170" normalizeH="0" baseline="0" noProof="0" dirty="0">
                <a:ln>
                  <a:noFill/>
                </a:ln>
                <a:solidFill>
                  <a:srgbClr val="4C4747"/>
                </a:solidFill>
                <a:effectLst/>
                <a:uLnTx/>
                <a:uFillTx/>
                <a:latin typeface="Tahoma"/>
                <a:ea typeface="+mn-ea"/>
                <a:cs typeface="Tahoma"/>
              </a:rPr>
              <a:t>proceso </a:t>
            </a:r>
            <a:r>
              <a:rPr kumimoji="0" lang="es-ES" sz="1300" b="0" i="0" u="none" strike="noStrike" kern="1200" cap="none" spc="175" normalizeH="0" baseline="0" noProof="0" dirty="0">
                <a:ln>
                  <a:noFill/>
                </a:ln>
                <a:solidFill>
                  <a:srgbClr val="4C4747"/>
                </a:solidFill>
                <a:effectLst/>
                <a:uLnTx/>
                <a:uFillTx/>
                <a:latin typeface="Tahoma"/>
                <a:ea typeface="+mn-ea"/>
                <a:cs typeface="Tahoma"/>
              </a:rPr>
              <a:t> de</a:t>
            </a:r>
            <a:r>
              <a:rPr kumimoji="0" lang="es-ES" sz="1300" b="0" i="0" u="none" strike="noStrike" kern="1200" cap="none" spc="180" normalizeH="0" baseline="0" noProof="0" dirty="0">
                <a:ln>
                  <a:noFill/>
                </a:ln>
                <a:solidFill>
                  <a:srgbClr val="4C4747"/>
                </a:solidFill>
                <a:effectLst/>
                <a:uLnTx/>
                <a:uFillTx/>
                <a:latin typeface="Tahoma"/>
                <a:ea typeface="+mn-ea"/>
                <a:cs typeface="Tahoma"/>
              </a:rPr>
              <a:t> modificación,</a:t>
            </a:r>
            <a:r>
              <a:rPr kumimoji="0" lang="es-ES" sz="1300" b="0" i="0" u="none" strike="noStrike" kern="1200" cap="none" spc="185" normalizeH="0" baseline="0" noProof="0" dirty="0">
                <a:ln>
                  <a:noFill/>
                </a:ln>
                <a:solidFill>
                  <a:srgbClr val="4C4747"/>
                </a:solidFill>
                <a:effectLst/>
                <a:uLnTx/>
                <a:uFillTx/>
                <a:latin typeface="Tahoma"/>
                <a:ea typeface="+mn-ea"/>
                <a:cs typeface="Tahoma"/>
              </a:rPr>
              <a:t> </a:t>
            </a:r>
            <a:r>
              <a:rPr kumimoji="0" lang="es-ES" sz="1300" b="0" i="0" u="none" strike="noStrike" kern="1200" cap="none" spc="105" normalizeH="0" baseline="0" noProof="0" dirty="0">
                <a:ln>
                  <a:noFill/>
                </a:ln>
                <a:solidFill>
                  <a:srgbClr val="4C4747"/>
                </a:solidFill>
                <a:effectLst/>
                <a:uLnTx/>
                <a:uFillTx/>
                <a:latin typeface="Tahoma"/>
                <a:ea typeface="+mn-ea"/>
                <a:cs typeface="Tahoma"/>
              </a:rPr>
              <a:t>se</a:t>
            </a:r>
            <a:r>
              <a:rPr kumimoji="0" lang="es-ES" sz="1300" b="0" i="0" u="none" strike="noStrike" kern="1200" cap="none" spc="110" normalizeH="0" baseline="0" noProof="0" dirty="0">
                <a:ln>
                  <a:noFill/>
                </a:ln>
                <a:solidFill>
                  <a:srgbClr val="4C4747"/>
                </a:solidFill>
                <a:effectLst/>
                <a:uLnTx/>
                <a:uFillTx/>
                <a:latin typeface="Tahoma"/>
                <a:ea typeface="+mn-ea"/>
                <a:cs typeface="Tahoma"/>
              </a:rPr>
              <a:t> </a:t>
            </a:r>
            <a:r>
              <a:rPr kumimoji="0" lang="es-ES" sz="1300" b="0" i="0" u="none" strike="noStrike" kern="1200" cap="none" spc="170" normalizeH="0" baseline="0" noProof="0" dirty="0">
                <a:ln>
                  <a:noFill/>
                </a:ln>
                <a:solidFill>
                  <a:srgbClr val="4C4747"/>
                </a:solidFill>
                <a:effectLst/>
                <a:uLnTx/>
                <a:uFillTx/>
                <a:latin typeface="Tahoma"/>
                <a:ea typeface="+mn-ea"/>
                <a:cs typeface="Tahoma"/>
              </a:rPr>
              <a:t>incluirá</a:t>
            </a:r>
            <a:r>
              <a:rPr kumimoji="0" lang="es-ES" sz="1300" b="0" i="0" u="none" strike="noStrike" kern="1200" cap="none" spc="175" normalizeH="0" baseline="0" noProof="0" dirty="0">
                <a:ln>
                  <a:noFill/>
                </a:ln>
                <a:solidFill>
                  <a:srgbClr val="4C4747"/>
                </a:solidFill>
                <a:effectLst/>
                <a:uLnTx/>
                <a:uFillTx/>
                <a:latin typeface="Tahoma"/>
                <a:ea typeface="+mn-ea"/>
                <a:cs typeface="Tahoma"/>
              </a:rPr>
              <a:t> </a:t>
            </a:r>
            <a:r>
              <a:rPr kumimoji="0" lang="es-ES" sz="1300" b="0" i="0" u="none" strike="noStrike" kern="1200" cap="none" spc="200" normalizeH="0" baseline="0" noProof="0" dirty="0">
                <a:ln>
                  <a:noFill/>
                </a:ln>
                <a:solidFill>
                  <a:srgbClr val="4C4747"/>
                </a:solidFill>
                <a:effectLst/>
                <a:uLnTx/>
                <a:uFillTx/>
                <a:latin typeface="Tahoma"/>
                <a:ea typeface="+mn-ea"/>
                <a:cs typeface="Tahoma"/>
              </a:rPr>
              <a:t>únicamente</a:t>
            </a:r>
            <a:r>
              <a:rPr kumimoji="0" lang="es-ES" sz="1300" b="0" i="0" u="none" strike="noStrike" kern="1200" cap="none" spc="204" normalizeH="0" baseline="0" noProof="0" dirty="0">
                <a:ln>
                  <a:noFill/>
                </a:ln>
                <a:solidFill>
                  <a:srgbClr val="4C4747"/>
                </a:solidFill>
                <a:effectLst/>
                <a:uLnTx/>
                <a:uFillTx/>
                <a:latin typeface="Tahoma"/>
                <a:ea typeface="+mn-ea"/>
                <a:cs typeface="Tahoma"/>
              </a:rPr>
              <a:t> </a:t>
            </a:r>
            <a:r>
              <a:rPr kumimoji="0" lang="es-ES" sz="1300" b="0" i="0" u="none" strike="noStrike" kern="1200" cap="none" spc="145" normalizeH="0" baseline="0" noProof="0" dirty="0">
                <a:ln>
                  <a:noFill/>
                </a:ln>
                <a:solidFill>
                  <a:srgbClr val="4C4747"/>
                </a:solidFill>
                <a:effectLst/>
                <a:uLnTx/>
                <a:uFillTx/>
                <a:latin typeface="Tahoma"/>
                <a:ea typeface="+mn-ea"/>
                <a:cs typeface="Tahoma"/>
              </a:rPr>
              <a:t>lo </a:t>
            </a:r>
            <a:r>
              <a:rPr kumimoji="0" lang="es-ES" sz="1300" b="0" i="0" u="none" strike="noStrike" kern="1200" cap="none" spc="150" normalizeH="0" baseline="0" noProof="0" dirty="0">
                <a:ln>
                  <a:noFill/>
                </a:ln>
                <a:solidFill>
                  <a:srgbClr val="4C4747"/>
                </a:solidFill>
                <a:effectLst/>
                <a:uLnTx/>
                <a:uFillTx/>
                <a:latin typeface="Tahoma"/>
                <a:ea typeface="+mn-ea"/>
                <a:cs typeface="Tahoma"/>
              </a:rPr>
              <a:t> </a:t>
            </a:r>
            <a:r>
              <a:rPr kumimoji="0" lang="es-ES" sz="1300" b="0" i="0" u="none" strike="noStrike" kern="1200" cap="none" spc="170" normalizeH="0" baseline="0" noProof="0" dirty="0">
                <a:ln>
                  <a:noFill/>
                </a:ln>
                <a:solidFill>
                  <a:srgbClr val="4C4747"/>
                </a:solidFill>
                <a:effectLst/>
                <a:uLnTx/>
                <a:uFillTx/>
                <a:latin typeface="Tahoma"/>
                <a:ea typeface="+mn-ea"/>
                <a:cs typeface="Tahoma"/>
              </a:rPr>
              <a:t>aprobado.</a:t>
            </a:r>
            <a:endParaRPr kumimoji="0" lang="es-DO" sz="1300" b="0" i="0" u="none" strike="noStrike" kern="1200" cap="none" spc="160" normalizeH="0" baseline="0" noProof="0" dirty="0">
              <a:ln>
                <a:noFill/>
              </a:ln>
              <a:solidFill>
                <a:srgbClr val="4C4747"/>
              </a:solidFill>
              <a:effectLst/>
              <a:uLnTx/>
              <a:uFillTx/>
              <a:latin typeface="Tahoma"/>
              <a:ea typeface="+mn-ea"/>
              <a:cs typeface="Tahoma"/>
            </a:endParaRPr>
          </a:p>
        </p:txBody>
      </p:sp>
      <p:sp>
        <p:nvSpPr>
          <p:cNvPr id="6" name="object 6"/>
          <p:cNvSpPr txBox="1">
            <a:spLocks noGrp="1"/>
          </p:cNvSpPr>
          <p:nvPr>
            <p:ph type="title"/>
          </p:nvPr>
        </p:nvSpPr>
        <p:spPr>
          <a:xfrm>
            <a:off x="1639802" y="429788"/>
            <a:ext cx="4157345" cy="1153264"/>
          </a:xfrm>
          <a:prstGeom prst="rect">
            <a:avLst/>
          </a:prstGeom>
        </p:spPr>
        <p:txBody>
          <a:bodyPr vert="horz" wrap="square" lIns="0" tIns="120015" rIns="0" bIns="0" rtlCol="0">
            <a:spAutoFit/>
          </a:bodyPr>
          <a:lstStyle/>
          <a:p>
            <a:pPr marL="583565" marR="5080" indent="-571500" algn="ctr">
              <a:lnSpc>
                <a:spcPts val="4190"/>
              </a:lnSpc>
              <a:spcBef>
                <a:spcPts val="945"/>
              </a:spcBef>
              <a:buFont typeface="+mj-lt"/>
              <a:buAutoNum type="romanUcPeriod" startAt="2"/>
            </a:pPr>
            <a:r>
              <a:rPr lang="es-DO" sz="3400" dirty="0"/>
              <a:t>Información Institucional</a:t>
            </a:r>
            <a:endParaRPr sz="3400" dirty="0"/>
          </a:p>
        </p:txBody>
      </p:sp>
      <p:sp>
        <p:nvSpPr>
          <p:cNvPr id="9" name="Freeform 18">
            <a:extLst>
              <a:ext uri="{FF2B5EF4-FFF2-40B4-BE49-F238E27FC236}">
                <a16:creationId xmlns:a16="http://schemas.microsoft.com/office/drawing/2014/main" id="{DBF50E92-2804-40AD-842E-2C5F7C9FB370}"/>
              </a:ext>
            </a:extLst>
          </p:cNvPr>
          <p:cNvSpPr/>
          <p:nvPr/>
        </p:nvSpPr>
        <p:spPr>
          <a:xfrm rot="-820713">
            <a:off x="1244980" y="10667807"/>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10" name="Freeform 19">
            <a:extLst>
              <a:ext uri="{FF2B5EF4-FFF2-40B4-BE49-F238E27FC236}">
                <a16:creationId xmlns:a16="http://schemas.microsoft.com/office/drawing/2014/main" id="{E539E24D-D222-48A1-9E21-BB7A5A93D0A3}"/>
              </a:ext>
            </a:extLst>
          </p:cNvPr>
          <p:cNvSpPr/>
          <p:nvPr/>
        </p:nvSpPr>
        <p:spPr>
          <a:xfrm rot="645150">
            <a:off x="-311654" y="10750669"/>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11" name="Freeform 20">
            <a:extLst>
              <a:ext uri="{FF2B5EF4-FFF2-40B4-BE49-F238E27FC236}">
                <a16:creationId xmlns:a16="http://schemas.microsoft.com/office/drawing/2014/main" id="{DA8EBE6C-70E5-48D6-B2BC-1A9AD4BDDE8A}"/>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12" name="Freeform 21">
            <a:extLst>
              <a:ext uri="{FF2B5EF4-FFF2-40B4-BE49-F238E27FC236}">
                <a16:creationId xmlns:a16="http://schemas.microsoft.com/office/drawing/2014/main" id="{085237BB-6C46-4DAF-A0BD-8D41ADEDE341}"/>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3" name="CuadroTexto 12">
            <a:extLst>
              <a:ext uri="{FF2B5EF4-FFF2-40B4-BE49-F238E27FC236}">
                <a16:creationId xmlns:a16="http://schemas.microsoft.com/office/drawing/2014/main" id="{5FD85F21-62E3-490F-A756-63A703012946}"/>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30</a:t>
            </a:r>
            <a:endParaRPr lang="es-DO" b="1" dirty="0">
              <a:solidFill>
                <a:srgbClr val="003775"/>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1217930" y="1090768"/>
            <a:ext cx="5120640" cy="1106250"/>
          </a:xfrm>
          <a:prstGeom prst="rect">
            <a:avLst/>
          </a:prstGeom>
        </p:spPr>
        <p:txBody>
          <a:bodyPr vert="horz" wrap="square" lIns="0" tIns="104951" rIns="0" bIns="0" rtlCol="0">
            <a:spAutoFit/>
          </a:bodyPr>
          <a:lstStyle/>
          <a:p>
            <a:pPr marL="567342" marR="4939" indent="-555612" algn="ctr">
              <a:lnSpc>
                <a:spcPts val="3889"/>
              </a:lnSpc>
              <a:spcBef>
                <a:spcPts val="826"/>
              </a:spcBef>
              <a:buFont typeface="+mj-lt"/>
              <a:buAutoNum type="romanUcPeriod" startAt="3"/>
            </a:pPr>
            <a:r>
              <a:rPr sz="3400" dirty="0"/>
              <a:t> </a:t>
            </a:r>
            <a:r>
              <a:rPr lang="es-DO" sz="3400" dirty="0" smtClean="0"/>
              <a:t>Resultados Misionales</a:t>
            </a:r>
            <a:endParaRPr lang="es-DO" sz="3400" dirty="0"/>
          </a:p>
        </p:txBody>
      </p:sp>
      <p:sp>
        <p:nvSpPr>
          <p:cNvPr id="32" name="object 5"/>
          <p:cNvSpPr txBox="1"/>
          <p:nvPr/>
        </p:nvSpPr>
        <p:spPr>
          <a:xfrm>
            <a:off x="1548300" y="2566823"/>
            <a:ext cx="5119200" cy="5566104"/>
          </a:xfrm>
          <a:prstGeom prst="rect">
            <a:avLst/>
          </a:prstGeom>
        </p:spPr>
        <p:txBody>
          <a:bodyPr vert="horz" wrap="square" lIns="0" tIns="12347" rIns="0" bIns="0" rtlCol="0">
            <a:spAutoFit/>
          </a:bodyPr>
          <a:lstStyle/>
          <a:p>
            <a:pPr marL="12347" marR="193847" lvl="0" indent="0" algn="just" defTabSz="888980" rtl="0" eaLnBrk="1" fontAlgn="auto" latinLnBrk="0" hangingPunct="1">
              <a:lnSpc>
                <a:spcPct val="150000"/>
              </a:lnSpc>
              <a:spcBef>
                <a:spcPts val="97"/>
              </a:spcBef>
              <a:spcAft>
                <a:spcPts val="0"/>
              </a:spcAft>
              <a:buClrTx/>
              <a:buSzTx/>
              <a:buFontTx/>
              <a:buNone/>
              <a:tabLst/>
              <a:defRPr/>
            </a:pPr>
            <a:r>
              <a:rPr kumimoji="0" lang="es-DO"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 este acápite se presenta información  cualitativa y cuantitativa, relacionada a todos los resultados previstos por la entidad en el cumplimiento de su objeto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social o </a:t>
            </a:r>
            <a:r>
              <a:rPr kumimoji="0" lang="es-DO" sz="1200" b="0" i="0" u="none" strike="noStrike" kern="1200" cap="none" spc="78"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razón de ser, mostrando el impacto  en los beneficiaros directos</a:t>
            </a:r>
            <a:r>
              <a:rPr kumimoji="0" sz="1200" b="0" i="0" u="none" strike="noStrike" kern="1200" cap="none" spc="78"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 </a:t>
            </a:r>
            <a:r>
              <a:rPr kumimoji="0" lang="es-DO" sz="1200" b="0" i="0" u="none" strike="noStrike" kern="1200" cap="none" spc="78"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esta</a:t>
            </a:r>
            <a:r>
              <a:rPr kumimoji="0" sz="1200" b="0" i="0" u="none" strike="noStrike" kern="1200" cap="none" spc="78"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78"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sección</a:t>
            </a:r>
            <a:r>
              <a:rPr kumimoji="0" sz="1200" b="0" i="0" u="none" strike="noStrike" kern="1200" cap="none" spc="78"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se </a:t>
            </a:r>
            <a:r>
              <a:rPr kumimoji="0" lang="es-DO" sz="1200" b="0" i="0" u="none" strike="noStrike" kern="1200" cap="none" spc="78"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presentan los principales indicadores de  impacto (si los hubiere) o resultados</a:t>
            </a:r>
            <a:r>
              <a:rPr kumimoji="0" sz="1200" b="0" i="0" u="none" strike="noStrike" kern="1200" cap="none" spc="78"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los  </a:t>
            </a:r>
            <a:r>
              <a:rPr kumimoji="0" lang="es-DO" sz="1200" b="0" i="0" u="none" strike="noStrike" kern="1200" cap="none" spc="78"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cuales deben estar alineados con la  planificación institucional.</a:t>
            </a:r>
          </a:p>
          <a:p>
            <a:pPr marL="12347" marR="193847" lvl="0" indent="0" algn="just" defTabSz="888980" rtl="0" eaLnBrk="1" fontAlgn="auto" latinLnBrk="0" hangingPunct="1">
              <a:lnSpc>
                <a:spcPct val="150000"/>
              </a:lnSpc>
              <a:spcBef>
                <a:spcPts val="97"/>
              </a:spcBef>
              <a:spcAft>
                <a:spcPts val="0"/>
              </a:spcAft>
              <a:buClrTx/>
              <a:buSzTx/>
              <a:buFontTx/>
              <a:buNone/>
              <a:tabLst/>
              <a:defRPr/>
            </a:pPr>
            <a:endParaRPr kumimoji="0" lang="es-DO"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193847" lvl="0" indent="0" algn="just" defTabSz="888980" rtl="0" eaLnBrk="1" fontAlgn="auto" latinLnBrk="0" hangingPunct="1">
              <a:lnSpc>
                <a:spcPct val="150000"/>
              </a:lnSpc>
              <a:spcBef>
                <a:spcPts val="97"/>
              </a:spcBef>
              <a:spcAft>
                <a:spcPts val="0"/>
              </a:spcAft>
              <a:buClrTx/>
              <a:buSzTx/>
              <a:buFontTx/>
              <a:buNone/>
              <a:tabLst/>
              <a:defRPr/>
            </a:pPr>
            <a:r>
              <a:rPr kumimoji="0" lang="es-DO"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Según aplique, estos resultados deben incluir una breve descripción del producto, información sobre la cantidad de beneficiarios, total de beneficios entregados, presupuesto ejecutado, localidades impactadas, y % de ejecución o avance conforme lo planificado.</a:t>
            </a:r>
          </a:p>
          <a:p>
            <a:pPr marL="12347" marR="193847" lvl="0" indent="0" algn="just" defTabSz="888980" rtl="0" eaLnBrk="1" fontAlgn="auto" latinLnBrk="0" hangingPunct="1">
              <a:lnSpc>
                <a:spcPct val="150000"/>
              </a:lnSpc>
              <a:spcBef>
                <a:spcPts val="97"/>
              </a:spcBef>
              <a:spcAft>
                <a:spcPts val="0"/>
              </a:spcAft>
              <a:buClrTx/>
              <a:buSzTx/>
              <a:buFontTx/>
              <a:buNone/>
              <a:tabLst/>
              <a:defRPr/>
            </a:pPr>
            <a:r>
              <a:rPr kumimoji="0" lang="es-DO"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p>
          <a:p>
            <a:pPr marL="12347" marR="193847" lvl="0" indent="0" algn="just" defTabSz="888980" rtl="0" eaLnBrk="1" fontAlgn="auto" latinLnBrk="0" hangingPunct="1">
              <a:lnSpc>
                <a:spcPct val="150000"/>
              </a:lnSpc>
              <a:spcBef>
                <a:spcPts val="97"/>
              </a:spcBef>
              <a:spcAft>
                <a:spcPts val="0"/>
              </a:spcAft>
              <a:buClrTx/>
              <a:buSzTx/>
              <a:buFontTx/>
              <a:buNone/>
              <a:tabLst/>
              <a:defRPr/>
            </a:pPr>
            <a:r>
              <a:rPr kumimoji="0" lang="es-DO"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 el caso de los órganos rectores del Sistema de Medición de la Gestión Pública, deben incluir información relativa a los resultados y comportamiento de las instituciones en el cumplimiento de las políticas que rigen, evolución periódica y las acciones que se han tomado o tomarán para la mejora continua de los diferentes procesos.</a:t>
            </a:r>
            <a:endPar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Freeform 18">
            <a:extLst>
              <a:ext uri="{FF2B5EF4-FFF2-40B4-BE49-F238E27FC236}">
                <a16:creationId xmlns:a16="http://schemas.microsoft.com/office/drawing/2014/main" id="{2C79FEEF-68E2-461A-A09E-63E1931B6451}"/>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7" name="Freeform 19">
            <a:extLst>
              <a:ext uri="{FF2B5EF4-FFF2-40B4-BE49-F238E27FC236}">
                <a16:creationId xmlns:a16="http://schemas.microsoft.com/office/drawing/2014/main" id="{EBEB9592-6900-4C99-A2DE-8BDE01B16DA2}"/>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8" name="Freeform 20">
            <a:extLst>
              <a:ext uri="{FF2B5EF4-FFF2-40B4-BE49-F238E27FC236}">
                <a16:creationId xmlns:a16="http://schemas.microsoft.com/office/drawing/2014/main" id="{638392AF-A82C-460F-BB9A-4D2B06003995}"/>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9" name="Freeform 21">
            <a:extLst>
              <a:ext uri="{FF2B5EF4-FFF2-40B4-BE49-F238E27FC236}">
                <a16:creationId xmlns:a16="http://schemas.microsoft.com/office/drawing/2014/main" id="{90233B0D-141E-4CB8-AE22-1E55FDD8C9DF}"/>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1" name="CuadroTexto 10">
            <a:extLst>
              <a:ext uri="{FF2B5EF4-FFF2-40B4-BE49-F238E27FC236}">
                <a16:creationId xmlns:a16="http://schemas.microsoft.com/office/drawing/2014/main" id="{EA7C6AE6-D22E-4C08-B392-5B1E004A720B}"/>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31</a:t>
            </a:r>
            <a:endParaRPr lang="es-DO" b="1" dirty="0">
              <a:solidFill>
                <a:srgbClr val="003775"/>
              </a:solidFill>
            </a:endParaRPr>
          </a:p>
        </p:txBody>
      </p:sp>
    </p:spTree>
    <p:extLst>
      <p:ext uri="{BB962C8B-B14F-4D97-AF65-F5344CB8AC3E}">
        <p14:creationId xmlns:p14="http://schemas.microsoft.com/office/powerpoint/2010/main" val="3360476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p:nvPr/>
        </p:nvSpPr>
        <p:spPr>
          <a:xfrm>
            <a:off x="1567237" y="3431419"/>
            <a:ext cx="5119200" cy="1096226"/>
          </a:xfrm>
          <a:prstGeom prst="rect">
            <a:avLst/>
          </a:prstGeom>
        </p:spPr>
        <p:txBody>
          <a:bodyPr vert="horz" wrap="square" lIns="0" tIns="12347" rIns="0" bIns="0" rtlCol="0">
            <a:spAutoFit/>
          </a:bodyPr>
          <a:lstStyle/>
          <a:p>
            <a:pPr marL="12347" marR="4939" lvl="0" indent="0" algn="just" defTabSz="888980" rtl="0" eaLnBrk="1" fontAlgn="auto" latinLnBrk="0" hangingPunct="1">
              <a:lnSpc>
                <a:spcPct val="150000"/>
              </a:lnSpc>
              <a:spcBef>
                <a:spcPts val="97"/>
              </a:spcBef>
              <a:spcAft>
                <a:spcPts val="0"/>
              </a:spcAft>
              <a:buClrTx/>
              <a:buSzTx/>
              <a:buFontTx/>
              <a:buNone/>
              <a:tabLst/>
              <a:defRPr/>
            </a:pPr>
            <a:r>
              <a:rPr kumimoji="0" sz="1215"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a:t>
            </a:r>
            <a:r>
              <a:rPr kumimoji="0" sz="1215"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este</a:t>
            </a:r>
            <a:r>
              <a:rPr kumimoji="0" sz="1215" b="0"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apartado</a:t>
            </a:r>
            <a:r>
              <a:rPr kumimoji="0" sz="1215"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2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se</a:t>
            </a:r>
            <a:r>
              <a:rPr kumimoji="0" sz="1215"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unifican</a:t>
            </a:r>
            <a:r>
              <a:rPr kumimoji="0" sz="1215"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los</a:t>
            </a:r>
            <a:r>
              <a:rPr kumimoji="0" sz="1215" b="0" i="0" u="none" strike="noStrike" kern="1200" cap="none" spc="5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procesos </a:t>
            </a:r>
            <a:r>
              <a:rPr kumimoji="0" sz="1215"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estratégicos </a:t>
            </a:r>
            <a:r>
              <a:rPr kumimoji="0" sz="1215"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sz="1215"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sz="1215"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apoyo.  </a:t>
            </a:r>
            <a:r>
              <a:rPr kumimoji="0" sz="1215"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Mostrará </a:t>
            </a:r>
            <a:r>
              <a:rPr kumimoji="0" sz="1215"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el  </a:t>
            </a:r>
            <a:r>
              <a:rPr kumimoji="0" sz="1215"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desempeño </a:t>
            </a:r>
            <a:r>
              <a:rPr kumimoji="0" sz="1215" b="0" i="0" u="none" strike="noStrike" kern="1200" cap="none" spc="10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sz="1215"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las </a:t>
            </a:r>
            <a:r>
              <a:rPr kumimoji="0" sz="1215"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áreas </a:t>
            </a:r>
            <a:r>
              <a:rPr kumimoji="0" sz="1215"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sz="1215"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procesos de </a:t>
            </a:r>
            <a:r>
              <a:rPr kumimoji="0" sz="1215"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 </a:t>
            </a:r>
            <a:r>
              <a:rPr kumimoji="0" sz="1215"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organización </a:t>
            </a:r>
            <a:r>
              <a:rPr kumimoji="0" sz="1215"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que </a:t>
            </a:r>
            <a:r>
              <a:rPr kumimoji="0" sz="1215"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orientan</a:t>
            </a:r>
            <a:r>
              <a:rPr kumimoji="0" sz="1215"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estratégicamente</a:t>
            </a:r>
            <a:r>
              <a:rPr kumimoji="0" sz="1215"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sus</a:t>
            </a:r>
            <a:r>
              <a:rPr kumimoji="0" sz="1215"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operaciones</a:t>
            </a:r>
            <a:r>
              <a:rPr kumimoji="0" sz="1215"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 </a:t>
            </a:r>
            <a:r>
              <a:rPr kumimoji="0" sz="1215"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gestionan </a:t>
            </a:r>
            <a:r>
              <a:rPr kumimoji="0" sz="1215"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los</a:t>
            </a:r>
            <a:r>
              <a:rPr kumimoji="0" sz="1215" b="0" i="0" u="none" strike="noStrike" kern="1200" cap="none" spc="5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recursos </a:t>
            </a:r>
            <a:r>
              <a:rPr kumimoji="0" sz="1215"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necesarios </a:t>
            </a:r>
            <a:r>
              <a:rPr kumimoji="0" sz="1215"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para  </a:t>
            </a:r>
            <a:r>
              <a:rPr kumimoji="0" lang="es-DO" sz="1215"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alcanzar</a:t>
            </a:r>
            <a:r>
              <a:rPr kumimoji="0" sz="1215"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15"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15"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sus</a:t>
            </a:r>
            <a:r>
              <a:rPr kumimoji="0" sz="1215"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15"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objetivos</a:t>
            </a:r>
            <a:r>
              <a:rPr kumimoji="0" sz="1215" b="0" i="0" u="none" strike="noStrike" kern="1200" cap="none" spc="49" normalizeH="0" baseline="0" noProof="0" dirty="0">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sz="1215" b="0" i="0" u="none" strike="noStrike" kern="1200" cap="none" spc="0" normalizeH="0" baseline="0" noProof="0" dirty="0">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object 4"/>
          <p:cNvSpPr txBox="1"/>
          <p:nvPr/>
        </p:nvSpPr>
        <p:spPr>
          <a:xfrm>
            <a:off x="1542262" y="5065852"/>
            <a:ext cx="5119200" cy="4073644"/>
          </a:xfrm>
          <a:prstGeom prst="rect">
            <a:avLst/>
          </a:prstGeom>
        </p:spPr>
        <p:txBody>
          <a:bodyPr vert="horz" wrap="square" lIns="0" tIns="12347" rIns="0" bIns="0" rtlCol="0">
            <a:spAutoFit/>
          </a:bodyPr>
          <a:lstStyle/>
          <a:p>
            <a:pPr marL="12347" marR="0" lvl="0" indent="0" algn="just" defTabSz="888980" rtl="0" eaLnBrk="1" fontAlgn="auto" latinLnBrk="0" hangingPunct="1">
              <a:lnSpc>
                <a:spcPct val="150000"/>
              </a:lnSpc>
              <a:spcBef>
                <a:spcPts val="0"/>
              </a:spcBef>
              <a:spcAft>
                <a:spcPts val="0"/>
              </a:spcAft>
              <a:buClrTx/>
              <a:buSzTx/>
              <a:buFontTx/>
              <a:buNone/>
              <a:tabLst>
                <a:tab pos="381520" algn="l"/>
              </a:tabLst>
              <a:defRPr/>
            </a:pPr>
            <a:r>
              <a:rPr kumimoji="0" lang="es-DO" sz="1200" b="1" i="0" u="none" strike="noStrike" kern="1200" cap="none" spc="-14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4.1	</a:t>
            </a:r>
            <a:r>
              <a:rPr kumimoji="0" lang="es-DO" sz="1200" b="1"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Desempeño</a:t>
            </a:r>
            <a:r>
              <a:rPr kumimoji="0" lang="es-DO" sz="1200" b="1"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1"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administrativo</a:t>
            </a:r>
            <a:r>
              <a:rPr kumimoji="0" lang="es-DO" sz="1200" b="1"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1"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s-DO" sz="1200" b="1"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1"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financiero</a:t>
            </a:r>
            <a:endParaRPr kumimoji="0" lang="es-DO"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0" lvl="0" indent="0" algn="just" defTabSz="888980" rtl="0" eaLnBrk="1" fontAlgn="auto" latinLnBrk="0" hangingPunct="1">
              <a:lnSpc>
                <a:spcPct val="150000"/>
              </a:lnSpc>
              <a:spcBef>
                <a:spcPts val="2678"/>
              </a:spcBef>
              <a:spcAft>
                <a:spcPts val="0"/>
              </a:spcAft>
              <a:buClrTx/>
              <a:buSzTx/>
              <a:buFontTx/>
              <a:buNone/>
              <a:tabLst/>
              <a:defRPr/>
            </a:pPr>
            <a:r>
              <a:rPr kumimoji="0" lang="es-DO"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Refleja la ejecución presupuestaria, </a:t>
            </a:r>
            <a:r>
              <a:rPr kumimoji="0" lang="es-DO" sz="1200" b="0" i="0" u="none" strike="noStrike" kern="1200" cap="none" spc="83"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modificaciones</a:t>
            </a:r>
            <a:r>
              <a:rPr kumimoji="0" lang="es-DO" sz="1200" b="0" i="0" u="none" strike="noStrike" kern="1200" cap="none" spc="83" normalizeH="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y reprogramaciones realizadas, resultados de los informes de autoevaluación y </a:t>
            </a:r>
            <a:r>
              <a:rPr kumimoji="0" lang="es-DO" sz="1200" b="0" i="0" u="none" strike="noStrike" kern="1200" cap="none" spc="83"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el </a:t>
            </a:r>
            <a:r>
              <a:rPr kumimoji="0" lang="es-DO" sz="1200" b="0" i="0" u="none" strike="noStrike" kern="1200" cap="none" spc="83"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resultado</a:t>
            </a:r>
            <a:r>
              <a:rPr kumimoji="0" lang="es-DO" sz="1200" b="0" i="0" u="none" strike="noStrike" kern="1200" cap="none" spc="83"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para </a:t>
            </a:r>
            <a:r>
              <a:rPr kumimoji="0" sz="1200" b="0" i="0" u="none" strike="noStrike" kern="1200" cap="none" spc="83"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del</a:t>
            </a:r>
            <a:r>
              <a:rPr kumimoji="0" lang="es-DO" sz="1200" b="0" i="0" u="none" strike="noStrike" kern="1200" cap="none" spc="83"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Indicador </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lang="es-DO"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83"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 Gestión</a:t>
            </a:r>
            <a:r>
              <a:rPr kumimoji="0" sz="1200" b="0" i="0" u="none" strike="noStrike" kern="1200" cap="none" spc="83"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Presupuestaria </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(IG</a:t>
            </a:r>
            <a:r>
              <a:rPr kumimoji="0" lang="es-DO"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s-DO"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s-DO"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justificación en caso de</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83"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incumplimientos</a:t>
            </a:r>
            <a:r>
              <a:rPr kumimoji="0" sz="1200" b="0" i="0" u="none" strike="noStrike" kern="1200" cap="none" spc="83"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s-DO"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0" lvl="0" indent="0" algn="just" defTabSz="888980" rtl="0" eaLnBrk="1" fontAlgn="auto" latinLnBrk="0" hangingPunct="1">
              <a:lnSpc>
                <a:spcPct val="150000"/>
              </a:lnSpc>
              <a:spcBef>
                <a:spcPts val="2678"/>
              </a:spcBef>
              <a:spcAft>
                <a:spcPts val="0"/>
              </a:spcAft>
              <a:buClrTx/>
              <a:buSzTx/>
              <a:buFontTx/>
              <a:buNone/>
              <a:tabLst/>
              <a:defRPr/>
            </a:pPr>
            <a:r>
              <a:rPr kumimoji="0" lang="es-ES"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Balances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lang="es-ES"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las</a:t>
            </a:r>
            <a:r>
              <a:rPr kumimoji="0" lang="es-ES"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cuentas;</a:t>
            </a:r>
            <a:r>
              <a:rPr kumimoji="0" lang="es-ES" sz="1200"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ejecución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lang="es-ES" sz="1200"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gastos </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 </a:t>
            </a:r>
            <a:r>
              <a:rPr kumimoji="0" lang="es-ES"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aplicaciones</a:t>
            </a:r>
            <a:r>
              <a:rPr kumimoji="0" lang="es-ES" sz="1200"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financieras;</a:t>
            </a:r>
            <a:r>
              <a:rPr kumimoji="0" lang="es-ES" sz="1200" b="0" i="0" u="none" strike="noStrike" kern="1200" cap="none" spc="5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cuentas</a:t>
            </a:r>
            <a:r>
              <a:rPr kumimoji="0" lang="es-ES" sz="1200"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por</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pagar</a:t>
            </a:r>
            <a:r>
              <a:rPr kumimoji="0" lang="es-ES"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 </a:t>
            </a:r>
            <a:r>
              <a:rPr kumimoji="0" lang="es-ES"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cuentas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por </a:t>
            </a:r>
            <a:r>
              <a:rPr kumimoji="0" lang="es-ES"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cobrar; </a:t>
            </a:r>
            <a:r>
              <a:rPr kumimoji="0" lang="es-ES" sz="1200" b="0" i="0" u="none" strike="noStrike" kern="1200" cap="none" spc="10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cumplimiento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lang="es-ES"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 </a:t>
            </a:r>
            <a:r>
              <a:rPr kumimoji="0" lang="es-ES"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política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lang="es-ES" sz="1200" b="0" i="0" u="none" strike="noStrike" kern="1200" cap="none" spc="-41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pago </a:t>
            </a:r>
            <a:r>
              <a:rPr kumimoji="0" lang="es-ES" sz="1200" b="0" i="0" u="none" strike="noStrike" kern="1200" cap="none" spc="2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antigüedad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lang="es-ES" sz="1200"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los </a:t>
            </a:r>
            <a:r>
              <a:rPr kumimoji="0" lang="es-ES" sz="1200" b="0"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saldos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lang="es-ES"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las  </a:t>
            </a:r>
            <a:r>
              <a:rPr kumimoji="0" lang="es-ES"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cuentas </a:t>
            </a:r>
            <a:r>
              <a:rPr kumimoji="0" lang="es-ES" sz="1200"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por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pagar </a:t>
            </a:r>
            <a:r>
              <a:rPr kumimoji="0" lang="es-ES"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s-ES" sz="1200"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proveedores;</a:t>
            </a:r>
            <a:r>
              <a:rPr kumimoji="0" lang="es-ES" sz="1200" b="0" i="0" u="none" strike="noStrike" kern="1200" cap="none" spc="5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resultados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auditorías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externas,</a:t>
            </a:r>
            <a:r>
              <a:rPr kumimoji="0" lang="es-ES"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internas</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2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s-ES"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a:t>
            </a:r>
            <a:r>
              <a:rPr kumimoji="0" lang="es-ES"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Cámara</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lang="es-ES"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5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Cuentas.</a:t>
            </a:r>
            <a:endParaRPr kumimoji="0" lang="es-ES" sz="12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0" lvl="0" indent="0" algn="just" defTabSz="888980" rtl="0" eaLnBrk="1" fontAlgn="auto" latinLnBrk="0" hangingPunct="1">
              <a:lnSpc>
                <a:spcPct val="135000"/>
              </a:lnSpc>
              <a:spcBef>
                <a:spcPts val="2678"/>
              </a:spcBef>
              <a:spcAft>
                <a:spcPts val="0"/>
              </a:spcAft>
              <a:buClrTx/>
              <a:buSzTx/>
              <a:buFontTx/>
              <a:buNone/>
              <a:tabLst/>
              <a:defRPr/>
            </a:pPr>
            <a:endParaRPr kumimoji="0" sz="1215" b="0" i="0" u="none" strike="noStrike" kern="1200" cap="none" spc="83" normalizeH="0" baseline="0" noProof="0" dirty="0">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a:off x="1473346" y="1344805"/>
            <a:ext cx="5119200" cy="1661993"/>
          </a:xfrm>
          <a:prstGeom prst="rect">
            <a:avLst/>
          </a:prstGeom>
          <a:noFill/>
        </p:spPr>
        <p:txBody>
          <a:bodyPr wrap="square" rtlCol="0">
            <a:spAutoFit/>
          </a:bodyPr>
          <a:lstStyle/>
          <a:p>
            <a:pPr marL="555612" marR="0" lvl="0" indent="-555612" algn="ctr" defTabSz="888980" rtl="0" eaLnBrk="1" fontAlgn="auto" latinLnBrk="0" hangingPunct="1">
              <a:lnSpc>
                <a:spcPct val="100000"/>
              </a:lnSpc>
              <a:spcBef>
                <a:spcPts val="0"/>
              </a:spcBef>
              <a:spcAft>
                <a:spcPts val="0"/>
              </a:spcAft>
              <a:buClrTx/>
              <a:buSzTx/>
              <a:buFont typeface="+mj-lt"/>
              <a:buAutoNum type="romanUcPeriod" startAt="4"/>
              <a:tabLst/>
              <a:defRPr/>
            </a:pPr>
            <a:r>
              <a:rPr kumimoji="0" lang="es-DO" sz="3400" b="1" i="0" u="none" strike="noStrike" kern="1200" cap="none" spc="29" normalizeH="0" baseline="0" noProof="0" dirty="0">
                <a:ln>
                  <a:noFill/>
                </a:ln>
                <a:solidFill>
                  <a:srgbClr val="003775"/>
                </a:solidFill>
                <a:effectLst/>
                <a:uLnTx/>
                <a:uFillTx/>
                <a:latin typeface="Tahoma"/>
                <a:ea typeface="+mn-ea"/>
                <a:cs typeface="Tahoma"/>
              </a:rPr>
              <a:t> Resultados Áreas </a:t>
            </a:r>
            <a:br>
              <a:rPr kumimoji="0" lang="es-DO" sz="3400" b="1" i="0" u="none" strike="noStrike" kern="1200" cap="none" spc="29" normalizeH="0" baseline="0" noProof="0" dirty="0">
                <a:ln>
                  <a:noFill/>
                </a:ln>
                <a:solidFill>
                  <a:srgbClr val="003775"/>
                </a:solidFill>
                <a:effectLst/>
                <a:uLnTx/>
                <a:uFillTx/>
                <a:latin typeface="Tahoma"/>
                <a:ea typeface="+mn-ea"/>
                <a:cs typeface="Tahoma"/>
              </a:rPr>
            </a:br>
            <a:r>
              <a:rPr kumimoji="0" lang="es-DO" sz="3400" b="1" i="0" u="none" strike="noStrike" kern="1200" cap="none" spc="29" normalizeH="0" baseline="0" noProof="0" dirty="0">
                <a:ln>
                  <a:noFill/>
                </a:ln>
                <a:solidFill>
                  <a:srgbClr val="003775"/>
                </a:solidFill>
                <a:effectLst/>
                <a:uLnTx/>
                <a:uFillTx/>
                <a:latin typeface="Tahoma"/>
                <a:ea typeface="+mn-ea"/>
                <a:cs typeface="Tahoma"/>
              </a:rPr>
              <a:t>Transversales </a:t>
            </a:r>
            <a:br>
              <a:rPr kumimoji="0" lang="es-DO" sz="3400" b="1" i="0" u="none" strike="noStrike" kern="1200" cap="none" spc="29" normalizeH="0" baseline="0" noProof="0" dirty="0">
                <a:ln>
                  <a:noFill/>
                </a:ln>
                <a:solidFill>
                  <a:srgbClr val="003775"/>
                </a:solidFill>
                <a:effectLst/>
                <a:uLnTx/>
                <a:uFillTx/>
                <a:latin typeface="Tahoma"/>
                <a:ea typeface="+mn-ea"/>
                <a:cs typeface="Tahoma"/>
              </a:rPr>
            </a:br>
            <a:r>
              <a:rPr kumimoji="0" lang="es-DO" sz="3400" b="1" i="0" u="none" strike="noStrike" kern="1200" cap="none" spc="29" normalizeH="0" baseline="0" noProof="0" dirty="0">
                <a:ln>
                  <a:noFill/>
                </a:ln>
                <a:solidFill>
                  <a:srgbClr val="003775"/>
                </a:solidFill>
                <a:effectLst/>
                <a:uLnTx/>
                <a:uFillTx/>
                <a:latin typeface="Tahoma"/>
                <a:ea typeface="+mn-ea"/>
                <a:cs typeface="Tahoma"/>
              </a:rPr>
              <a:t>y de Apoyo</a:t>
            </a:r>
          </a:p>
        </p:txBody>
      </p:sp>
      <p:sp>
        <p:nvSpPr>
          <p:cNvPr id="7" name="Freeform 18">
            <a:extLst>
              <a:ext uri="{FF2B5EF4-FFF2-40B4-BE49-F238E27FC236}">
                <a16:creationId xmlns:a16="http://schemas.microsoft.com/office/drawing/2014/main" id="{8ECDC883-434F-4C73-9D4D-F1958093432F}"/>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8" name="Freeform 19">
            <a:extLst>
              <a:ext uri="{FF2B5EF4-FFF2-40B4-BE49-F238E27FC236}">
                <a16:creationId xmlns:a16="http://schemas.microsoft.com/office/drawing/2014/main" id="{EA78213E-DD98-4DFB-B0EB-8F79120BC6E3}"/>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9" name="Freeform 20">
            <a:extLst>
              <a:ext uri="{FF2B5EF4-FFF2-40B4-BE49-F238E27FC236}">
                <a16:creationId xmlns:a16="http://schemas.microsoft.com/office/drawing/2014/main" id="{59579306-10D9-4C3D-AD88-F50349CBF58C}"/>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10" name="Freeform 21">
            <a:extLst>
              <a:ext uri="{FF2B5EF4-FFF2-40B4-BE49-F238E27FC236}">
                <a16:creationId xmlns:a16="http://schemas.microsoft.com/office/drawing/2014/main" id="{06CF9D89-7CC4-49A6-A9C8-C1B717757A9D}"/>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1" name="CuadroTexto 10">
            <a:extLst>
              <a:ext uri="{FF2B5EF4-FFF2-40B4-BE49-F238E27FC236}">
                <a16:creationId xmlns:a16="http://schemas.microsoft.com/office/drawing/2014/main" id="{57AB204B-B3D0-4684-B480-7BF848AE8F71}"/>
              </a:ext>
            </a:extLst>
          </p:cNvPr>
          <p:cNvSpPr txBox="1"/>
          <p:nvPr/>
        </p:nvSpPr>
        <p:spPr>
          <a:xfrm>
            <a:off x="6826250" y="10150475"/>
            <a:ext cx="546405" cy="369332"/>
          </a:xfrm>
          <a:prstGeom prst="rect">
            <a:avLst/>
          </a:prstGeom>
          <a:noFill/>
        </p:spPr>
        <p:txBody>
          <a:bodyPr wrap="square" rtlCol="0">
            <a:spAutoFit/>
          </a:bodyPr>
          <a:lstStyle/>
          <a:p>
            <a:r>
              <a:rPr lang="es-DO" b="1" dirty="0" smtClean="0">
                <a:solidFill>
                  <a:srgbClr val="003775"/>
                </a:solidFill>
              </a:rPr>
              <a:t>32</a:t>
            </a:r>
            <a:endParaRPr lang="es-DO" b="1" dirty="0">
              <a:solidFill>
                <a:srgbClr val="003775"/>
              </a:solidFill>
            </a:endParaRPr>
          </a:p>
        </p:txBody>
      </p:sp>
    </p:spTree>
    <p:extLst>
      <p:ext uri="{BB962C8B-B14F-4D97-AF65-F5344CB8AC3E}">
        <p14:creationId xmlns:p14="http://schemas.microsoft.com/office/powerpoint/2010/main" val="212162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txBox="1"/>
          <p:nvPr/>
        </p:nvSpPr>
        <p:spPr>
          <a:xfrm>
            <a:off x="1303682" y="2301875"/>
            <a:ext cx="5119200" cy="7997058"/>
          </a:xfrm>
          <a:prstGeom prst="rect">
            <a:avLst/>
          </a:prstGeom>
          <a:ln>
            <a:solidFill>
              <a:srgbClr val="FFFFFF"/>
            </a:solidFill>
          </a:ln>
        </p:spPr>
        <p:txBody>
          <a:bodyPr vert="horz" wrap="square" lIns="0" tIns="6791" rIns="0" bIns="0" rtlCol="0">
            <a:spAutoFit/>
          </a:bodyPr>
          <a:lstStyle/>
          <a:p>
            <a:pPr marL="12347" marR="4939" lvl="1" indent="0" algn="just" defTabSz="888980" rtl="0" eaLnBrk="1" fontAlgn="auto" latinLnBrk="0" hangingPunct="1">
              <a:lnSpc>
                <a:spcPct val="150000"/>
              </a:lnSpc>
              <a:spcBef>
                <a:spcPts val="53"/>
              </a:spcBef>
              <a:spcAft>
                <a:spcPts val="0"/>
              </a:spcAft>
              <a:buClrTx/>
              <a:buSzTx/>
              <a:buFontTx/>
              <a:buNone/>
              <a:tabLst>
                <a:tab pos="298796" algn="l"/>
                <a:tab pos="1027883" algn="l"/>
                <a:tab pos="1375449" algn="l"/>
                <a:tab pos="2837944" algn="l"/>
                <a:tab pos="3454674" algn="l"/>
                <a:tab pos="4246113" algn="l"/>
              </a:tabLst>
              <a:defRPr/>
            </a:pPr>
            <a:r>
              <a:rPr kumimoji="0" lang="es-ES" sz="1200" b="1"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4.2 Desempeño </a:t>
            </a:r>
            <a:r>
              <a:rPr kumimoji="0" lang="es-ES" sz="1200" b="1"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lang="es-ES" sz="1200" b="1"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los </a:t>
            </a:r>
            <a:r>
              <a:rPr kumimoji="0" lang="es-ES" sz="1200" b="1"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recursos </a:t>
            </a:r>
            <a:r>
              <a:rPr kumimoji="0" lang="es-ES" sz="1200" b="1"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humanos </a:t>
            </a:r>
          </a:p>
          <a:p>
            <a:pPr marL="12347" marR="4939" lvl="1" indent="0" algn="just" defTabSz="888980" rtl="0" eaLnBrk="1" fontAlgn="auto" latinLnBrk="0" hangingPunct="1">
              <a:lnSpc>
                <a:spcPct val="150000"/>
              </a:lnSpc>
              <a:spcBef>
                <a:spcPts val="53"/>
              </a:spcBef>
              <a:spcAft>
                <a:spcPts val="0"/>
              </a:spcAft>
              <a:buClrTx/>
              <a:buSzTx/>
              <a:buFontTx/>
              <a:buNone/>
              <a:tabLst>
                <a:tab pos="298796" algn="l"/>
                <a:tab pos="1027883" algn="l"/>
                <a:tab pos="1375449" algn="l"/>
                <a:tab pos="2837944" algn="l"/>
                <a:tab pos="3454674" algn="l"/>
                <a:tab pos="4246113" algn="l"/>
              </a:tabLst>
              <a:defRPr/>
            </a:pPr>
            <a:endParaRPr kumimoji="0" lang="es-ES" sz="500" b="1"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4939" lvl="1" indent="0" algn="just" defTabSz="888980" rtl="0" eaLnBrk="1" fontAlgn="auto" latinLnBrk="0" hangingPunct="1">
              <a:lnSpc>
                <a:spcPct val="150000"/>
              </a:lnSpc>
              <a:spcBef>
                <a:spcPts val="53"/>
              </a:spcBef>
              <a:spcAft>
                <a:spcPts val="0"/>
              </a:spcAft>
              <a:buClrTx/>
              <a:buSzTx/>
              <a:buFontTx/>
              <a:buNone/>
              <a:tabLst>
                <a:tab pos="298796" algn="l"/>
                <a:tab pos="1027883" algn="l"/>
                <a:tab pos="1375449" algn="l"/>
                <a:tab pos="2837944" algn="l"/>
                <a:tab pos="3454674" algn="l"/>
                <a:tab pos="4246113" algn="l"/>
              </a:tabLst>
              <a:defRPr/>
            </a:pPr>
            <a:r>
              <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Comportamiento</a:t>
            </a:r>
            <a:r>
              <a:rPr kumimoji="0" lang="es-ES" sz="1200" b="0" i="0" u="none" strike="noStrike" kern="1200" cap="none" spc="3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lang="es-ES" sz="1200" b="0" i="0" u="none" strike="noStrike" kern="1200" cap="none" spc="37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los</a:t>
            </a:r>
            <a:r>
              <a:rPr kumimoji="0" lang="es-ES" sz="1200" b="0" i="0" u="none" strike="noStrike" kern="1200" cap="none" spc="37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subsistemas</a:t>
            </a:r>
            <a:r>
              <a:rPr kumimoji="0" lang="es-ES" sz="1200" b="0" i="0" u="none" strike="noStrike" kern="1200" cap="none" spc="3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lang="es-ES" sz="1200" b="0" i="0" u="none" strike="noStrike" kern="1200" cap="none" spc="37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recursos </a:t>
            </a:r>
            <a:r>
              <a:rPr kumimoji="0" lang="es-ES" sz="1200" b="0" i="0" u="none" strike="noStrike" kern="1200" cap="none" spc="-41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humanos. </a:t>
            </a:r>
            <a:r>
              <a:rPr kumimoji="0" lang="es-ES" sz="1200"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Análisis</a:t>
            </a:r>
            <a:r>
              <a:rPr kumimoji="0" lang="es-ES" sz="1200" b="0" i="0" u="none" strike="noStrike" kern="1200" cap="none" spc="2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lang="es-ES" sz="1200" b="0" i="0" u="none" strike="noStrike" kern="1200" cap="none" spc="2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los</a:t>
            </a:r>
            <a:r>
              <a:rPr kumimoji="0" lang="es-ES" sz="1200" b="0" i="0" u="none" strike="noStrike" kern="1200" cap="none" spc="2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resultados</a:t>
            </a:r>
            <a:r>
              <a:rPr kumimoji="0" lang="es-ES" sz="1200" b="0" i="0" u="none" strike="noStrike" kern="1200" cap="none" spc="30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del</a:t>
            </a:r>
            <a:r>
              <a:rPr kumimoji="0" lang="es-ES" sz="1200" b="0" i="0" u="none" strike="noStrike" kern="1200" cap="none" spc="2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SISMAP, </a:t>
            </a:r>
            <a:r>
              <a:rPr kumimoji="0" lang="es-ES" sz="1200" b="0" i="0" u="none" strike="noStrike" kern="1200" cap="none" spc="-41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s-ES" sz="1200" b="0" i="0" u="none" strike="noStrike" kern="1200" cap="none" spc="12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nc</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s-ES" sz="1200" b="0" i="0" u="none" strike="noStrike" kern="1200" cap="none" spc="12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s-ES" sz="1200" b="0" i="0" u="none" strike="noStrike" kern="1200" cap="none" spc="2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s-ES" sz="1200"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ES" sz="1200" b="0" i="0" u="none" strike="noStrike" kern="1200" cap="none" spc="12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s-ES" sz="1200" b="0" i="0" u="none" strike="noStrike" kern="1200" cap="none" spc="13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a:t>
            </a:r>
            <a:r>
              <a:rPr kumimoji="0" lang="es-ES"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s-ES"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j</a:t>
            </a:r>
            <a:r>
              <a:rPr kumimoji="0" lang="es-ES" sz="1200" b="0" i="0" u="none" strike="noStrike" kern="1200" cap="none" spc="12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s-ES" sz="1200"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s-ES" sz="1200"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s-ES" sz="1200" b="0" i="0" u="none" strike="noStrike" kern="1200" cap="none" spc="12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s-ES" sz="1200" b="0"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ES" sz="1200" b="0" i="0" u="none" strike="noStrike" kern="1200" cap="none" spc="12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s-ES" sz="1200" b="0" i="0" u="none" strike="noStrike" kern="1200" cap="none" spc="10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ó</a:t>
            </a:r>
            <a:r>
              <a:rPr kumimoji="0" lang="es-ES"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a:t>
            </a:r>
            <a:r>
              <a:rPr lang="es-ES" sz="120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ES"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 </a:t>
            </a:r>
            <a:r>
              <a:rPr kumimoji="0" lang="es-ES" sz="1200" b="0" i="0" u="none" strike="noStrike" kern="1200" cap="none" spc="12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s-ES" sz="1200" b="0"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s-ES"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s-ES" sz="1200" b="0" i="0" u="none" strike="noStrike" kern="1200" cap="none" spc="13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a:t>
            </a:r>
            <a:r>
              <a:rPr kumimoji="0" lang="es-ES"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s-ES"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incumplimiento;</a:t>
            </a:r>
            <a:r>
              <a:rPr kumimoji="0" lang="es-ES" sz="1200" b="0" i="0" u="none" strike="noStrike" kern="1200" cap="none" spc="31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promedio</a:t>
            </a:r>
            <a:r>
              <a:rPr kumimoji="0" lang="es-ES" sz="1200" b="0" i="0" u="none" strike="noStrike" kern="1200" cap="none" spc="31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del</a:t>
            </a:r>
            <a:r>
              <a:rPr kumimoji="0" lang="es-ES" sz="1200" b="0" i="0" u="none" strike="noStrike" kern="1200" cap="none" spc="31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desempeño</a:t>
            </a:r>
            <a:r>
              <a:rPr kumimoji="0" lang="es-ES" sz="1200" b="0" i="0" u="none" strike="noStrike" kern="1200" cap="none" spc="31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lang="es-ES" sz="1200" b="0" i="0" u="none" strike="noStrike" kern="1200" cap="none" spc="32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los </a:t>
            </a:r>
            <a:r>
              <a:rPr kumimoji="0" lang="es-ES" sz="1200" b="0" i="0" u="none" strike="noStrike" kern="1200" cap="none" spc="-41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colaboradores</a:t>
            </a:r>
            <a:r>
              <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por</a:t>
            </a:r>
            <a:r>
              <a:rPr kumimoji="0" lang="es-ES" sz="1200" b="0" i="0" u="none" strike="noStrike" kern="1200" cap="none" spc="10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grupo</a:t>
            </a:r>
            <a:r>
              <a:rPr kumimoji="0" lang="es-ES" sz="1200" b="0" i="0" u="none" strike="noStrike" kern="1200" cap="none" spc="10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ocupacional;</a:t>
            </a:r>
            <a:r>
              <a:rPr kumimoji="0" lang="es-ES" sz="1200" b="0" i="0" u="none" strike="noStrike" kern="1200" cap="none" spc="10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información </a:t>
            </a:r>
            <a:r>
              <a:rPr kumimoji="0" lang="es-ES" sz="1200" b="0" i="0" u="none" strike="noStrike" kern="1200" cap="none" spc="-41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sobre</a:t>
            </a:r>
            <a:r>
              <a:rPr kumimoji="0" lang="es-ES" sz="1200" b="0" i="0" u="none" strike="noStrike" kern="1200" cap="none" spc="30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cantidad</a:t>
            </a:r>
            <a:r>
              <a:rPr kumimoji="0" lang="es-ES" sz="1200" b="0" i="0" u="none" strike="noStrike" kern="1200" cap="none" spc="30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lang="es-ES" sz="1200" b="0" i="0" u="none" strike="noStrike" kern="1200" cap="none" spc="30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hombres</a:t>
            </a:r>
            <a:r>
              <a:rPr kumimoji="0" lang="es-ES" sz="1200" b="0" i="0" u="none" strike="noStrike" kern="1200" cap="none" spc="30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s-ES" sz="1200" b="0" i="0" u="none" strike="noStrike" kern="1200" cap="none" spc="30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mujeres</a:t>
            </a:r>
            <a:r>
              <a:rPr kumimoji="0" lang="es-ES" sz="1200" b="0" i="0" u="none" strike="noStrike" kern="1200" cap="none" spc="30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por</a:t>
            </a:r>
            <a:r>
              <a:rPr kumimoji="0" lang="es-ES" sz="1200" b="0" i="0" u="none" strike="noStrike" kern="1200" cap="none" spc="30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grupo </a:t>
            </a:r>
            <a:r>
              <a:rPr kumimoji="0" lang="es-ES" sz="1200" b="0" i="0" u="none" strike="noStrike" kern="1200" cap="none" spc="-41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ocupacional;</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en</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caso</a:t>
            </a:r>
            <a:r>
              <a:rPr kumimoji="0" lang="es-ES" sz="1200"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lang="es-ES"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que</a:t>
            </a:r>
            <a:r>
              <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existan,</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presentar </a:t>
            </a:r>
            <a:r>
              <a:rPr kumimoji="0" lang="es-ES" sz="1200" b="0" i="0" u="none" strike="noStrike" kern="1200" cap="none" spc="-41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resultados</a:t>
            </a:r>
            <a:r>
              <a:rPr kumimoji="0" lang="es-ES"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estudios</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sobre</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equidad</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5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salarial</a:t>
            </a:r>
            <a:r>
              <a:rPr kumimoji="0" lang="es-ES"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entre </a:t>
            </a:r>
            <a:r>
              <a:rPr kumimoji="0" lang="es-ES" sz="1200" b="0" i="0" u="none" strike="noStrike" kern="1200" cap="none" spc="-41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hombres</a:t>
            </a:r>
            <a:r>
              <a:rPr kumimoji="0" lang="es-ES"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mujeres, </a:t>
            </a:r>
            <a:r>
              <a:rPr kumimoji="0" lang="es-ES"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por</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grupo</a:t>
            </a:r>
            <a:r>
              <a:rPr kumimoji="0" lang="es-ES"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ocupacional.</a:t>
            </a:r>
            <a:endParaRPr kumimoji="0" lang="es-ES" sz="12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444490" marR="0" lvl="1" indent="0" algn="just" defTabSz="888980" rtl="0" eaLnBrk="1" fontAlgn="auto" latinLnBrk="0" hangingPunct="1">
              <a:lnSpc>
                <a:spcPct val="150000"/>
              </a:lnSpc>
              <a:spcBef>
                <a:spcPts val="39"/>
              </a:spcBef>
              <a:spcAft>
                <a:spcPts val="0"/>
              </a:spcAft>
              <a:buClr>
                <a:srgbClr val="003775"/>
              </a:buClr>
              <a:buSzTx/>
              <a:buFont typeface="Tahoma"/>
              <a:buAutoNum type="arabicPeriod" startAt="2"/>
              <a:tabLst/>
              <a:defRPr/>
            </a:pPr>
            <a:endParaRPr kumimoji="0" lang="es-ES" sz="12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1730" marR="0" lvl="1" indent="0" algn="just" defTabSz="888980" rtl="0" eaLnBrk="1" fontAlgn="auto" latinLnBrk="0" hangingPunct="1">
              <a:lnSpc>
                <a:spcPct val="150000"/>
              </a:lnSpc>
              <a:spcBef>
                <a:spcPts val="0"/>
              </a:spcBef>
              <a:spcAft>
                <a:spcPts val="0"/>
              </a:spcAft>
              <a:buClrTx/>
              <a:buSzTx/>
              <a:buFontTx/>
              <a:buNone/>
              <a:tabLst>
                <a:tab pos="298796" algn="l"/>
              </a:tabLst>
              <a:defRPr/>
            </a:pPr>
            <a:r>
              <a:rPr kumimoji="0" lang="es-ES" sz="1200" b="1"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4.3 Desempeño</a:t>
            </a:r>
            <a:r>
              <a:rPr kumimoji="0" lang="es-ES" sz="1200" b="1"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1"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lang="es-ES" sz="1200" b="1"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los</a:t>
            </a:r>
            <a:r>
              <a:rPr kumimoji="0" lang="es-ES" sz="1200" b="1"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procesos</a:t>
            </a:r>
            <a:r>
              <a:rPr kumimoji="0" lang="es-ES" sz="1200" b="1"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1"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jurídicos</a:t>
            </a:r>
          </a:p>
          <a:p>
            <a:pPr marL="11730" marR="0" lvl="1" indent="0" algn="just" defTabSz="888980" rtl="0" eaLnBrk="1" fontAlgn="auto" latinLnBrk="0" hangingPunct="1">
              <a:lnSpc>
                <a:spcPct val="150000"/>
              </a:lnSpc>
              <a:spcBef>
                <a:spcPts val="0"/>
              </a:spcBef>
              <a:spcAft>
                <a:spcPts val="0"/>
              </a:spcAft>
              <a:buClrTx/>
              <a:buSzTx/>
              <a:buFontTx/>
              <a:buNone/>
              <a:tabLst>
                <a:tab pos="298796" algn="l"/>
              </a:tabLst>
              <a:defRPr/>
            </a:pPr>
            <a:endParaRPr kumimoji="0" lang="es-ES" sz="4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4939" lvl="1" indent="0" algn="just" defTabSz="888980" rtl="0" eaLnBrk="1" fontAlgn="auto" latinLnBrk="0" hangingPunct="1">
              <a:lnSpc>
                <a:spcPct val="150000"/>
              </a:lnSpc>
              <a:spcBef>
                <a:spcPts val="53"/>
              </a:spcBef>
              <a:spcAft>
                <a:spcPts val="0"/>
              </a:spcAft>
              <a:buClrTx/>
              <a:buSzTx/>
              <a:buFontTx/>
              <a:buNone/>
              <a:tabLst>
                <a:tab pos="298796" algn="l"/>
                <a:tab pos="1027883" algn="l"/>
                <a:tab pos="1375449" algn="l"/>
                <a:tab pos="2837944" algn="l"/>
                <a:tab pos="3454674" algn="l"/>
                <a:tab pos="4246113" algn="l"/>
              </a:tabLst>
              <a:defRPr/>
            </a:pPr>
            <a:r>
              <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Datos estadísticos sobre la producción del área  jurídica de la institución; acuerdos y convenios  internacionales suscritos durante el año de  relevancia para la población. Demandas,  controversias (si las hubiera); otras informaciones  relevantes para los ciudadanos y relacionadas con  la rendición de cuentas.</a:t>
            </a:r>
          </a:p>
          <a:p>
            <a:pPr marL="12347" marR="4939" lvl="1" algn="just" defTabSz="888980">
              <a:lnSpc>
                <a:spcPct val="150000"/>
              </a:lnSpc>
              <a:spcBef>
                <a:spcPts val="53"/>
              </a:spcBef>
              <a:tabLst>
                <a:tab pos="298796" algn="l"/>
                <a:tab pos="1027883" algn="l"/>
                <a:tab pos="1375449" algn="l"/>
                <a:tab pos="2837944" algn="l"/>
                <a:tab pos="3454674" algn="l"/>
                <a:tab pos="4246113" algn="l"/>
              </a:tabLst>
            </a:pPr>
            <a:endParaRPr lang="es-ES" sz="1200" b="1" spc="87"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1730" marR="0" lvl="1" algn="just" defTabSz="888980">
              <a:lnSpc>
                <a:spcPct val="150000"/>
              </a:lnSpc>
              <a:spcBef>
                <a:spcPts val="0"/>
              </a:spcBef>
              <a:tabLst>
                <a:tab pos="298796" algn="l"/>
              </a:tabLst>
            </a:pPr>
            <a:r>
              <a:rPr lang="es-ES" sz="1200" b="1" spc="87" dirty="0">
                <a:solidFill>
                  <a:srgbClr val="4C4747"/>
                </a:solidFill>
                <a:latin typeface="Tahoma" panose="020B0604030504040204" pitchFamily="34" charset="0"/>
                <a:ea typeface="Tahoma" panose="020B0604030504040204" pitchFamily="34" charset="0"/>
                <a:cs typeface="Tahoma" panose="020B0604030504040204" pitchFamily="34" charset="0"/>
              </a:rPr>
              <a:t>4.4 Desempeño de la tecnología</a:t>
            </a:r>
          </a:p>
          <a:p>
            <a:pPr marL="12347" marR="4939" lvl="1" algn="just" defTabSz="888980">
              <a:lnSpc>
                <a:spcPct val="150000"/>
              </a:lnSpc>
              <a:spcBef>
                <a:spcPts val="58"/>
              </a:spcBef>
              <a:tabLst/>
            </a:pPr>
            <a:endParaRPr lang="es-ES" sz="400" spc="87"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347" marR="4939" lvl="1" algn="just" defTabSz="888980">
              <a:lnSpc>
                <a:spcPct val="150000"/>
              </a:lnSpc>
              <a:spcBef>
                <a:spcPts val="58"/>
              </a:spcBef>
              <a:tabLst/>
            </a:pPr>
            <a:r>
              <a:rPr lang="es-ES" sz="1200" spc="87" dirty="0">
                <a:solidFill>
                  <a:srgbClr val="4C4747"/>
                </a:solidFill>
                <a:latin typeface="Tahoma" panose="020B0604030504040204" pitchFamily="34" charset="0"/>
                <a:ea typeface="Tahoma" panose="020B0604030504040204" pitchFamily="34" charset="0"/>
                <a:cs typeface="Tahoma" panose="020B0604030504040204" pitchFamily="34" charset="0"/>
              </a:rPr>
              <a:t>Detalle de los avances en materia de tecnología,  innovaciones e implementaciones. Uso de las TIC  para la simplificación de trámites y mejorar  procesos. Certificaciones  obtenidas;  </a:t>
            </a:r>
            <a:r>
              <a:rPr lang="es-ES" sz="1200" spc="87" dirty="0" smtClean="0">
                <a:solidFill>
                  <a:srgbClr val="4C4747"/>
                </a:solidFill>
                <a:latin typeface="Tahoma" panose="020B0604030504040204" pitchFamily="34" charset="0"/>
                <a:ea typeface="Tahoma" panose="020B0604030504040204" pitchFamily="34" charset="0"/>
                <a:cs typeface="Tahoma" panose="020B0604030504040204" pitchFamily="34" charset="0"/>
              </a:rPr>
              <a:t>desempeño de </a:t>
            </a:r>
            <a:r>
              <a:rPr lang="es-ES" sz="1200" spc="87" dirty="0">
                <a:solidFill>
                  <a:srgbClr val="4C4747"/>
                </a:solidFill>
                <a:latin typeface="Tahoma" panose="020B0604030504040204" pitchFamily="34" charset="0"/>
                <a:ea typeface="Tahoma" panose="020B0604030504040204" pitchFamily="34" charset="0"/>
                <a:cs typeface="Tahoma" panose="020B0604030504040204" pitchFamily="34" charset="0"/>
              </a:rPr>
              <a:t>la mesa de servicio; y proyectos de  fortalecimiento del área o las competencias </a:t>
            </a:r>
            <a:r>
              <a:rPr lang="es-ES" sz="1200" spc="87" dirty="0" smtClean="0">
                <a:solidFill>
                  <a:srgbClr val="4C4747"/>
                </a:solidFill>
                <a:latin typeface="Tahoma" panose="020B0604030504040204" pitchFamily="34" charset="0"/>
                <a:ea typeface="Tahoma" panose="020B0604030504040204" pitchFamily="34" charset="0"/>
                <a:cs typeface="Tahoma" panose="020B0604030504040204" pitchFamily="34" charset="0"/>
              </a:rPr>
              <a:t>del </a:t>
            </a:r>
            <a:r>
              <a:rPr lang="es-ES" sz="1200" spc="87" dirty="0">
                <a:solidFill>
                  <a:srgbClr val="4C4747"/>
                </a:solidFill>
                <a:latin typeface="Tahoma" panose="020B0604030504040204" pitchFamily="34" charset="0"/>
                <a:ea typeface="Tahoma" panose="020B0604030504040204" pitchFamily="34" charset="0"/>
                <a:cs typeface="Tahoma" panose="020B0604030504040204" pitchFamily="34" charset="0"/>
              </a:rPr>
              <a:t>personal. Resaltar </a:t>
            </a:r>
            <a:r>
              <a:rPr lang="es-ES" sz="1200" spc="87" dirty="0" smtClean="0">
                <a:solidFill>
                  <a:srgbClr val="4C4747"/>
                </a:solidFill>
                <a:latin typeface="Tahoma" panose="020B0604030504040204" pitchFamily="34" charset="0"/>
                <a:ea typeface="Tahoma" panose="020B0604030504040204" pitchFamily="34" charset="0"/>
                <a:cs typeface="Tahoma" panose="020B0604030504040204" pitchFamily="34" charset="0"/>
              </a:rPr>
              <a:t>la participación </a:t>
            </a:r>
            <a:r>
              <a:rPr lang="es-ES" sz="1200" spc="87" dirty="0">
                <a:solidFill>
                  <a:srgbClr val="4C4747"/>
                </a:solidFill>
                <a:latin typeface="Tahoma" panose="020B0604030504040204" pitchFamily="34" charset="0"/>
                <a:ea typeface="Tahoma" panose="020B0604030504040204" pitchFamily="34" charset="0"/>
                <a:cs typeface="Tahoma" panose="020B0604030504040204" pitchFamily="34" charset="0"/>
              </a:rPr>
              <a:t>de mujeres en TIC.  Resultados obtenidos en el Índice de Uso de TIC e </a:t>
            </a:r>
            <a:r>
              <a:rPr lang="es-ES" sz="1200" spc="87" dirty="0" smtClean="0">
                <a:solidFill>
                  <a:srgbClr val="4C4747"/>
                </a:solidFill>
                <a:latin typeface="Tahoma" panose="020B0604030504040204" pitchFamily="34" charset="0"/>
                <a:ea typeface="Tahoma" panose="020B0604030504040204" pitchFamily="34" charset="0"/>
                <a:cs typeface="Tahoma" panose="020B0604030504040204" pitchFamily="34" charset="0"/>
              </a:rPr>
              <a:t>Implementación </a:t>
            </a:r>
            <a:r>
              <a:rPr lang="es-ES" sz="1200" spc="87" dirty="0">
                <a:solidFill>
                  <a:srgbClr val="4C4747"/>
                </a:solidFill>
                <a:latin typeface="Tahoma" panose="020B0604030504040204" pitchFamily="34" charset="0"/>
                <a:ea typeface="Tahoma" panose="020B0604030504040204" pitchFamily="34" charset="0"/>
                <a:cs typeface="Tahoma" panose="020B0604030504040204" pitchFamily="34" charset="0"/>
              </a:rPr>
              <a:t>de Gobierno Digital (</a:t>
            </a:r>
            <a:r>
              <a:rPr lang="es-ES" sz="1200" spc="87" dirty="0" err="1">
                <a:solidFill>
                  <a:srgbClr val="4C4747"/>
                </a:solidFill>
                <a:latin typeface="Tahoma" panose="020B0604030504040204" pitchFamily="34" charset="0"/>
                <a:ea typeface="Tahoma" panose="020B0604030504040204" pitchFamily="34" charset="0"/>
                <a:cs typeface="Tahoma" panose="020B0604030504040204" pitchFamily="34" charset="0"/>
              </a:rPr>
              <a:t>iTicge</a:t>
            </a:r>
            <a:r>
              <a:rPr lang="es-ES" sz="1200" spc="87" dirty="0">
                <a:solidFill>
                  <a:srgbClr val="4C4747"/>
                </a:solidFill>
                <a:latin typeface="Tahoma" panose="020B0604030504040204" pitchFamily="34" charset="0"/>
                <a:ea typeface="Tahoma" panose="020B0604030504040204" pitchFamily="34" charset="0"/>
                <a:cs typeface="Tahoma" panose="020B0604030504040204" pitchFamily="34" charset="0"/>
              </a:rPr>
              <a:t>)  durante el año y justificación en caso de  incumplimiento.</a:t>
            </a:r>
          </a:p>
        </p:txBody>
      </p:sp>
      <p:sp>
        <p:nvSpPr>
          <p:cNvPr id="32" name="TextBox 31"/>
          <p:cNvSpPr txBox="1"/>
          <p:nvPr/>
        </p:nvSpPr>
        <p:spPr>
          <a:xfrm>
            <a:off x="1218650" y="615843"/>
            <a:ext cx="5119200" cy="1661993"/>
          </a:xfrm>
          <a:prstGeom prst="rect">
            <a:avLst/>
          </a:prstGeom>
          <a:noFill/>
        </p:spPr>
        <p:txBody>
          <a:bodyPr wrap="square" rtlCol="0">
            <a:spAutoFit/>
          </a:bodyPr>
          <a:lstStyle/>
          <a:p>
            <a:pPr marL="555612" marR="0" lvl="0" indent="-555612" algn="ctr" defTabSz="888980" rtl="0" eaLnBrk="1" fontAlgn="auto" latinLnBrk="0" hangingPunct="1">
              <a:lnSpc>
                <a:spcPct val="100000"/>
              </a:lnSpc>
              <a:spcBef>
                <a:spcPts val="0"/>
              </a:spcBef>
              <a:spcAft>
                <a:spcPts val="0"/>
              </a:spcAft>
              <a:buClrTx/>
              <a:buSzTx/>
              <a:buFont typeface="+mj-lt"/>
              <a:buAutoNum type="romanUcPeriod" startAt="4"/>
              <a:tabLst/>
              <a:defRPr/>
            </a:pPr>
            <a:r>
              <a:rPr kumimoji="0" lang="es-DO" sz="3400" b="1" i="0" u="none" strike="noStrike" kern="1200" cap="none" spc="29" normalizeH="0" baseline="0" noProof="0" dirty="0">
                <a:ln>
                  <a:noFill/>
                </a:ln>
                <a:solidFill>
                  <a:srgbClr val="003775"/>
                </a:solidFill>
                <a:effectLst/>
                <a:uLnTx/>
                <a:uFillTx/>
                <a:latin typeface="Tahoma"/>
                <a:ea typeface="+mn-ea"/>
                <a:cs typeface="Tahoma"/>
              </a:rPr>
              <a:t> Resultados Áreas </a:t>
            </a:r>
            <a:br>
              <a:rPr kumimoji="0" lang="es-DO" sz="3400" b="1" i="0" u="none" strike="noStrike" kern="1200" cap="none" spc="29" normalizeH="0" baseline="0" noProof="0" dirty="0">
                <a:ln>
                  <a:noFill/>
                </a:ln>
                <a:solidFill>
                  <a:srgbClr val="003775"/>
                </a:solidFill>
                <a:effectLst/>
                <a:uLnTx/>
                <a:uFillTx/>
                <a:latin typeface="Tahoma"/>
                <a:ea typeface="+mn-ea"/>
                <a:cs typeface="Tahoma"/>
              </a:rPr>
            </a:br>
            <a:r>
              <a:rPr kumimoji="0" lang="es-DO" sz="3400" b="1" i="0" u="none" strike="noStrike" kern="1200" cap="none" spc="29" normalizeH="0" baseline="0" noProof="0" dirty="0">
                <a:ln>
                  <a:noFill/>
                </a:ln>
                <a:solidFill>
                  <a:srgbClr val="003775"/>
                </a:solidFill>
                <a:effectLst/>
                <a:uLnTx/>
                <a:uFillTx/>
                <a:latin typeface="Tahoma"/>
                <a:ea typeface="+mn-ea"/>
                <a:cs typeface="Tahoma"/>
              </a:rPr>
              <a:t>Transversales </a:t>
            </a:r>
            <a:br>
              <a:rPr kumimoji="0" lang="es-DO" sz="3400" b="1" i="0" u="none" strike="noStrike" kern="1200" cap="none" spc="29" normalizeH="0" baseline="0" noProof="0" dirty="0">
                <a:ln>
                  <a:noFill/>
                </a:ln>
                <a:solidFill>
                  <a:srgbClr val="003775"/>
                </a:solidFill>
                <a:effectLst/>
                <a:uLnTx/>
                <a:uFillTx/>
                <a:latin typeface="Tahoma"/>
                <a:ea typeface="+mn-ea"/>
                <a:cs typeface="Tahoma"/>
              </a:rPr>
            </a:br>
            <a:r>
              <a:rPr kumimoji="0" lang="es-DO" sz="3400" b="1" i="0" u="none" strike="noStrike" kern="1200" cap="none" spc="29" normalizeH="0" baseline="0" noProof="0" dirty="0">
                <a:ln>
                  <a:noFill/>
                </a:ln>
                <a:solidFill>
                  <a:srgbClr val="003775"/>
                </a:solidFill>
                <a:effectLst/>
                <a:uLnTx/>
                <a:uFillTx/>
                <a:latin typeface="Tahoma"/>
                <a:ea typeface="+mn-ea"/>
                <a:cs typeface="Tahoma"/>
              </a:rPr>
              <a:t>y de Apoyo</a:t>
            </a:r>
          </a:p>
        </p:txBody>
      </p:sp>
      <p:sp>
        <p:nvSpPr>
          <p:cNvPr id="4" name="Freeform 18">
            <a:extLst>
              <a:ext uri="{FF2B5EF4-FFF2-40B4-BE49-F238E27FC236}">
                <a16:creationId xmlns:a16="http://schemas.microsoft.com/office/drawing/2014/main" id="{771708DE-F438-40F6-B5F7-3C4556BD868D}"/>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5" name="Freeform 19">
            <a:extLst>
              <a:ext uri="{FF2B5EF4-FFF2-40B4-BE49-F238E27FC236}">
                <a16:creationId xmlns:a16="http://schemas.microsoft.com/office/drawing/2014/main" id="{BC4B4F4F-D832-453B-B2ED-FE3D8BAAF703}"/>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6" name="Freeform 20">
            <a:extLst>
              <a:ext uri="{FF2B5EF4-FFF2-40B4-BE49-F238E27FC236}">
                <a16:creationId xmlns:a16="http://schemas.microsoft.com/office/drawing/2014/main" id="{60C95845-D860-45FA-9AA9-3423BD39EA31}"/>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7" name="Freeform 21">
            <a:extLst>
              <a:ext uri="{FF2B5EF4-FFF2-40B4-BE49-F238E27FC236}">
                <a16:creationId xmlns:a16="http://schemas.microsoft.com/office/drawing/2014/main" id="{A6B81D80-6C2E-45EE-947B-02179C7B0054}"/>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CuadroTexto 9">
            <a:extLst>
              <a:ext uri="{FF2B5EF4-FFF2-40B4-BE49-F238E27FC236}">
                <a16:creationId xmlns:a16="http://schemas.microsoft.com/office/drawing/2014/main" id="{EAE5C5E6-FA2A-49E3-B2CA-96A08A63A68B}"/>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33</a:t>
            </a:r>
            <a:endParaRPr lang="es-DO" b="1" dirty="0">
              <a:solidFill>
                <a:srgbClr val="003775"/>
              </a:solidFill>
            </a:endParaRPr>
          </a:p>
        </p:txBody>
      </p:sp>
    </p:spTree>
    <p:extLst>
      <p:ext uri="{BB962C8B-B14F-4D97-AF65-F5344CB8AC3E}">
        <p14:creationId xmlns:p14="http://schemas.microsoft.com/office/powerpoint/2010/main" val="3624672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8"/>
          <p:cNvSpPr txBox="1"/>
          <p:nvPr/>
        </p:nvSpPr>
        <p:spPr>
          <a:xfrm>
            <a:off x="6592546" y="9380408"/>
            <a:ext cx="358687" cy="205095"/>
          </a:xfrm>
          <a:prstGeom prst="rect">
            <a:avLst/>
          </a:prstGeom>
        </p:spPr>
        <p:txBody>
          <a:bodyPr vert="horz" wrap="square" lIns="0" tIns="17903" rIns="0" bIns="0" rtlCol="0">
            <a:spAutoFit/>
          </a:bodyPr>
          <a:lstStyle/>
          <a:p>
            <a:pPr marL="135816" marR="0" lvl="0" indent="0" algn="l" defTabSz="888980" rtl="0" eaLnBrk="1" fontAlgn="auto" latinLnBrk="0" hangingPunct="1">
              <a:lnSpc>
                <a:spcPct val="100000"/>
              </a:lnSpc>
              <a:spcBef>
                <a:spcPts val="141"/>
              </a:spcBef>
              <a:spcAft>
                <a:spcPts val="0"/>
              </a:spcAft>
              <a:buClrTx/>
              <a:buSzTx/>
              <a:buFontTx/>
              <a:buNone/>
              <a:tabLst/>
              <a:defRPr/>
            </a:pPr>
            <a:r>
              <a:rPr kumimoji="0" lang="es-ES" sz="1215" b="1" i="0" u="none" strike="noStrike" kern="1200" cap="none" spc="-5" normalizeH="0" baseline="0" noProof="0" dirty="0">
                <a:ln>
                  <a:noFill/>
                </a:ln>
                <a:solidFill>
                  <a:srgbClr val="FDFFFA"/>
                </a:solidFill>
                <a:effectLst/>
                <a:uLnTx/>
                <a:uFillTx/>
                <a:latin typeface="Verdana"/>
                <a:ea typeface="+mn-ea"/>
                <a:cs typeface="Verdana"/>
              </a:rPr>
              <a:t>22</a:t>
            </a:r>
            <a:endParaRPr kumimoji="0" sz="1215" b="0" i="0" u="none" strike="noStrike" kern="1200" cap="none" spc="0" normalizeH="0" baseline="0" noProof="0" dirty="0">
              <a:ln>
                <a:noFill/>
              </a:ln>
              <a:solidFill>
                <a:prstClr val="black"/>
              </a:solidFill>
              <a:effectLst/>
              <a:uLnTx/>
              <a:uFillTx/>
              <a:latin typeface="Verdana"/>
              <a:ea typeface="+mn-ea"/>
              <a:cs typeface="Verdana"/>
            </a:endParaRPr>
          </a:p>
        </p:txBody>
      </p:sp>
      <p:sp>
        <p:nvSpPr>
          <p:cNvPr id="30" name="object 2"/>
          <p:cNvSpPr txBox="1"/>
          <p:nvPr/>
        </p:nvSpPr>
        <p:spPr>
          <a:xfrm>
            <a:off x="1218650" y="2911475"/>
            <a:ext cx="5119200" cy="6182042"/>
          </a:xfrm>
          <a:prstGeom prst="rect">
            <a:avLst/>
          </a:prstGeom>
        </p:spPr>
        <p:txBody>
          <a:bodyPr vert="horz" wrap="square" lIns="0" tIns="12347" rIns="0" bIns="0" rtlCol="0">
            <a:spAutoFit/>
          </a:bodyPr>
          <a:lstStyle/>
          <a:p>
            <a:pPr marL="12347" marR="5556" lvl="0" indent="0" algn="l" defTabSz="888980" rtl="0" eaLnBrk="1" fontAlgn="auto" latinLnBrk="0" hangingPunct="1">
              <a:lnSpc>
                <a:spcPct val="150000"/>
              </a:lnSpc>
              <a:spcBef>
                <a:spcPts val="97"/>
              </a:spcBef>
              <a:spcAft>
                <a:spcPts val="0"/>
              </a:spcAft>
              <a:buClrTx/>
              <a:buSzTx/>
              <a:buFontTx/>
              <a:buNone/>
              <a:tabLst>
                <a:tab pos="388929" algn="l"/>
                <a:tab pos="1551393" algn="l"/>
                <a:tab pos="1963163" algn="l"/>
                <a:tab pos="2782383" algn="l"/>
                <a:tab pos="3135505" algn="l"/>
                <a:tab pos="4414648" algn="l"/>
              </a:tabLst>
              <a:defRPr/>
            </a:pPr>
            <a:r>
              <a:rPr kumimoji="0" lang="es-DO" sz="1361" b="1" i="0" u="none" strike="noStrike" kern="1200" cap="none" spc="-29" normalizeH="0" baseline="0" noProof="0" dirty="0">
                <a:ln>
                  <a:noFill/>
                </a:ln>
                <a:solidFill>
                  <a:srgbClr val="4C4747"/>
                </a:solidFill>
                <a:effectLst/>
                <a:uLnTx/>
                <a:uFillTx/>
                <a:latin typeface="Tahoma"/>
                <a:ea typeface="+mn-ea"/>
                <a:cs typeface="Tahoma"/>
              </a:rPr>
              <a:t>4.5</a:t>
            </a:r>
            <a:r>
              <a:rPr kumimoji="0" sz="1361" b="1" i="0" u="none" strike="noStrike" kern="1200" cap="none" spc="0" normalizeH="0" baseline="0" noProof="0" dirty="0">
                <a:ln>
                  <a:noFill/>
                </a:ln>
                <a:solidFill>
                  <a:srgbClr val="4C4747"/>
                </a:solidFill>
                <a:effectLst/>
                <a:uLnTx/>
                <a:uFillTx/>
                <a:latin typeface="Tahoma"/>
                <a:ea typeface="+mn-ea"/>
                <a:cs typeface="Tahoma"/>
              </a:rPr>
              <a:t>	</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sz="1200" b="1"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sz="1200" b="1" i="0" u="none" strike="noStrike" kern="1200" cap="none" spc="16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sz="1200" b="1" i="0" u="none" strike="noStrike" kern="1200" cap="none" spc="13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sz="1200" b="1" i="0" u="none" strike="noStrike" kern="1200" cap="none" spc="10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ñ</a:t>
            </a:r>
            <a:r>
              <a:rPr kumimoji="0" sz="1200" b="1" i="0" u="none" strike="noStrike" kern="1200" cap="none" spc="1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sz="1200" b="1"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13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sz="1200" b="1" i="0" u="none" strike="noStrike" kern="1200" cap="none" spc="1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sz="1200" b="1"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sz="1200" b="1"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sz="1200" b="1"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sz="1200" b="1"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sz="1200" b="1" i="0" u="none" strike="noStrike" kern="1200" cap="none" spc="16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sz="1200" b="1"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sz="1200" b="1" i="0" u="none" strike="noStrike" kern="1200" cap="none" spc="13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a:t>
            </a:r>
            <a:r>
              <a:rPr kumimoji="0" sz="1200" b="1"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sz="1200" b="1"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13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sz="1200" b="1"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sz="1200" b="1"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sz="1200" b="1" i="0" u="none" strike="noStrike" kern="1200" cap="none" spc="10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sz="1200" b="1"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sz="1200" b="1"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sz="1200" b="1"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sz="1200" b="1" i="0" u="none" strike="noStrike" kern="1200" cap="none" spc="10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sz="1200" b="1"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sz="1200" b="1" i="0" u="none" strike="noStrike" kern="1200" cap="none" spc="10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sz="1200" b="1"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sz="1200" b="1"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ó</a:t>
            </a:r>
            <a:r>
              <a:rPr kumimoji="0" sz="1200" b="1"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sz="1200" b="1"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y  </a:t>
            </a:r>
            <a:r>
              <a:rPr kumimoji="0" lang="es-DO"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Desarrollo</a:t>
            </a:r>
            <a:r>
              <a:rPr kumimoji="0" sz="1200" b="1"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1"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institucional</a:t>
            </a:r>
          </a:p>
          <a:p>
            <a:pPr marL="12347" marR="4939" lvl="0" indent="0" algn="just" defTabSz="888980" rtl="0" eaLnBrk="1" fontAlgn="auto" latinLnBrk="0" hangingPunct="1">
              <a:lnSpc>
                <a:spcPct val="150000"/>
              </a:lnSpc>
              <a:spcBef>
                <a:spcPts val="63"/>
              </a:spcBef>
              <a:spcAft>
                <a:spcPts val="0"/>
              </a:spcAft>
              <a:buClrTx/>
              <a:buSzTx/>
              <a:buFontTx/>
              <a:buNone/>
              <a:tabLst>
                <a:tab pos="395718" algn="l"/>
                <a:tab pos="847617" algn="l"/>
                <a:tab pos="875398" algn="l"/>
                <a:tab pos="1097643" algn="l"/>
                <a:tab pos="1251980" algn="l"/>
                <a:tab pos="1282230" algn="l"/>
                <a:tab pos="1357546" algn="l"/>
                <a:tab pos="1427306" algn="l"/>
                <a:tab pos="1536577" algn="l"/>
                <a:tab pos="1693999" algn="l"/>
                <a:tab pos="1845868" algn="l"/>
                <a:tab pos="1897724" algn="l"/>
                <a:tab pos="1970572" algn="l"/>
                <a:tab pos="2031072" algn="l"/>
                <a:tab pos="2265663" algn="l"/>
                <a:tab pos="2303322" algn="l"/>
                <a:tab pos="2328016" algn="l"/>
                <a:tab pos="2549026" algn="l"/>
                <a:tab pos="2786087" algn="l"/>
                <a:tab pos="3049077" algn="l"/>
                <a:tab pos="3099082" algn="l"/>
                <a:tab pos="3147852" algn="l"/>
                <a:tab pos="3239836" algn="l"/>
                <a:tab pos="3278730" algn="l"/>
                <a:tab pos="3426276" algn="l"/>
                <a:tab pos="3575674" algn="l"/>
                <a:tab pos="3699143" algn="l"/>
                <a:tab pos="3854715" algn="l"/>
                <a:tab pos="4181291" algn="l"/>
                <a:tab pos="4296118" algn="l"/>
                <a:tab pos="4418352" algn="l"/>
              </a:tabLst>
              <a:defRPr/>
            </a:pPr>
            <a:r>
              <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Desempeño de los subsistemas de planificación, de conformidad con la Resolución Núm. 14-2013 que aprueba a los Modelos de Estructura Organizativa de las Unidades Institucionales de planificación y Desarrollo (UIPyD). Información sobre el uso de buenas	prácticas de dirección de proyecto, resultados de indicadores sobre desempeño de las oficinas de proyectos (PMO), si las tuviere.</a:t>
            </a:r>
          </a:p>
          <a:p>
            <a:pPr marL="12347" marR="4939" lvl="0" indent="0" algn="just" defTabSz="888980" rtl="0" eaLnBrk="1" fontAlgn="auto" latinLnBrk="0" hangingPunct="1">
              <a:lnSpc>
                <a:spcPct val="150000"/>
              </a:lnSpc>
              <a:spcBef>
                <a:spcPts val="63"/>
              </a:spcBef>
              <a:spcAft>
                <a:spcPts val="0"/>
              </a:spcAft>
              <a:buClrTx/>
              <a:buSzTx/>
              <a:buFontTx/>
              <a:buNone/>
              <a:tabLst>
                <a:tab pos="395718" algn="l"/>
                <a:tab pos="847617" algn="l"/>
                <a:tab pos="875398" algn="l"/>
                <a:tab pos="1097643" algn="l"/>
                <a:tab pos="1251980" algn="l"/>
                <a:tab pos="1282230" algn="l"/>
                <a:tab pos="1357546" algn="l"/>
                <a:tab pos="1427306" algn="l"/>
                <a:tab pos="1536577" algn="l"/>
                <a:tab pos="1693999" algn="l"/>
                <a:tab pos="1845868" algn="l"/>
                <a:tab pos="1897724" algn="l"/>
                <a:tab pos="1970572" algn="l"/>
                <a:tab pos="2031072" algn="l"/>
                <a:tab pos="2265663" algn="l"/>
                <a:tab pos="2303322" algn="l"/>
                <a:tab pos="2328016" algn="l"/>
                <a:tab pos="2549026" algn="l"/>
                <a:tab pos="2786087" algn="l"/>
                <a:tab pos="3049077" algn="l"/>
                <a:tab pos="3099082" algn="l"/>
                <a:tab pos="3147852" algn="l"/>
                <a:tab pos="3239836" algn="l"/>
                <a:tab pos="3278730" algn="l"/>
                <a:tab pos="3426276" algn="l"/>
                <a:tab pos="3575674" algn="l"/>
                <a:tab pos="3699143" algn="l"/>
                <a:tab pos="3854715" algn="l"/>
                <a:tab pos="4181291" algn="l"/>
                <a:tab pos="4296118" algn="l"/>
                <a:tab pos="4418352" algn="l"/>
              </a:tabLst>
              <a:defRPr/>
            </a:pPr>
            <a:endPar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4939" lvl="0" indent="0" algn="just" defTabSz="888980" rtl="0" eaLnBrk="1" fontAlgn="auto" latinLnBrk="0" hangingPunct="1">
              <a:lnSpc>
                <a:spcPct val="150000"/>
              </a:lnSpc>
              <a:spcBef>
                <a:spcPts val="63"/>
              </a:spcBef>
              <a:spcAft>
                <a:spcPts val="0"/>
              </a:spcAft>
              <a:buClrTx/>
              <a:buSzTx/>
              <a:buFontTx/>
              <a:buNone/>
              <a:tabLst>
                <a:tab pos="395718" algn="l"/>
                <a:tab pos="847617" algn="l"/>
                <a:tab pos="875398" algn="l"/>
                <a:tab pos="1097643" algn="l"/>
                <a:tab pos="1251980" algn="l"/>
                <a:tab pos="1282230" algn="l"/>
                <a:tab pos="1357546" algn="l"/>
                <a:tab pos="1427306" algn="l"/>
                <a:tab pos="1536577" algn="l"/>
                <a:tab pos="1693999" algn="l"/>
                <a:tab pos="1845868" algn="l"/>
                <a:tab pos="1897724" algn="l"/>
                <a:tab pos="1970572" algn="l"/>
                <a:tab pos="2031072" algn="l"/>
                <a:tab pos="2265663" algn="l"/>
                <a:tab pos="2303322" algn="l"/>
                <a:tab pos="2328016" algn="l"/>
                <a:tab pos="2549026" algn="l"/>
                <a:tab pos="2786087" algn="l"/>
                <a:tab pos="3049077" algn="l"/>
                <a:tab pos="3099082" algn="l"/>
                <a:tab pos="3147852" algn="l"/>
                <a:tab pos="3239836" algn="l"/>
                <a:tab pos="3278730" algn="l"/>
                <a:tab pos="3426276" algn="l"/>
                <a:tab pos="3575674" algn="l"/>
                <a:tab pos="3699143" algn="l"/>
                <a:tab pos="3854715" algn="l"/>
                <a:tab pos="4181291" algn="l"/>
                <a:tab pos="4296118" algn="l"/>
                <a:tab pos="4418352" algn="l"/>
              </a:tabLst>
              <a:defRPr/>
            </a:pPr>
            <a:r>
              <a:rPr kumimoji="0" lang="es-ES"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Cumplimiento de las diferentes	 unidades organizativas en la entrega oportuna de informaciones y reportes.</a:t>
            </a:r>
          </a:p>
          <a:p>
            <a:pPr marL="0" marR="0" lvl="0" indent="0" algn="l" defTabSz="888980" rtl="0" eaLnBrk="1" fontAlgn="auto" latinLnBrk="0" hangingPunct="1">
              <a:lnSpc>
                <a:spcPct val="150000"/>
              </a:lnSpc>
              <a:spcBef>
                <a:spcPts val="19"/>
              </a:spcBef>
              <a:spcAft>
                <a:spcPts val="0"/>
              </a:spcAft>
              <a:buClrTx/>
              <a:buSzTx/>
              <a:buFontTx/>
              <a:buNone/>
              <a:tabLst/>
              <a:defRPr/>
            </a:pPr>
            <a:endParaRPr kumimoji="0" sz="12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5556" lvl="0" indent="0" algn="just" defTabSz="888980" rtl="0" eaLnBrk="1" fontAlgn="auto" latinLnBrk="0" hangingPunct="1">
              <a:lnSpc>
                <a:spcPct val="150000"/>
              </a:lnSpc>
              <a:spcBef>
                <a:spcPts val="0"/>
              </a:spcBef>
              <a:spcAft>
                <a:spcPts val="0"/>
              </a:spcAft>
              <a:buClrTx/>
              <a:buSzTx/>
              <a:buFontTx/>
              <a:buNone/>
              <a:tabLst/>
              <a:defRPr/>
            </a:pPr>
            <a:r>
              <a:rPr kumimoji="0" sz="1200" b="1" i="0" u="none" strike="noStrike" kern="1200" cap="none" spc="-2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sz="1200" b="1" i="0" u="none" strike="noStrike" kern="1200" cap="none" spc="-1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Resultados</a:t>
            </a:r>
            <a:r>
              <a:rPr kumimoji="0" sz="1200" b="1"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5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a:t>
            </a:r>
            <a:r>
              <a:rPr kumimoji="0" lang="es-DO" sz="1200" b="1" i="0" u="none" strike="noStrike" kern="1200" cap="none" spc="5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implementación y aplicación de </a:t>
            </a:r>
            <a:r>
              <a:rPr kumimoji="0" lang="es-DO"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Normas</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Básicas de Control  </a:t>
            </a:r>
            <a:r>
              <a:rPr kumimoji="0" lang="es-DO" sz="1200" b="1" i="0" u="none" strike="noStrike" kern="1200" cap="none" spc="78"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Interno o del Indicador de Control Interno</a:t>
            </a:r>
            <a:endParaRPr kumimoji="0" lang="es-DO"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4939" lvl="0" indent="0" algn="just" defTabSz="888980" rtl="0" eaLnBrk="1" fontAlgn="auto" latinLnBrk="0" hangingPunct="1">
              <a:lnSpc>
                <a:spcPct val="150000"/>
              </a:lnSpc>
              <a:spcBef>
                <a:spcPts val="34"/>
              </a:spcBef>
              <a:spcAft>
                <a:spcPts val="0"/>
              </a:spcAft>
              <a:buClrTx/>
              <a:buSzTx/>
              <a:buFontTx/>
              <a:buNone/>
              <a:tabLst/>
              <a:defRPr/>
            </a:pPr>
            <a:r>
              <a:rPr kumimoji="0" lang="es-DO"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Avances y resultados alcanzados por la institución a partir de la implementación de las normas de control interno, alineados a lo establecido por el Indicador de Control Interno y las Normas Básicas de Control Interno.  Presentar calificación obtenida </a:t>
            </a:r>
            <a:r>
              <a:rPr kumimoji="0"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 el Sistema de  Medición de la Gestión </a:t>
            </a:r>
            <a:r>
              <a:rPr kumimoji="0" lang="es-DO"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Pública</a:t>
            </a:r>
            <a:r>
              <a:rPr kumimoji="0"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para el período </a:t>
            </a:r>
            <a:r>
              <a:rPr kumimoji="0"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  justificación en caso de incumplimiento.</a:t>
            </a:r>
          </a:p>
        </p:txBody>
      </p:sp>
      <p:sp>
        <p:nvSpPr>
          <p:cNvPr id="32" name="TextBox 31"/>
          <p:cNvSpPr txBox="1"/>
          <p:nvPr/>
        </p:nvSpPr>
        <p:spPr>
          <a:xfrm>
            <a:off x="1056649" y="873036"/>
            <a:ext cx="5119200" cy="1661993"/>
          </a:xfrm>
          <a:prstGeom prst="rect">
            <a:avLst/>
          </a:prstGeom>
          <a:noFill/>
        </p:spPr>
        <p:txBody>
          <a:bodyPr wrap="square" rtlCol="0">
            <a:spAutoFit/>
          </a:bodyPr>
          <a:lstStyle/>
          <a:p>
            <a:pPr marL="555612" marR="0" lvl="0" indent="-555612" algn="ctr" defTabSz="888980" rtl="0" eaLnBrk="1" fontAlgn="auto" latinLnBrk="0" hangingPunct="1">
              <a:lnSpc>
                <a:spcPct val="100000"/>
              </a:lnSpc>
              <a:spcBef>
                <a:spcPts val="0"/>
              </a:spcBef>
              <a:spcAft>
                <a:spcPts val="0"/>
              </a:spcAft>
              <a:buClrTx/>
              <a:buSzTx/>
              <a:buFont typeface="+mj-lt"/>
              <a:buAutoNum type="romanUcPeriod" startAt="4"/>
              <a:tabLst/>
              <a:defRPr/>
            </a:pPr>
            <a:r>
              <a:rPr kumimoji="0" lang="es-DO" sz="3400" b="1" i="0" u="none" strike="noStrike" kern="1200" cap="none" spc="29" normalizeH="0" baseline="0" noProof="0" dirty="0">
                <a:ln>
                  <a:noFill/>
                </a:ln>
                <a:solidFill>
                  <a:srgbClr val="003775"/>
                </a:solidFill>
                <a:effectLst/>
                <a:uLnTx/>
                <a:uFillTx/>
                <a:latin typeface="Tahoma"/>
                <a:ea typeface="+mn-ea"/>
                <a:cs typeface="Tahoma"/>
              </a:rPr>
              <a:t> Resultados Áreas </a:t>
            </a:r>
            <a:br>
              <a:rPr kumimoji="0" lang="es-DO" sz="3400" b="1" i="0" u="none" strike="noStrike" kern="1200" cap="none" spc="29" normalizeH="0" baseline="0" noProof="0" dirty="0">
                <a:ln>
                  <a:noFill/>
                </a:ln>
                <a:solidFill>
                  <a:srgbClr val="003775"/>
                </a:solidFill>
                <a:effectLst/>
                <a:uLnTx/>
                <a:uFillTx/>
                <a:latin typeface="Tahoma"/>
                <a:ea typeface="+mn-ea"/>
                <a:cs typeface="Tahoma"/>
              </a:rPr>
            </a:br>
            <a:r>
              <a:rPr kumimoji="0" lang="es-DO" sz="3400" b="1" i="0" u="none" strike="noStrike" kern="1200" cap="none" spc="29" normalizeH="0" baseline="0" noProof="0" dirty="0">
                <a:ln>
                  <a:noFill/>
                </a:ln>
                <a:solidFill>
                  <a:srgbClr val="003775"/>
                </a:solidFill>
                <a:effectLst/>
                <a:uLnTx/>
                <a:uFillTx/>
                <a:latin typeface="Tahoma"/>
                <a:ea typeface="+mn-ea"/>
                <a:cs typeface="Tahoma"/>
              </a:rPr>
              <a:t>Transversales </a:t>
            </a:r>
            <a:br>
              <a:rPr kumimoji="0" lang="es-DO" sz="3400" b="1" i="0" u="none" strike="noStrike" kern="1200" cap="none" spc="29" normalizeH="0" baseline="0" noProof="0" dirty="0">
                <a:ln>
                  <a:noFill/>
                </a:ln>
                <a:solidFill>
                  <a:srgbClr val="003775"/>
                </a:solidFill>
                <a:effectLst/>
                <a:uLnTx/>
                <a:uFillTx/>
                <a:latin typeface="Tahoma"/>
                <a:ea typeface="+mn-ea"/>
                <a:cs typeface="Tahoma"/>
              </a:rPr>
            </a:br>
            <a:r>
              <a:rPr kumimoji="0" lang="es-DO" sz="3400" b="1" i="0" u="none" strike="noStrike" kern="1200" cap="none" spc="29" normalizeH="0" baseline="0" noProof="0" dirty="0">
                <a:ln>
                  <a:noFill/>
                </a:ln>
                <a:solidFill>
                  <a:srgbClr val="003775"/>
                </a:solidFill>
                <a:effectLst/>
                <a:uLnTx/>
                <a:uFillTx/>
                <a:latin typeface="Tahoma"/>
                <a:ea typeface="+mn-ea"/>
                <a:cs typeface="Tahoma"/>
              </a:rPr>
              <a:t>y de Apoyo</a:t>
            </a:r>
          </a:p>
        </p:txBody>
      </p:sp>
      <p:sp>
        <p:nvSpPr>
          <p:cNvPr id="5" name="Freeform 18">
            <a:extLst>
              <a:ext uri="{FF2B5EF4-FFF2-40B4-BE49-F238E27FC236}">
                <a16:creationId xmlns:a16="http://schemas.microsoft.com/office/drawing/2014/main" id="{450894A8-6CCA-4573-81C5-C7911A6DFBCF}"/>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6" name="Freeform 19">
            <a:extLst>
              <a:ext uri="{FF2B5EF4-FFF2-40B4-BE49-F238E27FC236}">
                <a16:creationId xmlns:a16="http://schemas.microsoft.com/office/drawing/2014/main" id="{BBD10D30-3BFD-44D4-9D03-C93415E699D2}"/>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7" name="Freeform 20">
            <a:extLst>
              <a:ext uri="{FF2B5EF4-FFF2-40B4-BE49-F238E27FC236}">
                <a16:creationId xmlns:a16="http://schemas.microsoft.com/office/drawing/2014/main" id="{2BE0EEC9-9AC2-402E-90A8-34A28B835994}"/>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8" name="Freeform 21">
            <a:extLst>
              <a:ext uri="{FF2B5EF4-FFF2-40B4-BE49-F238E27FC236}">
                <a16:creationId xmlns:a16="http://schemas.microsoft.com/office/drawing/2014/main" id="{A41228BC-C37C-47E1-9B02-6C7A06198634}"/>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1" name="CuadroTexto 10">
            <a:extLst>
              <a:ext uri="{FF2B5EF4-FFF2-40B4-BE49-F238E27FC236}">
                <a16:creationId xmlns:a16="http://schemas.microsoft.com/office/drawing/2014/main" id="{7B453377-B1A0-4316-8B92-B93C6EF42F48}"/>
              </a:ext>
            </a:extLst>
          </p:cNvPr>
          <p:cNvSpPr txBox="1"/>
          <p:nvPr/>
        </p:nvSpPr>
        <p:spPr>
          <a:xfrm>
            <a:off x="6826250" y="10150475"/>
            <a:ext cx="546405" cy="369332"/>
          </a:xfrm>
          <a:prstGeom prst="rect">
            <a:avLst/>
          </a:prstGeom>
          <a:noFill/>
        </p:spPr>
        <p:txBody>
          <a:bodyPr wrap="square" rtlCol="0">
            <a:spAutoFit/>
          </a:bodyPr>
          <a:lstStyle/>
          <a:p>
            <a:r>
              <a:rPr lang="es-DO" b="1" dirty="0" smtClean="0">
                <a:solidFill>
                  <a:srgbClr val="003775"/>
                </a:solidFill>
              </a:rPr>
              <a:t>34</a:t>
            </a:r>
            <a:endParaRPr lang="es-DO" b="1" dirty="0">
              <a:solidFill>
                <a:srgbClr val="003775"/>
              </a:solidFill>
            </a:endParaRPr>
          </a:p>
        </p:txBody>
      </p:sp>
    </p:spTree>
    <p:extLst>
      <p:ext uri="{BB962C8B-B14F-4D97-AF65-F5344CB8AC3E}">
        <p14:creationId xmlns:p14="http://schemas.microsoft.com/office/powerpoint/2010/main" val="4265135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2"/>
          <p:cNvSpPr txBox="1">
            <a:spLocks noGrp="1"/>
          </p:cNvSpPr>
          <p:nvPr>
            <p:ph type="body" idx="1"/>
          </p:nvPr>
        </p:nvSpPr>
        <p:spPr>
          <a:xfrm>
            <a:off x="1416050" y="2759075"/>
            <a:ext cx="5119200" cy="6625582"/>
          </a:xfrm>
          <a:prstGeom prst="rect">
            <a:avLst/>
          </a:prstGeom>
        </p:spPr>
        <p:txBody>
          <a:bodyPr vert="horz" wrap="square" lIns="0" tIns="4939" rIns="0" bIns="0" rtlCol="0">
            <a:spAutoFit/>
          </a:bodyPr>
          <a:lstStyle/>
          <a:p>
            <a:pPr marL="12347" marR="4939" algn="just">
              <a:lnSpc>
                <a:spcPct val="150000"/>
              </a:lnSpc>
              <a:spcBef>
                <a:spcPts val="39"/>
              </a:spcBef>
              <a:buAutoNum type="alphaLcParenR" startAt="2"/>
              <a:tabLst>
                <a:tab pos="237061" algn="l"/>
              </a:tabLst>
            </a:pPr>
            <a:r>
              <a:rPr lang="es-DO" sz="1200" b="1" spc="78" dirty="0">
                <a:solidFill>
                  <a:srgbClr val="4C4747"/>
                </a:solidFill>
                <a:latin typeface="Tahoma" panose="020B0604030504040204" pitchFamily="34" charset="0"/>
                <a:ea typeface="Tahoma" panose="020B0604030504040204" pitchFamily="34" charset="0"/>
                <a:cs typeface="Tahoma" panose="020B0604030504040204" pitchFamily="34" charset="0"/>
              </a:rPr>
              <a:t> Resultados</a:t>
            </a:r>
            <a:r>
              <a:rPr sz="1200" b="1" spc="92"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b="1" spc="73"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200" b="1" spc="92"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b="1" spc="58" dirty="0">
                <a:solidFill>
                  <a:srgbClr val="4C4747"/>
                </a:solidFill>
                <a:latin typeface="Tahoma" panose="020B0604030504040204" pitchFamily="34" charset="0"/>
                <a:ea typeface="Tahoma" panose="020B0604030504040204" pitchFamily="34" charset="0"/>
                <a:cs typeface="Tahoma" panose="020B0604030504040204" pitchFamily="34" charset="0"/>
              </a:rPr>
              <a:t>los</a:t>
            </a:r>
            <a:r>
              <a:rPr sz="1200" b="1" spc="92"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b="1" spc="78" dirty="0">
                <a:solidFill>
                  <a:srgbClr val="4C4747"/>
                </a:solidFill>
                <a:latin typeface="Tahoma" panose="020B0604030504040204" pitchFamily="34" charset="0"/>
                <a:ea typeface="Tahoma" panose="020B0604030504040204" pitchFamily="34" charset="0"/>
                <a:cs typeface="Tahoma" panose="020B0604030504040204" pitchFamily="34" charset="0"/>
              </a:rPr>
              <a:t>Sistemas</a:t>
            </a:r>
            <a:r>
              <a:rPr sz="1200" b="1" spc="9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b="1" spc="73"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200" b="1" spc="92"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b="1" spc="87" dirty="0">
                <a:solidFill>
                  <a:srgbClr val="4C4747"/>
                </a:solidFill>
                <a:latin typeface="Tahoma" panose="020B0604030504040204" pitchFamily="34" charset="0"/>
                <a:ea typeface="Tahoma" panose="020B0604030504040204" pitchFamily="34" charset="0"/>
                <a:cs typeface="Tahoma" panose="020B0604030504040204" pitchFamily="34" charset="0"/>
              </a:rPr>
              <a:t>Calidad </a:t>
            </a:r>
            <a:r>
              <a:rPr sz="1200" b="1" spc="92" dirty="0">
                <a:solidFill>
                  <a:srgbClr val="4C4747"/>
                </a:solidFill>
                <a:latin typeface="Tahoma" panose="020B0604030504040204" pitchFamily="34" charset="0"/>
                <a:ea typeface="Tahoma" panose="020B0604030504040204" pitchFamily="34" charset="0"/>
                <a:cs typeface="Tahoma" panose="020B0604030504040204" pitchFamily="34" charset="0"/>
              </a:rPr>
              <a:t> </a:t>
            </a:r>
            <a:endParaRPr lang="es-DO" sz="1200" b="1" spc="92"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347" marR="4939" algn="just">
              <a:lnSpc>
                <a:spcPct val="150000"/>
              </a:lnSpc>
              <a:spcBef>
                <a:spcPts val="39"/>
              </a:spcBef>
              <a:tabLst>
                <a:tab pos="237061" algn="l"/>
              </a:tabLst>
            </a:pPr>
            <a:endParaRPr lang="es-DO" sz="1200" b="1" spc="92"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347" marR="4939" algn="just">
              <a:lnSpc>
                <a:spcPct val="150000"/>
              </a:lnSpc>
              <a:spcBef>
                <a:spcPts val="39"/>
              </a:spcBef>
              <a:tabLst>
                <a:tab pos="237061" algn="l"/>
              </a:tabLst>
            </a:pPr>
            <a:r>
              <a:rPr lang="es-DO" sz="1200" spc="78" dirty="0">
                <a:solidFill>
                  <a:srgbClr val="4C4747"/>
                </a:solidFill>
                <a:latin typeface="Tahoma" panose="020B0604030504040204" pitchFamily="34" charset="0"/>
                <a:ea typeface="Tahoma" panose="020B0604030504040204" pitchFamily="34" charset="0"/>
                <a:cs typeface="Tahoma" panose="020B0604030504040204" pitchFamily="34" charset="0"/>
              </a:rPr>
              <a:t>Resultados</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34"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evaluación</a:t>
            </a:r>
            <a:r>
              <a:rPr sz="1200" spc="111"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92" dirty="0">
                <a:solidFill>
                  <a:srgbClr val="4C4747"/>
                </a:solidFill>
                <a:latin typeface="Tahoma" panose="020B0604030504040204" pitchFamily="34" charset="0"/>
                <a:ea typeface="Tahoma" panose="020B0604030504040204" pitchFamily="34" charset="0"/>
                <a:cs typeface="Tahoma" panose="020B0604030504040204" pitchFamily="34" charset="0"/>
              </a:rPr>
              <a:t>mediante</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34"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87" dirty="0">
                <a:solidFill>
                  <a:srgbClr val="4C4747"/>
                </a:solidFill>
                <a:latin typeface="Tahoma" panose="020B0604030504040204" pitchFamily="34" charset="0"/>
                <a:ea typeface="Tahoma" panose="020B0604030504040204" pitchFamily="34" charset="0"/>
                <a:cs typeface="Tahoma" panose="020B0604030504040204" pitchFamily="34" charset="0"/>
              </a:rPr>
              <a:t>aplicación </a:t>
            </a:r>
            <a:r>
              <a:rPr sz="1200" spc="-41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3" dirty="0">
                <a:solidFill>
                  <a:srgbClr val="4C4747"/>
                </a:solidFill>
                <a:latin typeface="Tahoma" panose="020B0604030504040204" pitchFamily="34" charset="0"/>
                <a:ea typeface="Tahoma" panose="020B0604030504040204" pitchFamily="34" charset="0"/>
                <a:cs typeface="Tahoma" panose="020B0604030504040204" pitchFamily="34" charset="0"/>
              </a:rPr>
              <a:t>del</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92" dirty="0">
                <a:solidFill>
                  <a:srgbClr val="4C4747"/>
                </a:solidFill>
                <a:latin typeface="Tahoma" panose="020B0604030504040204" pitchFamily="34" charset="0"/>
                <a:ea typeface="Tahoma" panose="020B0604030504040204" pitchFamily="34" charset="0"/>
                <a:cs typeface="Tahoma" panose="020B0604030504040204" pitchFamily="34" charset="0"/>
              </a:rPr>
              <a:t>Marco</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Común</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Evaluación </a:t>
            </a:r>
            <a:r>
              <a:rPr sz="1200" spc="5" dirty="0">
                <a:solidFill>
                  <a:srgbClr val="4C4747"/>
                </a:solidFill>
                <a:latin typeface="Tahoma" panose="020B0604030504040204" pitchFamily="34" charset="0"/>
                <a:ea typeface="Tahoma" panose="020B0604030504040204" pitchFamily="34" charset="0"/>
                <a:cs typeface="Tahoma" panose="020B0604030504040204" pitchFamily="34" charset="0"/>
              </a:rPr>
              <a:t>(CAF).</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 Para</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44" dirty="0">
                <a:solidFill>
                  <a:srgbClr val="4C4747"/>
                </a:solidFill>
                <a:latin typeface="Tahoma" panose="020B0604030504040204" pitchFamily="34" charset="0"/>
                <a:ea typeface="Tahoma" panose="020B0604030504040204" pitchFamily="34" charset="0"/>
                <a:cs typeface="Tahoma" panose="020B0604030504040204" pitchFamily="34" charset="0"/>
              </a:rPr>
              <a:t>el</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63" dirty="0">
                <a:solidFill>
                  <a:srgbClr val="4C4747"/>
                </a:solidFill>
                <a:latin typeface="Tahoma" panose="020B0604030504040204" pitchFamily="34" charset="0"/>
                <a:ea typeface="Tahoma" panose="020B0604030504040204" pitchFamily="34" charset="0"/>
                <a:cs typeface="Tahoma" panose="020B0604030504040204" pitchFamily="34" charset="0"/>
              </a:rPr>
              <a:t>caso </a:t>
            </a:r>
            <a:r>
              <a:rPr sz="1200" spc="-41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200" spc="321"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instituciones</a:t>
            </a:r>
            <a:r>
              <a:rPr sz="1200" spc="32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92" dirty="0">
                <a:solidFill>
                  <a:srgbClr val="4C4747"/>
                </a:solidFill>
                <a:latin typeface="Tahoma" panose="020B0604030504040204" pitchFamily="34" charset="0"/>
                <a:ea typeface="Tahoma" panose="020B0604030504040204" pitchFamily="34" charset="0"/>
                <a:cs typeface="Tahoma" panose="020B0604030504040204" pitchFamily="34" charset="0"/>
              </a:rPr>
              <a:t>que</a:t>
            </a:r>
            <a:r>
              <a:rPr sz="1200" spc="32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83" dirty="0">
                <a:solidFill>
                  <a:srgbClr val="4C4747"/>
                </a:solidFill>
                <a:latin typeface="Tahoma" panose="020B0604030504040204" pitchFamily="34" charset="0"/>
                <a:ea typeface="Tahoma" panose="020B0604030504040204" pitchFamily="34" charset="0"/>
                <a:cs typeface="Tahoma" panose="020B0604030504040204" pitchFamily="34" charset="0"/>
              </a:rPr>
              <a:t>han</a:t>
            </a:r>
            <a:r>
              <a:rPr sz="1200" spc="32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97" dirty="0">
                <a:solidFill>
                  <a:srgbClr val="4C4747"/>
                </a:solidFill>
                <a:latin typeface="Tahoma" panose="020B0604030504040204" pitchFamily="34" charset="0"/>
                <a:ea typeface="Tahoma" panose="020B0604030504040204" pitchFamily="34" charset="0"/>
                <a:cs typeface="Tahoma" panose="020B0604030504040204" pitchFamily="34" charset="0"/>
              </a:rPr>
              <a:t>obtenido certificaciones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63" dirty="0">
                <a:solidFill>
                  <a:srgbClr val="4C4747"/>
                </a:solidFill>
                <a:latin typeface="Tahoma" panose="020B0604030504040204" pitchFamily="34" charset="0"/>
                <a:ea typeface="Tahoma" panose="020B0604030504040204" pitchFamily="34" charset="0"/>
                <a:cs typeface="Tahoma" panose="020B0604030504040204" pitchFamily="34" charset="0"/>
              </a:rPr>
              <a:t>calidad,</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3" dirty="0">
                <a:solidFill>
                  <a:srgbClr val="4C4747"/>
                </a:solidFill>
                <a:latin typeface="Tahoma" panose="020B0604030504040204" pitchFamily="34" charset="0"/>
                <a:ea typeface="Tahoma" panose="020B0604030504040204" pitchFamily="34" charset="0"/>
                <a:cs typeface="Tahoma" panose="020B0604030504040204" pitchFamily="34" charset="0"/>
              </a:rPr>
              <a:t>hacer</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una</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63" dirty="0">
                <a:solidFill>
                  <a:srgbClr val="4C4747"/>
                </a:solidFill>
                <a:latin typeface="Tahoma" panose="020B0604030504040204" pitchFamily="34" charset="0"/>
                <a:ea typeface="Tahoma" panose="020B0604030504040204" pitchFamily="34" charset="0"/>
                <a:cs typeface="Tahoma" panose="020B0604030504040204" pitchFamily="34" charset="0"/>
              </a:rPr>
              <a:t>síntesis</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3" dirty="0">
                <a:solidFill>
                  <a:srgbClr val="4C4747"/>
                </a:solidFill>
                <a:latin typeface="Tahoma" panose="020B0604030504040204" pitchFamily="34" charset="0"/>
                <a:ea typeface="Tahoma" panose="020B0604030504040204" pitchFamily="34" charset="0"/>
                <a:cs typeface="Tahoma" panose="020B0604030504040204" pitchFamily="34" charset="0"/>
              </a:rPr>
              <a:t>del</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3" dirty="0">
                <a:solidFill>
                  <a:srgbClr val="4C4747"/>
                </a:solidFill>
                <a:latin typeface="Tahoma" panose="020B0604030504040204" pitchFamily="34" charset="0"/>
                <a:ea typeface="Tahoma" panose="020B0604030504040204" pitchFamily="34" charset="0"/>
                <a:cs typeface="Tahoma" panose="020B0604030504040204" pitchFamily="34" charset="0"/>
              </a:rPr>
              <a:t>estado</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actual</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3" dirty="0">
                <a:solidFill>
                  <a:srgbClr val="4C4747"/>
                </a:solidFill>
                <a:latin typeface="Tahoma" panose="020B0604030504040204" pitchFamily="34" charset="0"/>
                <a:ea typeface="Tahoma" panose="020B0604030504040204" pitchFamily="34" charset="0"/>
                <a:cs typeface="Tahoma" panose="020B0604030504040204" pitchFamily="34" charset="0"/>
              </a:rPr>
              <a:t>del </a:t>
            </a:r>
            <a:r>
              <a:rPr sz="1200" spc="-41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68" dirty="0">
                <a:solidFill>
                  <a:srgbClr val="4C4747"/>
                </a:solidFill>
                <a:latin typeface="Tahoma" panose="020B0604030504040204" pitchFamily="34" charset="0"/>
                <a:ea typeface="Tahoma" panose="020B0604030504040204" pitchFamily="34" charset="0"/>
                <a:cs typeface="Tahoma" panose="020B0604030504040204" pitchFamily="34" charset="0"/>
              </a:rPr>
              <a:t>sistema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sz="1200" spc="87" dirty="0">
                <a:solidFill>
                  <a:srgbClr val="4C4747"/>
                </a:solidFill>
                <a:latin typeface="Tahoma" panose="020B0604030504040204" pitchFamily="34" charset="0"/>
                <a:ea typeface="Tahoma" panose="020B0604030504040204" pitchFamily="34" charset="0"/>
                <a:cs typeface="Tahoma" panose="020B0604030504040204" pitchFamily="34" charset="0"/>
              </a:rPr>
              <a:t>calidad </a:t>
            </a:r>
            <a:r>
              <a:rPr sz="1200" spc="-44" dirty="0">
                <a:solidFill>
                  <a:srgbClr val="4C4747"/>
                </a:solidFill>
                <a:latin typeface="Tahoma" panose="020B0604030504040204" pitchFamily="34" charset="0"/>
                <a:ea typeface="Tahoma" panose="020B0604030504040204" pitchFamily="34" charset="0"/>
                <a:cs typeface="Tahoma" panose="020B0604030504040204" pitchFamily="34" charset="0"/>
              </a:rPr>
              <a:t>y</a:t>
            </a:r>
            <a:r>
              <a:rPr sz="1200" spc="-3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49" dirty="0">
                <a:solidFill>
                  <a:srgbClr val="4C4747"/>
                </a:solidFill>
                <a:latin typeface="Tahoma" panose="020B0604030504040204" pitchFamily="34" charset="0"/>
                <a:ea typeface="Tahoma" panose="020B0604030504040204" pitchFamily="34" charset="0"/>
                <a:cs typeface="Tahoma" panose="020B0604030504040204" pitchFamily="34" charset="0"/>
              </a:rPr>
              <a:t>los</a:t>
            </a:r>
            <a:r>
              <a:rPr sz="1200" spc="5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beneficios </a:t>
            </a:r>
            <a:r>
              <a:rPr sz="1200" spc="34" dirty="0">
                <a:solidFill>
                  <a:srgbClr val="4C4747"/>
                </a:solidFill>
                <a:latin typeface="Tahoma" panose="020B0604030504040204" pitchFamily="34" charset="0"/>
                <a:ea typeface="Tahoma" panose="020B0604030504040204" pitchFamily="34" charset="0"/>
                <a:cs typeface="Tahoma" panose="020B0604030504040204" pitchFamily="34" charset="0"/>
              </a:rPr>
              <a:t>o</a:t>
            </a:r>
            <a:r>
              <a:rPr sz="1200" spc="3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97" dirty="0">
                <a:solidFill>
                  <a:srgbClr val="4C4747"/>
                </a:solidFill>
                <a:latin typeface="Tahoma" panose="020B0604030504040204" pitchFamily="34" charset="0"/>
                <a:ea typeface="Tahoma" panose="020B0604030504040204" pitchFamily="34" charset="0"/>
                <a:cs typeface="Tahoma" panose="020B0604030504040204" pitchFamily="34" charset="0"/>
              </a:rPr>
              <a:t>contribución </a:t>
            </a:r>
            <a:r>
              <a:rPr sz="1200" spc="-41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200" spc="3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58" dirty="0" smtClean="0">
                <a:solidFill>
                  <a:srgbClr val="4C4747"/>
                </a:solidFill>
                <a:latin typeface="Tahoma" panose="020B0604030504040204" pitchFamily="34" charset="0"/>
                <a:ea typeface="Tahoma" panose="020B0604030504040204" pitchFamily="34" charset="0"/>
                <a:cs typeface="Tahoma" panose="020B0604030504040204" pitchFamily="34" charset="0"/>
              </a:rPr>
              <a:t>é</a:t>
            </a:r>
            <a:r>
              <a:rPr sz="1200" spc="58" dirty="0" err="1" smtClean="0">
                <a:solidFill>
                  <a:srgbClr val="4C4747"/>
                </a:solidFill>
                <a:latin typeface="Tahoma" panose="020B0604030504040204" pitchFamily="34" charset="0"/>
                <a:ea typeface="Tahoma" panose="020B0604030504040204" pitchFamily="34" charset="0"/>
                <a:cs typeface="Tahoma" panose="020B0604030504040204" pitchFamily="34" charset="0"/>
              </a:rPr>
              <a:t>ste</a:t>
            </a:r>
            <a:r>
              <a:rPr sz="1200" spc="44"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5" dirty="0">
                <a:solidFill>
                  <a:srgbClr val="4C4747"/>
                </a:solidFill>
                <a:latin typeface="Tahoma" panose="020B0604030504040204" pitchFamily="34" charset="0"/>
                <a:ea typeface="Tahoma" panose="020B0604030504040204" pitchFamily="34" charset="0"/>
                <a:cs typeface="Tahoma" panose="020B0604030504040204" pitchFamily="34" charset="0"/>
              </a:rPr>
              <a:t>a</a:t>
            </a:r>
            <a:r>
              <a:rPr sz="1200" spc="3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49" dirty="0">
                <a:solidFill>
                  <a:srgbClr val="4C4747"/>
                </a:solidFill>
                <a:latin typeface="Tahoma" panose="020B0604030504040204" pitchFamily="34" charset="0"/>
                <a:ea typeface="Tahoma" panose="020B0604030504040204" pitchFamily="34" charset="0"/>
                <a:cs typeface="Tahoma" panose="020B0604030504040204" pitchFamily="34" charset="0"/>
              </a:rPr>
              <a:t>los</a:t>
            </a:r>
            <a:r>
              <a:rPr sz="1200" spc="44"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procesos</a:t>
            </a:r>
            <a:r>
              <a:rPr sz="1200" spc="44"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200" spc="3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34"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sz="1200" spc="44"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73" dirty="0">
                <a:solidFill>
                  <a:srgbClr val="4C4747"/>
                </a:solidFill>
                <a:latin typeface="Tahoma" panose="020B0604030504040204" pitchFamily="34" charset="0"/>
                <a:ea typeface="Tahoma" panose="020B0604030504040204" pitchFamily="34" charset="0"/>
                <a:cs typeface="Tahoma" panose="020B0604030504040204" pitchFamily="34" charset="0"/>
              </a:rPr>
              <a:t>institución</a:t>
            </a:r>
            <a:r>
              <a:rPr sz="1200" spc="73" dirty="0">
                <a:solidFill>
                  <a:srgbClr val="4C4747"/>
                </a:solidFill>
                <a:latin typeface="Tahoma" panose="020B0604030504040204" pitchFamily="34" charset="0"/>
                <a:ea typeface="Tahoma" panose="020B0604030504040204" pitchFamily="34" charset="0"/>
                <a:cs typeface="Tahoma" panose="020B0604030504040204" pitchFamily="34" charset="0"/>
              </a:rPr>
              <a:t>.</a:t>
            </a:r>
            <a:r>
              <a:rPr lang="es-DO" sz="1200" spc="7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87" dirty="0">
                <a:solidFill>
                  <a:srgbClr val="4C4747"/>
                </a:solidFill>
                <a:latin typeface="Tahoma" panose="020B0604030504040204" pitchFamily="34" charset="0"/>
                <a:ea typeface="Tahoma" panose="020B0604030504040204" pitchFamily="34" charset="0"/>
                <a:cs typeface="Tahoma" panose="020B0604030504040204" pitchFamily="34" charset="0"/>
              </a:rPr>
              <a:t>Resumen</a:t>
            </a:r>
            <a:r>
              <a:rPr sz="1200" spc="92"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lang="es-DO" sz="1200" spc="78" dirty="0">
                <a:solidFill>
                  <a:srgbClr val="4C4747"/>
                </a:solidFill>
                <a:latin typeface="Tahoma" panose="020B0604030504040204" pitchFamily="34" charset="0"/>
                <a:ea typeface="Tahoma" panose="020B0604030504040204" pitchFamily="34" charset="0"/>
                <a:cs typeface="Tahoma" panose="020B0604030504040204" pitchFamily="34" charset="0"/>
              </a:rPr>
              <a:t>l</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92" dirty="0">
                <a:solidFill>
                  <a:srgbClr val="4C4747"/>
                </a:solidFill>
                <a:latin typeface="Tahoma" panose="020B0604030504040204" pitchFamily="34" charset="0"/>
                <a:ea typeface="Tahoma" panose="020B0604030504040204" pitchFamily="34" charset="0"/>
                <a:cs typeface="Tahoma" panose="020B0604030504040204" pitchFamily="34" charset="0"/>
              </a:rPr>
              <a:t>último</a:t>
            </a:r>
            <a:r>
              <a:rPr sz="1200" spc="9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informe</a:t>
            </a:r>
            <a:r>
              <a:rPr sz="1200" spc="8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63" dirty="0">
                <a:solidFill>
                  <a:srgbClr val="4C4747"/>
                </a:solidFill>
                <a:latin typeface="Tahoma" panose="020B0604030504040204" pitchFamily="34" charset="0"/>
                <a:ea typeface="Tahoma" panose="020B0604030504040204" pitchFamily="34" charset="0"/>
                <a:cs typeface="Tahoma" panose="020B0604030504040204" pitchFamily="34" charset="0"/>
              </a:rPr>
              <a:t>revisión </a:t>
            </a:r>
            <a:r>
              <a:rPr sz="1200" spc="73" dirty="0">
                <a:solidFill>
                  <a:srgbClr val="4C4747"/>
                </a:solidFill>
                <a:latin typeface="Tahoma" panose="020B0604030504040204" pitchFamily="34" charset="0"/>
                <a:ea typeface="Tahoma" panose="020B0604030504040204" pitchFamily="34" charset="0"/>
                <a:cs typeface="Tahoma" panose="020B0604030504040204" pitchFamily="34" charset="0"/>
              </a:rPr>
              <a:t>por </a:t>
            </a:r>
            <a:r>
              <a:rPr sz="1200" spc="34" dirty="0">
                <a:solidFill>
                  <a:srgbClr val="4C4747"/>
                </a:solidFill>
                <a:latin typeface="Tahoma" panose="020B0604030504040204" pitchFamily="34" charset="0"/>
                <a:ea typeface="Tahoma" panose="020B0604030504040204" pitchFamily="34" charset="0"/>
                <a:cs typeface="Tahoma" panose="020B0604030504040204" pitchFamily="34" charset="0"/>
              </a:rPr>
              <a:t>la </a:t>
            </a:r>
            <a:r>
              <a:rPr sz="1200" spc="92" dirty="0">
                <a:solidFill>
                  <a:srgbClr val="4C4747"/>
                </a:solidFill>
                <a:latin typeface="Tahoma" panose="020B0604030504040204" pitchFamily="34" charset="0"/>
                <a:ea typeface="Tahoma" panose="020B0604030504040204" pitchFamily="34" charset="0"/>
                <a:cs typeface="Tahoma" panose="020B0604030504040204" pitchFamily="34" charset="0"/>
              </a:rPr>
              <a:t>dirección </a:t>
            </a:r>
            <a:r>
              <a:rPr sz="1200" spc="34" dirty="0">
                <a:solidFill>
                  <a:srgbClr val="4C4747"/>
                </a:solidFill>
                <a:latin typeface="Tahoma" panose="020B0604030504040204" pitchFamily="34" charset="0"/>
                <a:ea typeface="Tahoma" panose="020B0604030504040204" pitchFamily="34" charset="0"/>
                <a:cs typeface="Tahoma" panose="020B0604030504040204" pitchFamily="34" charset="0"/>
              </a:rPr>
              <a:t>o la </a:t>
            </a:r>
            <a:r>
              <a:rPr lang="es-DO" sz="1200" spc="87" dirty="0">
                <a:solidFill>
                  <a:srgbClr val="4C4747"/>
                </a:solidFill>
                <a:latin typeface="Tahoma" panose="020B0604030504040204" pitchFamily="34" charset="0"/>
                <a:ea typeface="Tahoma" panose="020B0604030504040204" pitchFamily="34" charset="0"/>
                <a:cs typeface="Tahoma" panose="020B0604030504040204" pitchFamily="34" charset="0"/>
              </a:rPr>
              <a:t>última auditoría.</a:t>
            </a:r>
            <a:endParaRPr lang="es-ES" sz="1200" spc="58"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347" marR="4939" algn="just">
              <a:lnSpc>
                <a:spcPct val="150000"/>
              </a:lnSpc>
              <a:spcBef>
                <a:spcPts val="1069"/>
              </a:spcBef>
              <a:buAutoNum type="alphaLcParenR" startAt="3"/>
              <a:tabLst>
                <a:tab pos="217923" algn="l"/>
                <a:tab pos="929107" algn="l"/>
                <a:tab pos="1358163" algn="l"/>
                <a:tab pos="1639056" algn="l"/>
                <a:tab pos="1709433" algn="l"/>
                <a:tab pos="2723118" algn="l"/>
                <a:tab pos="3166990" algn="l"/>
                <a:tab pos="3264530" algn="l"/>
                <a:tab pos="3738653" algn="l"/>
              </a:tabLst>
            </a:pPr>
            <a:r>
              <a:rPr lang="es-ES" sz="1200" b="1" spc="78" dirty="0">
                <a:solidFill>
                  <a:srgbClr val="4C4747"/>
                </a:solidFill>
                <a:latin typeface="Tahoma" panose="020B0604030504040204" pitchFamily="34" charset="0"/>
                <a:ea typeface="Tahoma" panose="020B0604030504040204" pitchFamily="34" charset="0"/>
                <a:cs typeface="Tahoma" panose="020B0604030504040204" pitchFamily="34" charset="0"/>
              </a:rPr>
              <a:t> Acciones para el fortalecimiento institucional  </a:t>
            </a:r>
          </a:p>
          <a:p>
            <a:pPr marL="12347" marR="4939" algn="just">
              <a:lnSpc>
                <a:spcPct val="150000"/>
              </a:lnSpc>
              <a:spcBef>
                <a:spcPts val="1069"/>
              </a:spcBef>
              <a:tabLst>
                <a:tab pos="217923" algn="l"/>
                <a:tab pos="929107" algn="l"/>
                <a:tab pos="1358163" algn="l"/>
                <a:tab pos="1639056" algn="l"/>
                <a:tab pos="1709433" algn="l"/>
                <a:tab pos="2723118" algn="l"/>
                <a:tab pos="3166990" algn="l"/>
                <a:tab pos="3264530" algn="l"/>
                <a:tab pos="3738653" algn="l"/>
              </a:tabLst>
            </a:pPr>
            <a:r>
              <a:rPr lang="es-DO" sz="1200" spc="97" dirty="0">
                <a:solidFill>
                  <a:srgbClr val="4C4747"/>
                </a:solidFill>
                <a:latin typeface="Tahoma" panose="020B0604030504040204" pitchFamily="34" charset="0"/>
                <a:ea typeface="Tahoma" panose="020B0604030504040204" pitchFamily="34" charset="0"/>
                <a:cs typeface="Tahoma" panose="020B0604030504040204" pitchFamily="34" charset="0"/>
              </a:rPr>
              <a:t>Informe</a:t>
            </a:r>
            <a:r>
              <a:rPr sz="1200" spc="97" dirty="0">
                <a:solidFill>
                  <a:srgbClr val="4C4747"/>
                </a:solidFill>
                <a:latin typeface="Tahoma" panose="020B0604030504040204" pitchFamily="34" charset="0"/>
                <a:ea typeface="Tahoma" panose="020B0604030504040204" pitchFamily="34" charset="0"/>
                <a:cs typeface="Tahoma" panose="020B0604030504040204" pitchFamily="34" charset="0"/>
              </a:rPr>
              <a:t>	sobre	proyectos	de	</a:t>
            </a:r>
            <a:r>
              <a:rPr lang="es-DO" sz="1200" spc="97" dirty="0">
                <a:solidFill>
                  <a:srgbClr val="4C4747"/>
                </a:solidFill>
                <a:latin typeface="Tahoma" panose="020B0604030504040204" pitchFamily="34" charset="0"/>
                <a:ea typeface="Tahoma" panose="020B0604030504040204" pitchFamily="34" charset="0"/>
                <a:cs typeface="Tahoma" panose="020B0604030504040204" pitchFamily="34" charset="0"/>
              </a:rPr>
              <a:t>fortalecimiento institucional</a:t>
            </a:r>
            <a:r>
              <a:rPr sz="1200" spc="97" dirty="0">
                <a:solidFill>
                  <a:srgbClr val="4C4747"/>
                </a:solidFill>
                <a:latin typeface="Tahoma" panose="020B0604030504040204" pitchFamily="34" charset="0"/>
                <a:ea typeface="Tahoma" panose="020B0604030504040204" pitchFamily="34" charset="0"/>
                <a:cs typeface="Tahoma" panose="020B0604030504040204" pitchFamily="34" charset="0"/>
              </a:rPr>
              <a:t>	y		modernización		de	procesos  administrativos, recursos </a:t>
            </a:r>
            <a:r>
              <a:rPr sz="1200" spc="73" dirty="0">
                <a:solidFill>
                  <a:srgbClr val="4C4747"/>
                </a:solidFill>
                <a:latin typeface="Tahoma" panose="020B0604030504040204" pitchFamily="34" charset="0"/>
                <a:ea typeface="Tahoma" panose="020B0604030504040204" pitchFamily="34" charset="0"/>
                <a:cs typeface="Tahoma" panose="020B0604030504040204" pitchFamily="34" charset="0"/>
              </a:rPr>
              <a:t>humanos,</a:t>
            </a:r>
            <a:r>
              <a:rPr sz="1200" spc="238"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3" dirty="0">
                <a:solidFill>
                  <a:srgbClr val="4C4747"/>
                </a:solidFill>
                <a:latin typeface="Tahoma" panose="020B0604030504040204" pitchFamily="34" charset="0"/>
                <a:ea typeface="Tahoma" panose="020B0604030504040204" pitchFamily="34" charset="0"/>
                <a:cs typeface="Tahoma" panose="020B0604030504040204" pitchFamily="34" charset="0"/>
              </a:rPr>
              <a:t>relaciones</a:t>
            </a:r>
            <a:r>
              <a:rPr sz="1200" spc="23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92" dirty="0">
                <a:solidFill>
                  <a:srgbClr val="4C4747"/>
                </a:solidFill>
                <a:latin typeface="Tahoma" panose="020B0604030504040204" pitchFamily="34" charset="0"/>
                <a:ea typeface="Tahoma" panose="020B0604030504040204" pitchFamily="34" charset="0"/>
                <a:cs typeface="Tahoma" panose="020B0604030504040204" pitchFamily="34" charset="0"/>
              </a:rPr>
              <a:t>con </a:t>
            </a:r>
            <a:r>
              <a:rPr sz="1200" spc="-408"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34" dirty="0">
                <a:solidFill>
                  <a:srgbClr val="4C4747"/>
                </a:solidFill>
                <a:latin typeface="Tahoma" panose="020B0604030504040204" pitchFamily="34" charset="0"/>
                <a:ea typeface="Tahoma" panose="020B0604030504040204" pitchFamily="34" charset="0"/>
                <a:cs typeface="Tahoma" panose="020B0604030504040204" pitchFamily="34" charset="0"/>
              </a:rPr>
              <a:t>la </a:t>
            </a:r>
            <a:r>
              <a:rPr sz="1200" spc="68" dirty="0">
                <a:solidFill>
                  <a:srgbClr val="4C4747"/>
                </a:solidFill>
                <a:latin typeface="Tahoma" panose="020B0604030504040204" pitchFamily="34" charset="0"/>
                <a:ea typeface="Tahoma" panose="020B0604030504040204" pitchFamily="34" charset="0"/>
                <a:cs typeface="Tahoma" panose="020B0604030504040204" pitchFamily="34" charset="0"/>
              </a:rPr>
              <a:t>sociedad, </a:t>
            </a:r>
            <a:r>
              <a:rPr sz="1200" spc="63" dirty="0">
                <a:solidFill>
                  <a:srgbClr val="4C4747"/>
                </a:solidFill>
                <a:latin typeface="Tahoma" panose="020B0604030504040204" pitchFamily="34" charset="0"/>
                <a:ea typeface="Tahoma" panose="020B0604030504040204" pitchFamily="34" charset="0"/>
                <a:cs typeface="Tahoma" panose="020B0604030504040204" pitchFamily="34" charset="0"/>
              </a:rPr>
              <a:t>transparencia, </a:t>
            </a:r>
            <a:r>
              <a:rPr sz="1200" spc="73" dirty="0">
                <a:solidFill>
                  <a:srgbClr val="4C4747"/>
                </a:solidFill>
                <a:latin typeface="Tahoma" panose="020B0604030504040204" pitchFamily="34" charset="0"/>
                <a:ea typeface="Tahoma" panose="020B0604030504040204" pitchFamily="34" charset="0"/>
                <a:cs typeface="Tahoma" panose="020B0604030504040204" pitchFamily="34" charset="0"/>
              </a:rPr>
              <a:t>desarrollados </a:t>
            </a:r>
            <a:r>
              <a:rPr sz="1200" spc="87" dirty="0">
                <a:solidFill>
                  <a:srgbClr val="4C4747"/>
                </a:solidFill>
                <a:latin typeface="Tahoma" panose="020B0604030504040204" pitchFamily="34" charset="0"/>
                <a:ea typeface="Tahoma" panose="020B0604030504040204" pitchFamily="34" charset="0"/>
                <a:cs typeface="Tahoma" panose="020B0604030504040204" pitchFamily="34" charset="0"/>
              </a:rPr>
              <a:t>durante </a:t>
            </a:r>
            <a:r>
              <a:rPr sz="1200" spc="44" dirty="0">
                <a:solidFill>
                  <a:srgbClr val="4C4747"/>
                </a:solidFill>
                <a:latin typeface="Tahoma" panose="020B0604030504040204" pitchFamily="34" charset="0"/>
                <a:ea typeface="Tahoma" panose="020B0604030504040204" pitchFamily="34" charset="0"/>
                <a:cs typeface="Tahoma" panose="020B0604030504040204" pitchFamily="34" charset="0"/>
              </a:rPr>
              <a:t>el </a:t>
            </a:r>
            <a:r>
              <a:rPr sz="1200" spc="-41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29" dirty="0">
                <a:solidFill>
                  <a:srgbClr val="4C4747"/>
                </a:solidFill>
                <a:latin typeface="Tahoma" panose="020B0604030504040204" pitchFamily="34" charset="0"/>
                <a:ea typeface="Tahoma" panose="020B0604030504040204" pitchFamily="34" charset="0"/>
                <a:cs typeface="Tahoma" panose="020B0604030504040204" pitchFamily="34" charset="0"/>
              </a:rPr>
              <a:t>año</a:t>
            </a:r>
            <a:r>
              <a:rPr sz="1200" spc="29" dirty="0">
                <a:solidFill>
                  <a:srgbClr val="4C4747"/>
                </a:solidFill>
                <a:latin typeface="Tahoma" panose="020B0604030504040204" pitchFamily="34" charset="0"/>
                <a:ea typeface="Tahoma" panose="020B0604030504040204" pitchFamily="34" charset="0"/>
                <a:cs typeface="Tahoma" panose="020B0604030504040204" pitchFamily="34" charset="0"/>
              </a:rPr>
              <a:t>.</a:t>
            </a:r>
            <a:endParaRPr lang="es-DO" sz="600" spc="29"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228600" marR="4939" indent="-228600" algn="just">
              <a:lnSpc>
                <a:spcPct val="150000"/>
              </a:lnSpc>
              <a:spcBef>
                <a:spcPts val="1069"/>
              </a:spcBef>
              <a:buFont typeface="+mj-lt"/>
              <a:buAutoNum type="alphaLcParenR" startAt="4"/>
              <a:tabLst>
                <a:tab pos="217923" algn="l"/>
                <a:tab pos="929107" algn="l"/>
                <a:tab pos="1358163" algn="l"/>
                <a:tab pos="1639056" algn="l"/>
                <a:tab pos="1709433" algn="l"/>
                <a:tab pos="2723118" algn="l"/>
                <a:tab pos="3166990" algn="l"/>
                <a:tab pos="3264530" algn="l"/>
                <a:tab pos="3738653" algn="l"/>
              </a:tabLst>
            </a:pPr>
            <a:r>
              <a:rPr lang="es-DO" sz="1200" b="1" spc="78" dirty="0">
                <a:solidFill>
                  <a:srgbClr val="4C4747"/>
                </a:solidFill>
                <a:latin typeface="Tahoma" panose="020B0604030504040204" pitchFamily="34" charset="0"/>
                <a:ea typeface="Tahoma" panose="020B0604030504040204" pitchFamily="34" charset="0"/>
                <a:cs typeface="Tahoma" panose="020B0604030504040204" pitchFamily="34" charset="0"/>
              </a:rPr>
              <a:t>Resultados o </a:t>
            </a:r>
            <a:r>
              <a:rPr lang="es-ES" sz="1200" b="1" spc="78" dirty="0">
                <a:solidFill>
                  <a:srgbClr val="4C4747"/>
                </a:solidFill>
                <a:latin typeface="Tahoma" panose="020B0604030504040204" pitchFamily="34" charset="0"/>
                <a:ea typeface="Tahoma" panose="020B0604030504040204" pitchFamily="34" charset="0"/>
                <a:cs typeface="Tahoma" panose="020B0604030504040204" pitchFamily="34" charset="0"/>
              </a:rPr>
              <a:t>Avances en la Implementación de </a:t>
            </a:r>
            <a:r>
              <a:rPr lang="es-ES" sz="1200" b="1" spc="78" dirty="0" smtClean="0">
                <a:solidFill>
                  <a:srgbClr val="4C4747"/>
                </a:solidFill>
                <a:latin typeface="Tahoma" panose="020B0604030504040204" pitchFamily="34" charset="0"/>
                <a:ea typeface="Tahoma" panose="020B0604030504040204" pitchFamily="34" charset="0"/>
                <a:cs typeface="Tahoma" panose="020B0604030504040204" pitchFamily="34" charset="0"/>
              </a:rPr>
              <a:t>las Políticas Transversales</a:t>
            </a:r>
            <a:endParaRPr lang="es-ES" sz="1200" b="1" spc="78"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347" marR="4939" algn="just">
              <a:lnSpc>
                <a:spcPct val="150000"/>
              </a:lnSpc>
              <a:spcBef>
                <a:spcPts val="1069"/>
              </a:spcBef>
              <a:tabLst>
                <a:tab pos="217923" algn="l"/>
                <a:tab pos="929107" algn="l"/>
                <a:tab pos="1358163" algn="l"/>
                <a:tab pos="1639056" algn="l"/>
                <a:tab pos="1709433" algn="l"/>
                <a:tab pos="2723118" algn="l"/>
                <a:tab pos="3166990" algn="l"/>
                <a:tab pos="3264530" algn="l"/>
                <a:tab pos="3738653" algn="l"/>
              </a:tabLst>
            </a:pPr>
            <a:r>
              <a:rPr lang="es-DO" sz="1200" spc="78" dirty="0">
                <a:solidFill>
                  <a:srgbClr val="4C4747"/>
                </a:solidFill>
                <a:latin typeface="Tahoma" panose="020B0604030504040204" pitchFamily="34" charset="0"/>
                <a:ea typeface="Tahoma" panose="020B0604030504040204" pitchFamily="34" charset="0"/>
                <a:cs typeface="Tahoma" panose="020B0604030504040204" pitchFamily="34" charset="0"/>
              </a:rPr>
              <a:t>Información sobre los esfuerzos y avances que han tenido las instituciones en la implementación de estás políticas, destacando: objetivo de la implementación,  beneficios para la institución y los ciudadanos, principales acciones, estatus de la implementación y calificación obtenida por política implementada. Planes de Acción para la implementación o de mejora, según aplique.</a:t>
            </a:r>
            <a:endParaRPr sz="1200" spc="78"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1218650" y="902654"/>
            <a:ext cx="5119200" cy="1661993"/>
          </a:xfrm>
          <a:prstGeom prst="rect">
            <a:avLst/>
          </a:prstGeom>
          <a:noFill/>
        </p:spPr>
        <p:txBody>
          <a:bodyPr wrap="square" rtlCol="0">
            <a:spAutoFit/>
          </a:bodyPr>
          <a:lstStyle/>
          <a:p>
            <a:pPr marL="555612" marR="0" lvl="0" indent="-555612" algn="ctr" defTabSz="888980" rtl="0" eaLnBrk="1" fontAlgn="auto" latinLnBrk="0" hangingPunct="1">
              <a:lnSpc>
                <a:spcPct val="100000"/>
              </a:lnSpc>
              <a:spcBef>
                <a:spcPts val="0"/>
              </a:spcBef>
              <a:spcAft>
                <a:spcPts val="0"/>
              </a:spcAft>
              <a:buClrTx/>
              <a:buSzTx/>
              <a:buFont typeface="+mj-lt"/>
              <a:buAutoNum type="romanUcPeriod" startAt="4"/>
              <a:tabLst/>
              <a:defRPr/>
            </a:pPr>
            <a:r>
              <a:rPr kumimoji="0" lang="es-DO" sz="3400" b="1" i="0" u="none" strike="noStrike" kern="1200" cap="none" spc="29" normalizeH="0" baseline="0" noProof="0" dirty="0">
                <a:ln>
                  <a:noFill/>
                </a:ln>
                <a:solidFill>
                  <a:srgbClr val="003775"/>
                </a:solidFill>
                <a:effectLst/>
                <a:uLnTx/>
                <a:uFillTx/>
                <a:latin typeface="Tahoma"/>
                <a:ea typeface="+mn-ea"/>
                <a:cs typeface="Tahoma"/>
              </a:rPr>
              <a:t> Resultados Áreas </a:t>
            </a:r>
            <a:br>
              <a:rPr kumimoji="0" lang="es-DO" sz="3400" b="1" i="0" u="none" strike="noStrike" kern="1200" cap="none" spc="29" normalizeH="0" baseline="0" noProof="0" dirty="0">
                <a:ln>
                  <a:noFill/>
                </a:ln>
                <a:solidFill>
                  <a:srgbClr val="003775"/>
                </a:solidFill>
                <a:effectLst/>
                <a:uLnTx/>
                <a:uFillTx/>
                <a:latin typeface="Tahoma"/>
                <a:ea typeface="+mn-ea"/>
                <a:cs typeface="Tahoma"/>
              </a:rPr>
            </a:br>
            <a:r>
              <a:rPr kumimoji="0" lang="es-DO" sz="3400" b="1" i="0" u="none" strike="noStrike" kern="1200" cap="none" spc="29" normalizeH="0" baseline="0" noProof="0" dirty="0">
                <a:ln>
                  <a:noFill/>
                </a:ln>
                <a:solidFill>
                  <a:srgbClr val="003775"/>
                </a:solidFill>
                <a:effectLst/>
                <a:uLnTx/>
                <a:uFillTx/>
                <a:latin typeface="Tahoma"/>
                <a:ea typeface="+mn-ea"/>
                <a:cs typeface="Tahoma"/>
              </a:rPr>
              <a:t>Transversales </a:t>
            </a:r>
            <a:br>
              <a:rPr kumimoji="0" lang="es-DO" sz="3400" b="1" i="0" u="none" strike="noStrike" kern="1200" cap="none" spc="29" normalizeH="0" baseline="0" noProof="0" dirty="0">
                <a:ln>
                  <a:noFill/>
                </a:ln>
                <a:solidFill>
                  <a:srgbClr val="003775"/>
                </a:solidFill>
                <a:effectLst/>
                <a:uLnTx/>
                <a:uFillTx/>
                <a:latin typeface="Tahoma"/>
                <a:ea typeface="+mn-ea"/>
                <a:cs typeface="Tahoma"/>
              </a:rPr>
            </a:br>
            <a:r>
              <a:rPr kumimoji="0" lang="es-DO" sz="3400" b="1" i="0" u="none" strike="noStrike" kern="1200" cap="none" spc="29" normalizeH="0" baseline="0" noProof="0" dirty="0">
                <a:ln>
                  <a:noFill/>
                </a:ln>
                <a:solidFill>
                  <a:srgbClr val="003775"/>
                </a:solidFill>
                <a:effectLst/>
                <a:uLnTx/>
                <a:uFillTx/>
                <a:latin typeface="Tahoma"/>
                <a:ea typeface="+mn-ea"/>
                <a:cs typeface="Tahoma"/>
              </a:rPr>
              <a:t>y de Apoyo</a:t>
            </a:r>
          </a:p>
        </p:txBody>
      </p:sp>
      <p:sp>
        <p:nvSpPr>
          <p:cNvPr id="4" name="Freeform 18">
            <a:extLst>
              <a:ext uri="{FF2B5EF4-FFF2-40B4-BE49-F238E27FC236}">
                <a16:creationId xmlns:a16="http://schemas.microsoft.com/office/drawing/2014/main" id="{E2640672-67F0-46B1-BBDB-3729716F9A6A}"/>
              </a:ext>
            </a:extLst>
          </p:cNvPr>
          <p:cNvSpPr/>
          <p:nvPr/>
        </p:nvSpPr>
        <p:spPr>
          <a:xfrm rot="-820713">
            <a:off x="1266290" y="103562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5" name="Freeform 19">
            <a:extLst>
              <a:ext uri="{FF2B5EF4-FFF2-40B4-BE49-F238E27FC236}">
                <a16:creationId xmlns:a16="http://schemas.microsoft.com/office/drawing/2014/main" id="{7990FF54-0957-4FC8-94CB-D86882B34612}"/>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6" name="Freeform 20">
            <a:extLst>
              <a:ext uri="{FF2B5EF4-FFF2-40B4-BE49-F238E27FC236}">
                <a16:creationId xmlns:a16="http://schemas.microsoft.com/office/drawing/2014/main" id="{D3AE2D84-A137-46A2-90D4-0001E441EEB2}"/>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7" name="Freeform 21">
            <a:extLst>
              <a:ext uri="{FF2B5EF4-FFF2-40B4-BE49-F238E27FC236}">
                <a16:creationId xmlns:a16="http://schemas.microsoft.com/office/drawing/2014/main" id="{F924BCAE-9062-4987-8630-EA3AC76F8BFE}"/>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CuadroTexto 9">
            <a:extLst>
              <a:ext uri="{FF2B5EF4-FFF2-40B4-BE49-F238E27FC236}">
                <a16:creationId xmlns:a16="http://schemas.microsoft.com/office/drawing/2014/main" id="{558D416D-718C-4C57-B6D8-50232EC63295}"/>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35</a:t>
            </a:r>
            <a:endParaRPr lang="es-DO" b="1" dirty="0">
              <a:solidFill>
                <a:srgbClr val="003775"/>
              </a:solidFill>
            </a:endParaRPr>
          </a:p>
        </p:txBody>
      </p:sp>
    </p:spTree>
    <p:extLst>
      <p:ext uri="{BB962C8B-B14F-4D97-AF65-F5344CB8AC3E}">
        <p14:creationId xmlns:p14="http://schemas.microsoft.com/office/powerpoint/2010/main" val="1861580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2"/>
          <p:cNvSpPr txBox="1">
            <a:spLocks noGrp="1"/>
          </p:cNvSpPr>
          <p:nvPr>
            <p:ph type="body" idx="1"/>
          </p:nvPr>
        </p:nvSpPr>
        <p:spPr>
          <a:xfrm>
            <a:off x="1416050" y="2759075"/>
            <a:ext cx="5119200" cy="2085044"/>
          </a:xfrm>
          <a:prstGeom prst="rect">
            <a:avLst/>
          </a:prstGeom>
        </p:spPr>
        <p:txBody>
          <a:bodyPr vert="horz" wrap="square" lIns="0" tIns="4939" rIns="0" bIns="0" rtlCol="0">
            <a:spAutoFit/>
          </a:bodyPr>
          <a:lstStyle/>
          <a:p>
            <a:pPr marL="12347" marR="4939" algn="just">
              <a:lnSpc>
                <a:spcPct val="150000"/>
              </a:lnSpc>
              <a:spcBef>
                <a:spcPts val="39"/>
              </a:spcBef>
              <a:tabLst>
                <a:tab pos="237061" algn="l"/>
              </a:tabLst>
            </a:pPr>
            <a:r>
              <a:rPr lang="es-DO" sz="1200" b="1" spc="78" dirty="0" smtClean="0">
                <a:solidFill>
                  <a:srgbClr val="4C4747"/>
                </a:solidFill>
                <a:latin typeface="Tahoma" panose="020B0604030504040204" pitchFamily="34" charset="0"/>
                <a:ea typeface="Tahoma" panose="020B0604030504040204" pitchFamily="34" charset="0"/>
                <a:cs typeface="Tahoma" panose="020B0604030504040204" pitchFamily="34" charset="0"/>
              </a:rPr>
              <a:t>e</a:t>
            </a:r>
            <a:r>
              <a:rPr lang="es-DO" sz="1200" b="1" spc="78" dirty="0">
                <a:solidFill>
                  <a:srgbClr val="4C4747"/>
                </a:solidFill>
                <a:latin typeface="Tahoma" panose="020B0604030504040204" pitchFamily="34" charset="0"/>
                <a:ea typeface="Tahoma" panose="020B0604030504040204" pitchFamily="34" charset="0"/>
                <a:cs typeface="Tahoma" panose="020B0604030504040204" pitchFamily="34" charset="0"/>
              </a:rPr>
              <a:t>) Resultados o </a:t>
            </a:r>
            <a:r>
              <a:rPr lang="es-ES" sz="1200" b="1" spc="78" dirty="0">
                <a:solidFill>
                  <a:srgbClr val="4C4747"/>
                </a:solidFill>
                <a:latin typeface="Tahoma" panose="020B0604030504040204" pitchFamily="34" charset="0"/>
                <a:ea typeface="Tahoma" panose="020B0604030504040204" pitchFamily="34" charset="0"/>
                <a:cs typeface="Tahoma" panose="020B0604030504040204" pitchFamily="34" charset="0"/>
              </a:rPr>
              <a:t>Avances en la Implementación de </a:t>
            </a:r>
            <a:r>
              <a:rPr lang="es-ES" sz="1200" b="1" spc="78" dirty="0" smtClean="0">
                <a:solidFill>
                  <a:srgbClr val="4C4747"/>
                </a:solidFill>
                <a:latin typeface="Tahoma" panose="020B0604030504040204" pitchFamily="34" charset="0"/>
                <a:ea typeface="Tahoma" panose="020B0604030504040204" pitchFamily="34" charset="0"/>
                <a:cs typeface="Tahoma" panose="020B0604030504040204" pitchFamily="34" charset="0"/>
              </a:rPr>
              <a:t>la Evaluación de Desempeño Institucional</a:t>
            </a:r>
            <a:endParaRPr lang="es-ES" sz="1200" b="1" spc="78"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347" marR="4939" algn="just">
              <a:lnSpc>
                <a:spcPct val="150000"/>
              </a:lnSpc>
              <a:spcBef>
                <a:spcPts val="1069"/>
              </a:spcBef>
              <a:tabLst>
                <a:tab pos="217923" algn="l"/>
                <a:tab pos="929107" algn="l"/>
                <a:tab pos="1358163" algn="l"/>
                <a:tab pos="1639056" algn="l"/>
                <a:tab pos="1709433" algn="l"/>
                <a:tab pos="2723118" algn="l"/>
                <a:tab pos="3166990" algn="l"/>
                <a:tab pos="3264530" algn="l"/>
                <a:tab pos="3738653" algn="l"/>
              </a:tabLst>
            </a:pPr>
            <a:r>
              <a:rPr lang="es-DO" sz="1200" spc="78" dirty="0" smtClean="0">
                <a:solidFill>
                  <a:srgbClr val="4C4747"/>
                </a:solidFill>
                <a:latin typeface="Tahoma" panose="020B0604030504040204" pitchFamily="34" charset="0"/>
                <a:ea typeface="Tahoma" panose="020B0604030504040204" pitchFamily="34" charset="0"/>
                <a:cs typeface="Tahoma" panose="020B0604030504040204" pitchFamily="34" charset="0"/>
              </a:rPr>
              <a:t>Para las instituciones que aplicas, presentar información </a:t>
            </a:r>
            <a:r>
              <a:rPr lang="es-DO" sz="1200" spc="78" dirty="0">
                <a:solidFill>
                  <a:srgbClr val="4C4747"/>
                </a:solidFill>
                <a:latin typeface="Tahoma" panose="020B0604030504040204" pitchFamily="34" charset="0"/>
                <a:ea typeface="Tahoma" panose="020B0604030504040204" pitchFamily="34" charset="0"/>
                <a:cs typeface="Tahoma" panose="020B0604030504040204" pitchFamily="34" charset="0"/>
              </a:rPr>
              <a:t>sobre los </a:t>
            </a:r>
            <a:r>
              <a:rPr lang="es-DO" sz="1200" spc="78" dirty="0" smtClean="0">
                <a:solidFill>
                  <a:srgbClr val="4C4747"/>
                </a:solidFill>
                <a:latin typeface="Tahoma" panose="020B0604030504040204" pitchFamily="34" charset="0"/>
                <a:ea typeface="Tahoma" panose="020B0604030504040204" pitchFamily="34" charset="0"/>
                <a:cs typeface="Tahoma" panose="020B0604030504040204" pitchFamily="34" charset="0"/>
              </a:rPr>
              <a:t>esfuerzos,  avances y calificación obtenida en la Evaluación de Desempeño Institucional. Detalle de las acciones realizadas, cómo esta evaluación ha impactado la producción institucional. Planes </a:t>
            </a:r>
            <a:r>
              <a:rPr lang="es-DO" sz="1200" spc="78"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DO" sz="1200" spc="78" dirty="0" smtClean="0">
                <a:solidFill>
                  <a:srgbClr val="4C4747"/>
                </a:solidFill>
                <a:latin typeface="Tahoma" panose="020B0604030504040204" pitchFamily="34" charset="0"/>
                <a:ea typeface="Tahoma" panose="020B0604030504040204" pitchFamily="34" charset="0"/>
                <a:cs typeface="Tahoma" panose="020B0604030504040204" pitchFamily="34" charset="0"/>
              </a:rPr>
              <a:t>acción </a:t>
            </a:r>
            <a:r>
              <a:rPr lang="es-DO" sz="1200" spc="78" dirty="0">
                <a:solidFill>
                  <a:srgbClr val="4C4747"/>
                </a:solidFill>
                <a:latin typeface="Tahoma" panose="020B0604030504040204" pitchFamily="34" charset="0"/>
                <a:ea typeface="Tahoma" panose="020B0604030504040204" pitchFamily="34" charset="0"/>
                <a:cs typeface="Tahoma" panose="020B0604030504040204" pitchFamily="34" charset="0"/>
              </a:rPr>
              <a:t>para </a:t>
            </a:r>
            <a:r>
              <a:rPr lang="es-DO" sz="1200" spc="78" dirty="0" smtClean="0">
                <a:solidFill>
                  <a:srgbClr val="4C4747"/>
                </a:solidFill>
                <a:latin typeface="Tahoma" panose="020B0604030504040204" pitchFamily="34" charset="0"/>
                <a:ea typeface="Tahoma" panose="020B0604030504040204" pitchFamily="34" charset="0"/>
                <a:cs typeface="Tahoma" panose="020B0604030504040204" pitchFamily="34" charset="0"/>
              </a:rPr>
              <a:t>mejorar los resultados.</a:t>
            </a:r>
            <a:endParaRPr sz="1200" spc="78"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1218650" y="902654"/>
            <a:ext cx="5119200" cy="1661993"/>
          </a:xfrm>
          <a:prstGeom prst="rect">
            <a:avLst/>
          </a:prstGeom>
          <a:noFill/>
        </p:spPr>
        <p:txBody>
          <a:bodyPr wrap="square" rtlCol="0">
            <a:spAutoFit/>
          </a:bodyPr>
          <a:lstStyle/>
          <a:p>
            <a:pPr marL="555612" marR="0" lvl="0" indent="-555612" algn="ctr" defTabSz="888980" rtl="0" eaLnBrk="1" fontAlgn="auto" latinLnBrk="0" hangingPunct="1">
              <a:lnSpc>
                <a:spcPct val="100000"/>
              </a:lnSpc>
              <a:spcBef>
                <a:spcPts val="0"/>
              </a:spcBef>
              <a:spcAft>
                <a:spcPts val="0"/>
              </a:spcAft>
              <a:buClrTx/>
              <a:buSzTx/>
              <a:buFont typeface="+mj-lt"/>
              <a:buAutoNum type="romanUcPeriod" startAt="4"/>
              <a:tabLst/>
              <a:defRPr/>
            </a:pPr>
            <a:r>
              <a:rPr kumimoji="0" lang="es-DO" sz="3400" b="1" i="0" u="none" strike="noStrike" kern="1200" cap="none" spc="29" normalizeH="0" baseline="0" noProof="0" dirty="0">
                <a:ln>
                  <a:noFill/>
                </a:ln>
                <a:solidFill>
                  <a:srgbClr val="003775"/>
                </a:solidFill>
                <a:effectLst/>
                <a:uLnTx/>
                <a:uFillTx/>
                <a:latin typeface="Tahoma"/>
                <a:ea typeface="+mn-ea"/>
                <a:cs typeface="Tahoma"/>
              </a:rPr>
              <a:t> Resultados Áreas </a:t>
            </a:r>
            <a:br>
              <a:rPr kumimoji="0" lang="es-DO" sz="3400" b="1" i="0" u="none" strike="noStrike" kern="1200" cap="none" spc="29" normalizeH="0" baseline="0" noProof="0" dirty="0">
                <a:ln>
                  <a:noFill/>
                </a:ln>
                <a:solidFill>
                  <a:srgbClr val="003775"/>
                </a:solidFill>
                <a:effectLst/>
                <a:uLnTx/>
                <a:uFillTx/>
                <a:latin typeface="Tahoma"/>
                <a:ea typeface="+mn-ea"/>
                <a:cs typeface="Tahoma"/>
              </a:rPr>
            </a:br>
            <a:r>
              <a:rPr kumimoji="0" lang="es-DO" sz="3400" b="1" i="0" u="none" strike="noStrike" kern="1200" cap="none" spc="29" normalizeH="0" baseline="0" noProof="0" dirty="0">
                <a:ln>
                  <a:noFill/>
                </a:ln>
                <a:solidFill>
                  <a:srgbClr val="003775"/>
                </a:solidFill>
                <a:effectLst/>
                <a:uLnTx/>
                <a:uFillTx/>
                <a:latin typeface="Tahoma"/>
                <a:ea typeface="+mn-ea"/>
                <a:cs typeface="Tahoma"/>
              </a:rPr>
              <a:t>Transversales </a:t>
            </a:r>
            <a:br>
              <a:rPr kumimoji="0" lang="es-DO" sz="3400" b="1" i="0" u="none" strike="noStrike" kern="1200" cap="none" spc="29" normalizeH="0" baseline="0" noProof="0" dirty="0">
                <a:ln>
                  <a:noFill/>
                </a:ln>
                <a:solidFill>
                  <a:srgbClr val="003775"/>
                </a:solidFill>
                <a:effectLst/>
                <a:uLnTx/>
                <a:uFillTx/>
                <a:latin typeface="Tahoma"/>
                <a:ea typeface="+mn-ea"/>
                <a:cs typeface="Tahoma"/>
              </a:rPr>
            </a:br>
            <a:r>
              <a:rPr kumimoji="0" lang="es-DO" sz="3400" b="1" i="0" u="none" strike="noStrike" kern="1200" cap="none" spc="29" normalizeH="0" baseline="0" noProof="0" dirty="0">
                <a:ln>
                  <a:noFill/>
                </a:ln>
                <a:solidFill>
                  <a:srgbClr val="003775"/>
                </a:solidFill>
                <a:effectLst/>
                <a:uLnTx/>
                <a:uFillTx/>
                <a:latin typeface="Tahoma"/>
                <a:ea typeface="+mn-ea"/>
                <a:cs typeface="Tahoma"/>
              </a:rPr>
              <a:t>y de Apoyo</a:t>
            </a:r>
          </a:p>
        </p:txBody>
      </p:sp>
      <p:sp>
        <p:nvSpPr>
          <p:cNvPr id="4" name="Freeform 18">
            <a:extLst>
              <a:ext uri="{FF2B5EF4-FFF2-40B4-BE49-F238E27FC236}">
                <a16:creationId xmlns:a16="http://schemas.microsoft.com/office/drawing/2014/main" id="{E2640672-67F0-46B1-BBDB-3729716F9A6A}"/>
              </a:ext>
            </a:extLst>
          </p:cNvPr>
          <p:cNvSpPr/>
          <p:nvPr/>
        </p:nvSpPr>
        <p:spPr>
          <a:xfrm rot="-820713">
            <a:off x="1266290" y="103562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5" name="Freeform 19">
            <a:extLst>
              <a:ext uri="{FF2B5EF4-FFF2-40B4-BE49-F238E27FC236}">
                <a16:creationId xmlns:a16="http://schemas.microsoft.com/office/drawing/2014/main" id="{7990FF54-0957-4FC8-94CB-D86882B34612}"/>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6" name="Freeform 20">
            <a:extLst>
              <a:ext uri="{FF2B5EF4-FFF2-40B4-BE49-F238E27FC236}">
                <a16:creationId xmlns:a16="http://schemas.microsoft.com/office/drawing/2014/main" id="{D3AE2D84-A137-46A2-90D4-0001E441EEB2}"/>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7" name="Freeform 21">
            <a:extLst>
              <a:ext uri="{FF2B5EF4-FFF2-40B4-BE49-F238E27FC236}">
                <a16:creationId xmlns:a16="http://schemas.microsoft.com/office/drawing/2014/main" id="{F924BCAE-9062-4987-8630-EA3AC76F8BFE}"/>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CuadroTexto 9">
            <a:extLst>
              <a:ext uri="{FF2B5EF4-FFF2-40B4-BE49-F238E27FC236}">
                <a16:creationId xmlns:a16="http://schemas.microsoft.com/office/drawing/2014/main" id="{558D416D-718C-4C57-B6D8-50232EC63295}"/>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36</a:t>
            </a:r>
            <a:endParaRPr lang="es-DO" b="1" dirty="0">
              <a:solidFill>
                <a:srgbClr val="003775"/>
              </a:solidFill>
            </a:endParaRPr>
          </a:p>
        </p:txBody>
      </p:sp>
    </p:spTree>
    <p:extLst>
      <p:ext uri="{BB962C8B-B14F-4D97-AF65-F5344CB8AC3E}">
        <p14:creationId xmlns:p14="http://schemas.microsoft.com/office/powerpoint/2010/main" val="36799432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txBox="1">
            <a:spLocks noGrp="1"/>
          </p:cNvSpPr>
          <p:nvPr>
            <p:ph type="body" idx="1"/>
          </p:nvPr>
        </p:nvSpPr>
        <p:spPr>
          <a:xfrm>
            <a:off x="1441596" y="3063875"/>
            <a:ext cx="5119200" cy="3986398"/>
          </a:xfrm>
          <a:prstGeom prst="rect">
            <a:avLst/>
          </a:prstGeom>
        </p:spPr>
        <p:txBody>
          <a:bodyPr vert="horz" wrap="square" lIns="0" tIns="4939" rIns="0" bIns="0" rtlCol="0">
            <a:spAutoFit/>
          </a:bodyPr>
          <a:lstStyle/>
          <a:p>
            <a:pPr marR="4939" algn="just">
              <a:lnSpc>
                <a:spcPct val="150000"/>
              </a:lnSpc>
              <a:spcBef>
                <a:spcPts val="1069"/>
              </a:spcBef>
              <a:tabLst>
                <a:tab pos="217923" algn="l"/>
                <a:tab pos="929107" algn="l"/>
                <a:tab pos="1358163" algn="l"/>
                <a:tab pos="1639056" algn="l"/>
                <a:tab pos="1709433" algn="l"/>
                <a:tab pos="2723118" algn="l"/>
                <a:tab pos="3166990" algn="l"/>
                <a:tab pos="3264530" algn="l"/>
                <a:tab pos="3738653" algn="l"/>
              </a:tabLst>
            </a:pPr>
            <a:r>
              <a:rPr lang="es-DO" sz="1200" b="1" spc="78" dirty="0">
                <a:solidFill>
                  <a:srgbClr val="4C4747"/>
                </a:solidFill>
                <a:latin typeface="Tahoma" panose="020B0604030504040204" pitchFamily="34" charset="0"/>
                <a:ea typeface="Tahoma" panose="020B0604030504040204" pitchFamily="34" charset="0"/>
                <a:cs typeface="Tahoma" panose="020B0604030504040204" pitchFamily="34" charset="0"/>
              </a:rPr>
              <a:t>4</a:t>
            </a:r>
            <a:r>
              <a:rPr sz="1200" b="1" spc="78" dirty="0">
                <a:solidFill>
                  <a:srgbClr val="4C4747"/>
                </a:solidFill>
                <a:latin typeface="Tahoma" panose="020B0604030504040204" pitchFamily="34" charset="0"/>
                <a:ea typeface="Tahoma" panose="020B0604030504040204" pitchFamily="34" charset="0"/>
                <a:cs typeface="Tahoma" panose="020B0604030504040204" pitchFamily="34" charset="0"/>
              </a:rPr>
              <a:t>.6 Desempeño del Área de </a:t>
            </a:r>
            <a:r>
              <a:rPr lang="es-DO" sz="1200" b="1" spc="78" dirty="0">
                <a:solidFill>
                  <a:srgbClr val="4C4747"/>
                </a:solidFill>
                <a:latin typeface="Tahoma" panose="020B0604030504040204" pitchFamily="34" charset="0"/>
                <a:ea typeface="Tahoma" panose="020B0604030504040204" pitchFamily="34" charset="0"/>
                <a:cs typeface="Tahoma" panose="020B0604030504040204" pitchFamily="34" charset="0"/>
              </a:rPr>
              <a:t>Comunicaciones</a:t>
            </a:r>
            <a:r>
              <a:rPr sz="1200" b="1" spc="78" dirty="0">
                <a:solidFill>
                  <a:srgbClr val="4C4747"/>
                </a:solidFill>
                <a:latin typeface="Tahoma" panose="020B0604030504040204" pitchFamily="34" charset="0"/>
                <a:ea typeface="Tahoma" panose="020B0604030504040204" pitchFamily="34" charset="0"/>
                <a:cs typeface="Tahoma" panose="020B0604030504040204" pitchFamily="34" charset="0"/>
              </a:rPr>
              <a:t> </a:t>
            </a:r>
            <a:endParaRPr lang="es-DO" sz="1200" b="1" spc="78"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R="4939" algn="just">
              <a:lnSpc>
                <a:spcPct val="150000"/>
              </a:lnSpc>
              <a:spcBef>
                <a:spcPts val="1069"/>
              </a:spcBef>
              <a:tabLst>
                <a:tab pos="217923" algn="l"/>
                <a:tab pos="929107" algn="l"/>
                <a:tab pos="1358163" algn="l"/>
                <a:tab pos="1639056" algn="l"/>
                <a:tab pos="1709433" algn="l"/>
                <a:tab pos="2723118" algn="l"/>
                <a:tab pos="3166990" algn="l"/>
                <a:tab pos="3264530" algn="l"/>
                <a:tab pos="3738653" algn="l"/>
              </a:tabLst>
            </a:pPr>
            <a:endParaRPr lang="es-DO" sz="1200" b="1" spc="78" dirty="0">
              <a:solidFill>
                <a:srgbClr val="003775"/>
              </a:solidFill>
              <a:latin typeface="Tahoma" panose="020B0604030504040204" pitchFamily="34" charset="0"/>
              <a:ea typeface="Tahoma" panose="020B0604030504040204" pitchFamily="34" charset="0"/>
              <a:cs typeface="Tahoma" panose="020B0604030504040204" pitchFamily="34" charset="0"/>
            </a:endParaRPr>
          </a:p>
          <a:p>
            <a:pPr marL="12347" marR="4939" algn="just">
              <a:lnSpc>
                <a:spcPct val="150000"/>
              </a:lnSpc>
              <a:tabLst>
                <a:tab pos="316082" algn="l"/>
                <a:tab pos="732174" algn="l"/>
                <a:tab pos="1139623" algn="l"/>
                <a:tab pos="1226668" algn="l"/>
                <a:tab pos="1659429" algn="l"/>
                <a:tab pos="2015020" algn="l"/>
                <a:tab pos="2269985" algn="l"/>
                <a:tab pos="3291077" algn="l"/>
                <a:tab pos="3378739" algn="l"/>
                <a:tab pos="3657164" algn="l"/>
                <a:tab pos="4412796" algn="l"/>
              </a:tabLst>
            </a:pPr>
            <a:r>
              <a:rPr lang="es-DO" sz="1200" spc="92" dirty="0">
                <a:solidFill>
                  <a:srgbClr val="4C4747"/>
                </a:solidFill>
                <a:latin typeface="Tahoma" panose="020B0604030504040204" pitchFamily="34" charset="0"/>
                <a:ea typeface="Tahoma" panose="020B0604030504040204" pitchFamily="34" charset="0"/>
                <a:cs typeface="Tahoma" panose="020B0604030504040204" pitchFamily="34" charset="0"/>
              </a:rPr>
              <a:t>Presentación</a:t>
            </a:r>
            <a:r>
              <a:rPr sz="1200" spc="37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200" spc="37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49" dirty="0">
                <a:solidFill>
                  <a:srgbClr val="4C4747"/>
                </a:solidFill>
                <a:latin typeface="Tahoma" panose="020B0604030504040204" pitchFamily="34" charset="0"/>
                <a:ea typeface="Tahoma" panose="020B0604030504040204" pitchFamily="34" charset="0"/>
                <a:cs typeface="Tahoma" panose="020B0604030504040204" pitchFamily="34" charset="0"/>
              </a:rPr>
              <a:t>los</a:t>
            </a:r>
            <a:r>
              <a:rPr sz="1200" spc="37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49" dirty="0">
                <a:solidFill>
                  <a:srgbClr val="4C4747"/>
                </a:solidFill>
                <a:latin typeface="Tahoma" panose="020B0604030504040204" pitchFamily="34" charset="0"/>
                <a:ea typeface="Tahoma" panose="020B0604030504040204" pitchFamily="34" charset="0"/>
                <a:cs typeface="Tahoma" panose="020B0604030504040204" pitchFamily="34" charset="0"/>
              </a:rPr>
              <a:t>logros,</a:t>
            </a:r>
            <a:r>
              <a:rPr sz="1200" spc="37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acciones</a:t>
            </a:r>
            <a:r>
              <a:rPr sz="1200" spc="384"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44" dirty="0">
                <a:solidFill>
                  <a:srgbClr val="4C4747"/>
                </a:solidFill>
                <a:latin typeface="Tahoma" panose="020B0604030504040204" pitchFamily="34" charset="0"/>
                <a:ea typeface="Tahoma" panose="020B0604030504040204" pitchFamily="34" charset="0"/>
                <a:cs typeface="Tahoma" panose="020B0604030504040204" pitchFamily="34" charset="0"/>
              </a:rPr>
              <a:t>y</a:t>
            </a:r>
            <a:r>
              <a:rPr sz="120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planes</a:t>
            </a:r>
            <a:r>
              <a:rPr sz="1200" spc="37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3" dirty="0">
                <a:solidFill>
                  <a:srgbClr val="4C4747"/>
                </a:solidFill>
                <a:latin typeface="Tahoma" panose="020B0604030504040204" pitchFamily="34" charset="0"/>
                <a:ea typeface="Tahoma" panose="020B0604030504040204" pitchFamily="34" charset="0"/>
                <a:cs typeface="Tahoma" panose="020B0604030504040204" pitchFamily="34" charset="0"/>
              </a:rPr>
              <a:t>en </a:t>
            </a:r>
            <a:r>
              <a:rPr sz="1200" spc="-41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3" dirty="0">
                <a:solidFill>
                  <a:srgbClr val="4C4747"/>
                </a:solidFill>
                <a:latin typeface="Tahoma" panose="020B0604030504040204" pitchFamily="34" charset="0"/>
                <a:ea typeface="Tahoma" panose="020B0604030504040204" pitchFamily="34" charset="0"/>
                <a:cs typeface="Tahoma" panose="020B0604030504040204" pitchFamily="34" charset="0"/>
              </a:rPr>
              <a:t>materia</a:t>
            </a:r>
            <a:r>
              <a:rPr sz="1200" spc="32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8"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200" spc="32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comunicación</a:t>
            </a:r>
            <a:r>
              <a:rPr sz="1200" spc="32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87" dirty="0">
                <a:solidFill>
                  <a:srgbClr val="4C4747"/>
                </a:solidFill>
                <a:latin typeface="Tahoma" panose="020B0604030504040204" pitchFamily="34" charset="0"/>
                <a:ea typeface="Tahoma" panose="020B0604030504040204" pitchFamily="34" charset="0"/>
                <a:cs typeface="Tahoma" panose="020B0604030504040204" pitchFamily="34" charset="0"/>
              </a:rPr>
              <a:t>desplegados</a:t>
            </a:r>
            <a:r>
              <a:rPr sz="1200" spc="32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87" dirty="0">
                <a:solidFill>
                  <a:srgbClr val="4C4747"/>
                </a:solidFill>
                <a:latin typeface="Tahoma" panose="020B0604030504040204" pitchFamily="34" charset="0"/>
                <a:ea typeface="Tahoma" panose="020B0604030504040204" pitchFamily="34" charset="0"/>
                <a:cs typeface="Tahoma" panose="020B0604030504040204" pitchFamily="34" charset="0"/>
              </a:rPr>
              <a:t>durante</a:t>
            </a:r>
            <a:r>
              <a:rPr sz="1200" spc="331"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44" dirty="0">
                <a:solidFill>
                  <a:srgbClr val="4C4747"/>
                </a:solidFill>
                <a:latin typeface="Tahoma" panose="020B0604030504040204" pitchFamily="34" charset="0"/>
                <a:ea typeface="Tahoma" panose="020B0604030504040204" pitchFamily="34" charset="0"/>
                <a:cs typeface="Tahoma" panose="020B0604030504040204" pitchFamily="34" charset="0"/>
              </a:rPr>
              <a:t>el </a:t>
            </a:r>
            <a:r>
              <a:rPr sz="1200" spc="-41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29" dirty="0">
                <a:solidFill>
                  <a:srgbClr val="4C4747"/>
                </a:solidFill>
                <a:latin typeface="Tahoma" panose="020B0604030504040204" pitchFamily="34" charset="0"/>
                <a:ea typeface="Tahoma" panose="020B0604030504040204" pitchFamily="34" charset="0"/>
                <a:cs typeface="Tahoma" panose="020B0604030504040204" pitchFamily="34" charset="0"/>
              </a:rPr>
              <a:t>año,</a:t>
            </a:r>
            <a:r>
              <a:rPr sz="1200" spc="34"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87" dirty="0">
                <a:solidFill>
                  <a:srgbClr val="4C4747"/>
                </a:solidFill>
                <a:latin typeface="Tahoma" panose="020B0604030504040204" pitchFamily="34" charset="0"/>
                <a:ea typeface="Tahoma" panose="020B0604030504040204" pitchFamily="34" charset="0"/>
                <a:cs typeface="Tahoma" panose="020B0604030504040204" pitchFamily="34" charset="0"/>
              </a:rPr>
              <a:t>mostrando </a:t>
            </a:r>
            <a:r>
              <a:rPr sz="1200" spc="34" dirty="0">
                <a:solidFill>
                  <a:srgbClr val="4C4747"/>
                </a:solidFill>
                <a:latin typeface="Tahoma" panose="020B0604030504040204" pitchFamily="34" charset="0"/>
                <a:ea typeface="Tahoma" panose="020B0604030504040204" pitchFamily="34" charset="0"/>
                <a:cs typeface="Tahoma" panose="020B0604030504040204" pitchFamily="34" charset="0"/>
              </a:rPr>
              <a:t>las</a:t>
            </a:r>
            <a:r>
              <a:rPr sz="1200" spc="3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83" dirty="0">
                <a:solidFill>
                  <a:srgbClr val="4C4747"/>
                </a:solidFill>
                <a:latin typeface="Tahoma" panose="020B0604030504040204" pitchFamily="34" charset="0"/>
                <a:ea typeface="Tahoma" panose="020B0604030504040204" pitchFamily="34" charset="0"/>
                <a:cs typeface="Tahoma" panose="020B0604030504040204" pitchFamily="34" charset="0"/>
              </a:rPr>
              <a:t>principales </a:t>
            </a:r>
            <a:r>
              <a:rPr sz="1200" spc="53" dirty="0">
                <a:solidFill>
                  <a:srgbClr val="4C4747"/>
                </a:solidFill>
                <a:latin typeface="Tahoma" panose="020B0604030504040204" pitchFamily="34" charset="0"/>
                <a:ea typeface="Tahoma" panose="020B0604030504040204" pitchFamily="34" charset="0"/>
                <a:cs typeface="Tahoma" panose="020B0604030504040204" pitchFamily="34" charset="0"/>
              </a:rPr>
              <a:t>estrategias</a:t>
            </a:r>
            <a:r>
              <a:rPr sz="1200" spc="92" dirty="0">
                <a:solidFill>
                  <a:srgbClr val="4C4747"/>
                </a:solidFill>
                <a:latin typeface="Tahoma" panose="020B0604030504040204" pitchFamily="34" charset="0"/>
                <a:ea typeface="Tahoma" panose="020B0604030504040204" pitchFamily="34" charset="0"/>
                <a:cs typeface="Tahoma" panose="020B0604030504040204" pitchFamily="34" charset="0"/>
              </a:rPr>
              <a:t>, ejes y </a:t>
            </a:r>
            <a:r>
              <a:rPr lang="es-DO" sz="1200" spc="92" dirty="0">
                <a:solidFill>
                  <a:srgbClr val="4C4747"/>
                </a:solidFill>
                <a:latin typeface="Tahoma" panose="020B0604030504040204" pitchFamily="34" charset="0"/>
                <a:ea typeface="Tahoma" panose="020B0604030504040204" pitchFamily="34" charset="0"/>
                <a:cs typeface="Tahoma" panose="020B0604030504040204" pitchFamily="34" charset="0"/>
              </a:rPr>
              <a:t>pilares del Plan de comunicación institucional. Campañas desarrollas durante</a:t>
            </a:r>
            <a:r>
              <a:rPr sz="1200" spc="92" dirty="0">
                <a:solidFill>
                  <a:srgbClr val="4C4747"/>
                </a:solidFill>
                <a:latin typeface="Tahoma" panose="020B0604030504040204" pitchFamily="34" charset="0"/>
                <a:ea typeface="Tahoma" panose="020B0604030504040204" pitchFamily="34" charset="0"/>
                <a:cs typeface="Tahoma" panose="020B0604030504040204" pitchFamily="34" charset="0"/>
              </a:rPr>
              <a:t> el año, </a:t>
            </a:r>
            <a:r>
              <a:rPr lang="es-DO" sz="1200" spc="92" dirty="0" smtClean="0">
                <a:solidFill>
                  <a:srgbClr val="4C4747"/>
                </a:solidFill>
                <a:latin typeface="Tahoma" panose="020B0604030504040204" pitchFamily="34" charset="0"/>
                <a:ea typeface="Tahoma" panose="020B0604030504040204" pitchFamily="34" charset="0"/>
                <a:cs typeface="Tahoma" panose="020B0604030504040204" pitchFamily="34" charset="0"/>
              </a:rPr>
              <a:t>así</a:t>
            </a:r>
            <a:r>
              <a:rPr sz="1200" spc="92"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92" dirty="0" smtClean="0">
                <a:solidFill>
                  <a:srgbClr val="4C4747"/>
                </a:solidFill>
                <a:latin typeface="Tahoma" panose="020B0604030504040204" pitchFamily="34" charset="0"/>
                <a:ea typeface="Tahoma" panose="020B0604030504040204" pitchFamily="34" charset="0"/>
                <a:cs typeface="Tahoma" panose="020B0604030504040204" pitchFamily="34" charset="0"/>
              </a:rPr>
              <a:t>como</a:t>
            </a:r>
            <a:r>
              <a:rPr sz="1200" spc="92"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92" dirty="0">
                <a:solidFill>
                  <a:srgbClr val="4C4747"/>
                </a:solidFill>
                <a:latin typeface="Tahoma" panose="020B0604030504040204" pitchFamily="34" charset="0"/>
                <a:ea typeface="Tahoma" panose="020B0604030504040204" pitchFamily="34" charset="0"/>
                <a:cs typeface="Tahoma" panose="020B0604030504040204" pitchFamily="34" charset="0"/>
              </a:rPr>
              <a:t>el</a:t>
            </a:r>
            <a:r>
              <a:rPr lang="es-DO" sz="1200" spc="92" dirty="0">
                <a:solidFill>
                  <a:srgbClr val="4C4747"/>
                </a:solidFill>
                <a:latin typeface="Tahoma" panose="020B0604030504040204" pitchFamily="34" charset="0"/>
                <a:ea typeface="Tahoma" panose="020B0604030504040204" pitchFamily="34" charset="0"/>
                <a:cs typeface="Tahoma" panose="020B0604030504040204" pitchFamily="34" charset="0"/>
              </a:rPr>
              <a:t> impacto obtenido en cuanto a difusión, resultados en </a:t>
            </a:r>
            <a:r>
              <a:rPr lang="es-DO" sz="1200" spc="92" dirty="0" smtClean="0">
                <a:solidFill>
                  <a:srgbClr val="4C4747"/>
                </a:solidFill>
                <a:latin typeface="Tahoma" panose="020B0604030504040204" pitchFamily="34" charset="0"/>
                <a:ea typeface="Tahoma" panose="020B0604030504040204" pitchFamily="34" charset="0"/>
                <a:cs typeface="Tahoma" panose="020B0604030504040204" pitchFamily="34" charset="0"/>
              </a:rPr>
              <a:t>el público </a:t>
            </a:r>
            <a:r>
              <a:rPr lang="es-DO" sz="1200" spc="92" dirty="0">
                <a:solidFill>
                  <a:srgbClr val="4C4747"/>
                </a:solidFill>
                <a:latin typeface="Tahoma" panose="020B0604030504040204" pitchFamily="34" charset="0"/>
                <a:ea typeface="Tahoma" panose="020B0604030504040204" pitchFamily="34" charset="0"/>
                <a:cs typeface="Tahoma" panose="020B0604030504040204" pitchFamily="34" charset="0"/>
              </a:rPr>
              <a:t>de  interés,  tanto internos como externos, impacto en la  ciudadanía. Ejecución presupuestaria de las  inversiones en comunicación y publicidad. </a:t>
            </a:r>
          </a:p>
          <a:p>
            <a:pPr marL="12347" marR="4939" algn="just">
              <a:lnSpc>
                <a:spcPct val="150000"/>
              </a:lnSpc>
              <a:tabLst>
                <a:tab pos="316082" algn="l"/>
                <a:tab pos="732174" algn="l"/>
                <a:tab pos="1139623" algn="l"/>
                <a:tab pos="1226668" algn="l"/>
                <a:tab pos="1659429" algn="l"/>
                <a:tab pos="2015020" algn="l"/>
                <a:tab pos="2269985" algn="l"/>
                <a:tab pos="3291077" algn="l"/>
                <a:tab pos="3378739" algn="l"/>
                <a:tab pos="3657164" algn="l"/>
                <a:tab pos="4412796" algn="l"/>
              </a:tabLst>
            </a:pPr>
            <a:endParaRPr lang="es-DO" sz="1200" spc="92"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347" marR="4939" algn="just">
              <a:lnSpc>
                <a:spcPct val="150000"/>
              </a:lnSpc>
              <a:tabLst>
                <a:tab pos="316082" algn="l"/>
                <a:tab pos="732174" algn="l"/>
                <a:tab pos="1139623" algn="l"/>
                <a:tab pos="1226668" algn="l"/>
                <a:tab pos="1659429" algn="l"/>
                <a:tab pos="2015020" algn="l"/>
                <a:tab pos="2269985" algn="l"/>
                <a:tab pos="3291077" algn="l"/>
                <a:tab pos="3378739" algn="l"/>
                <a:tab pos="3657164" algn="l"/>
                <a:tab pos="4412796" algn="l"/>
              </a:tabLst>
            </a:pPr>
            <a:r>
              <a:rPr lang="es-DO" sz="1200" spc="92" dirty="0">
                <a:solidFill>
                  <a:srgbClr val="4C4747"/>
                </a:solidFill>
                <a:latin typeface="Tahoma" panose="020B0604030504040204" pitchFamily="34" charset="0"/>
                <a:ea typeface="Tahoma" panose="020B0604030504040204" pitchFamily="34" charset="0"/>
                <a:cs typeface="Tahoma" panose="020B0604030504040204" pitchFamily="34" charset="0"/>
              </a:rPr>
              <a:t>Puede  incluirse los medios utilizados, cantidad de  reproducciones, me </a:t>
            </a:r>
            <a:r>
              <a:rPr lang="es-DO" sz="1200" spc="92" dirty="0" smtClean="0">
                <a:solidFill>
                  <a:srgbClr val="4C4747"/>
                </a:solidFill>
                <a:latin typeface="Tahoma" panose="020B0604030504040204" pitchFamily="34" charset="0"/>
                <a:ea typeface="Tahoma" panose="020B0604030504040204" pitchFamily="34" charset="0"/>
                <a:cs typeface="Tahoma" panose="020B0604030504040204" pitchFamily="34" charset="0"/>
              </a:rPr>
              <a:t>gusta (</a:t>
            </a:r>
            <a:r>
              <a:rPr lang="es-DO" sz="1200" spc="92" dirty="0" err="1" smtClean="0">
                <a:solidFill>
                  <a:srgbClr val="4C4747"/>
                </a:solidFill>
                <a:latin typeface="Tahoma" panose="020B0604030504040204" pitchFamily="34" charset="0"/>
                <a:ea typeface="Tahoma" panose="020B0604030504040204" pitchFamily="34" charset="0"/>
                <a:cs typeface="Tahoma" panose="020B0604030504040204" pitchFamily="34" charset="0"/>
              </a:rPr>
              <a:t>likes</a:t>
            </a:r>
            <a:r>
              <a:rPr lang="es-DO" sz="1200" spc="92"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92" dirty="0">
                <a:solidFill>
                  <a:srgbClr val="4C4747"/>
                </a:solidFill>
                <a:latin typeface="Tahoma" panose="020B0604030504040204" pitchFamily="34" charset="0"/>
                <a:ea typeface="Tahoma" panose="020B0604030504040204" pitchFamily="34" charset="0"/>
                <a:cs typeface="Tahoma" panose="020B0604030504040204" pitchFamily="34" charset="0"/>
              </a:rPr>
              <a:t>suscriptores en  el  campo de la comunicación digital.</a:t>
            </a:r>
            <a:endParaRPr sz="1200" spc="92"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1218650" y="930275"/>
            <a:ext cx="5119200" cy="1661993"/>
          </a:xfrm>
          <a:prstGeom prst="rect">
            <a:avLst/>
          </a:prstGeom>
          <a:noFill/>
        </p:spPr>
        <p:txBody>
          <a:bodyPr wrap="square" rtlCol="0">
            <a:spAutoFit/>
          </a:bodyPr>
          <a:lstStyle/>
          <a:p>
            <a:pPr marL="555612" marR="0" lvl="0" indent="-555612" algn="ctr" defTabSz="888980" rtl="0" eaLnBrk="1" fontAlgn="auto" latinLnBrk="0" hangingPunct="1">
              <a:lnSpc>
                <a:spcPct val="100000"/>
              </a:lnSpc>
              <a:spcBef>
                <a:spcPts val="0"/>
              </a:spcBef>
              <a:spcAft>
                <a:spcPts val="0"/>
              </a:spcAft>
              <a:buClrTx/>
              <a:buSzTx/>
              <a:buFont typeface="+mj-lt"/>
              <a:buAutoNum type="romanUcPeriod" startAt="4"/>
              <a:tabLst/>
              <a:defRPr/>
            </a:pPr>
            <a:r>
              <a:rPr kumimoji="0" lang="es-DO" sz="3400" b="1" i="0" u="none" strike="noStrike" kern="1200" cap="none" spc="29" normalizeH="0" baseline="0" noProof="0" dirty="0">
                <a:ln>
                  <a:noFill/>
                </a:ln>
                <a:solidFill>
                  <a:srgbClr val="003775"/>
                </a:solidFill>
                <a:effectLst/>
                <a:uLnTx/>
                <a:uFillTx/>
                <a:latin typeface="Tahoma"/>
                <a:ea typeface="+mn-ea"/>
                <a:cs typeface="Tahoma"/>
              </a:rPr>
              <a:t> Resultados Áreas </a:t>
            </a:r>
            <a:br>
              <a:rPr kumimoji="0" lang="es-DO" sz="3400" b="1" i="0" u="none" strike="noStrike" kern="1200" cap="none" spc="29" normalizeH="0" baseline="0" noProof="0" dirty="0">
                <a:ln>
                  <a:noFill/>
                </a:ln>
                <a:solidFill>
                  <a:srgbClr val="003775"/>
                </a:solidFill>
                <a:effectLst/>
                <a:uLnTx/>
                <a:uFillTx/>
                <a:latin typeface="Tahoma"/>
                <a:ea typeface="+mn-ea"/>
                <a:cs typeface="Tahoma"/>
              </a:rPr>
            </a:br>
            <a:r>
              <a:rPr kumimoji="0" lang="es-DO" sz="3400" b="1" i="0" u="none" strike="noStrike" kern="1200" cap="none" spc="29" normalizeH="0" baseline="0" noProof="0" dirty="0">
                <a:ln>
                  <a:noFill/>
                </a:ln>
                <a:solidFill>
                  <a:srgbClr val="003775"/>
                </a:solidFill>
                <a:effectLst/>
                <a:uLnTx/>
                <a:uFillTx/>
                <a:latin typeface="Tahoma"/>
                <a:ea typeface="+mn-ea"/>
                <a:cs typeface="Tahoma"/>
              </a:rPr>
              <a:t>Transversales </a:t>
            </a:r>
            <a:br>
              <a:rPr kumimoji="0" lang="es-DO" sz="3400" b="1" i="0" u="none" strike="noStrike" kern="1200" cap="none" spc="29" normalizeH="0" baseline="0" noProof="0" dirty="0">
                <a:ln>
                  <a:noFill/>
                </a:ln>
                <a:solidFill>
                  <a:srgbClr val="003775"/>
                </a:solidFill>
                <a:effectLst/>
                <a:uLnTx/>
                <a:uFillTx/>
                <a:latin typeface="Tahoma"/>
                <a:ea typeface="+mn-ea"/>
                <a:cs typeface="Tahoma"/>
              </a:rPr>
            </a:br>
            <a:r>
              <a:rPr kumimoji="0" lang="es-DO" sz="3400" b="1" i="0" u="none" strike="noStrike" kern="1200" cap="none" spc="29" normalizeH="0" baseline="0" noProof="0" dirty="0">
                <a:ln>
                  <a:noFill/>
                </a:ln>
                <a:solidFill>
                  <a:srgbClr val="003775"/>
                </a:solidFill>
                <a:effectLst/>
                <a:uLnTx/>
                <a:uFillTx/>
                <a:latin typeface="Tahoma"/>
                <a:ea typeface="+mn-ea"/>
                <a:cs typeface="Tahoma"/>
              </a:rPr>
              <a:t>y de Apoyo</a:t>
            </a:r>
          </a:p>
        </p:txBody>
      </p:sp>
      <p:sp>
        <p:nvSpPr>
          <p:cNvPr id="4" name="Freeform 18">
            <a:extLst>
              <a:ext uri="{FF2B5EF4-FFF2-40B4-BE49-F238E27FC236}">
                <a16:creationId xmlns:a16="http://schemas.microsoft.com/office/drawing/2014/main" id="{9EBBFA61-7079-4B66-AB91-7669417D4880}"/>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5" name="Freeform 19">
            <a:extLst>
              <a:ext uri="{FF2B5EF4-FFF2-40B4-BE49-F238E27FC236}">
                <a16:creationId xmlns:a16="http://schemas.microsoft.com/office/drawing/2014/main" id="{6360296A-469F-4678-8C96-63E694E65CD7}"/>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6" name="Freeform 20">
            <a:extLst>
              <a:ext uri="{FF2B5EF4-FFF2-40B4-BE49-F238E27FC236}">
                <a16:creationId xmlns:a16="http://schemas.microsoft.com/office/drawing/2014/main" id="{21F1556F-352A-4D68-A5DA-84D90904A89B}"/>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7" name="Freeform 21">
            <a:extLst>
              <a:ext uri="{FF2B5EF4-FFF2-40B4-BE49-F238E27FC236}">
                <a16:creationId xmlns:a16="http://schemas.microsoft.com/office/drawing/2014/main" id="{74D0D77C-8CC3-4897-9359-47BE44C9FBA5}"/>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CuadroTexto 9">
            <a:extLst>
              <a:ext uri="{FF2B5EF4-FFF2-40B4-BE49-F238E27FC236}">
                <a16:creationId xmlns:a16="http://schemas.microsoft.com/office/drawing/2014/main" id="{66766EB2-A7F2-43EB-9B46-9A0762EB24A2}"/>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37</a:t>
            </a:r>
            <a:endParaRPr lang="es-DO" b="1" dirty="0">
              <a:solidFill>
                <a:srgbClr val="003775"/>
              </a:solidFill>
            </a:endParaRPr>
          </a:p>
        </p:txBody>
      </p:sp>
    </p:spTree>
    <p:extLst>
      <p:ext uri="{BB962C8B-B14F-4D97-AF65-F5344CB8AC3E}">
        <p14:creationId xmlns:p14="http://schemas.microsoft.com/office/powerpoint/2010/main" val="37063716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p:cNvSpPr txBox="1"/>
          <p:nvPr/>
        </p:nvSpPr>
        <p:spPr>
          <a:xfrm>
            <a:off x="1473346" y="3023869"/>
            <a:ext cx="5119200" cy="6027769"/>
          </a:xfrm>
          <a:prstGeom prst="rect">
            <a:avLst/>
          </a:prstGeom>
        </p:spPr>
        <p:txBody>
          <a:bodyPr vert="horz" wrap="square" lIns="0" tIns="12347" rIns="0" bIns="0" rtlCol="0">
            <a:spAutoFit/>
          </a:bodyPr>
          <a:lstStyle/>
          <a:p>
            <a:pPr marL="12347" marR="5556" lvl="0" indent="0" algn="just" defTabSz="888980" rtl="0" eaLnBrk="1" fontAlgn="auto" latinLnBrk="0" hangingPunct="1">
              <a:lnSpc>
                <a:spcPct val="150000"/>
              </a:lnSpc>
              <a:spcBef>
                <a:spcPts val="97"/>
              </a:spcBef>
              <a:spcAft>
                <a:spcPts val="0"/>
              </a:spcAft>
              <a:buClrTx/>
              <a:buSzTx/>
              <a:buFontTx/>
              <a:buNone/>
              <a:tabLst/>
              <a:defRPr/>
            </a:pP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El </a:t>
            </a:r>
            <a:r>
              <a:rPr kumimoji="0"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ciudadano </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podrá </a:t>
            </a:r>
            <a:r>
              <a:rPr kumimoji="0"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conocer </a:t>
            </a:r>
            <a:r>
              <a:rPr kumimoji="0"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el </a:t>
            </a:r>
            <a:r>
              <a:rPr kumimoji="0" sz="1200" b="0"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nivel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eficacia </a:t>
            </a:r>
            <a:r>
              <a:rPr kumimoji="0"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 </a:t>
            </a:r>
            <a:r>
              <a:rPr kumimoji="0"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eficiencia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 </a:t>
            </a:r>
            <a:r>
              <a:rPr kumimoji="0" sz="1200"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institución </a:t>
            </a:r>
            <a:r>
              <a:rPr kumimoji="0"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al </a:t>
            </a:r>
            <a:r>
              <a:rPr kumimoji="0" sz="1200" b="0"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prestar </a:t>
            </a:r>
            <a:r>
              <a:rPr kumimoji="0" sz="1200"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los </a:t>
            </a: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servicios </a:t>
            </a:r>
            <a:r>
              <a:rPr kumimoji="0" sz="1200" b="0"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públicos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misionales </a:t>
            </a:r>
            <a:r>
              <a:rPr kumimoji="0"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transparencia </a:t>
            </a:r>
            <a:r>
              <a:rPr kumimoji="0"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asociados </a:t>
            </a:r>
            <a:r>
              <a:rPr kumimoji="0"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sz="1200" b="0" i="0" u="none" strike="noStrike" kern="1200" cap="none" spc="-41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a:t>
            </a:r>
            <a:r>
              <a:rPr kumimoji="0"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rendición</a:t>
            </a:r>
            <a:r>
              <a:rPr kumimoji="0"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cuentas.</a:t>
            </a:r>
            <a:r>
              <a:rPr kumimoji="0" sz="1200" b="0"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Es</a:t>
            </a:r>
            <a:r>
              <a:rPr kumimoji="0" sz="1200"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una</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mirada</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sz="12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 </a:t>
            </a:r>
            <a:r>
              <a:rPr kumimoji="0"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respuesta</a:t>
            </a:r>
            <a:r>
              <a:rPr kumimoji="0"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sz="12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las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solicitudes de </a:t>
            </a: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servicios </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desde </a:t>
            </a:r>
            <a:r>
              <a:rPr kumimoji="0"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 </a:t>
            </a:r>
            <a:r>
              <a:rPr kumimoji="0"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perspectiva</a:t>
            </a:r>
            <a:r>
              <a:rPr kumimoji="0"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gestión.</a:t>
            </a:r>
            <a:endParaRPr kumimoji="0" sz="12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888980" rtl="0" eaLnBrk="1" fontAlgn="auto" latinLnBrk="0" hangingPunct="1">
              <a:lnSpc>
                <a:spcPct val="15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4939" lvl="1" indent="0" algn="just" defTabSz="888980" rtl="0" eaLnBrk="1" fontAlgn="auto" latinLnBrk="0" hangingPunct="1">
              <a:lnSpc>
                <a:spcPct val="150000"/>
              </a:lnSpc>
              <a:spcBef>
                <a:spcPts val="893"/>
              </a:spcBef>
              <a:spcAft>
                <a:spcPts val="0"/>
              </a:spcAft>
              <a:buClrTx/>
              <a:buSzTx/>
              <a:buFontTx/>
              <a:buNone/>
              <a:tabLst>
                <a:tab pos="298796" algn="l"/>
                <a:tab pos="932811" algn="l"/>
                <a:tab pos="1316184" algn="l"/>
                <a:tab pos="1783515" algn="l"/>
                <a:tab pos="1911306" algn="l"/>
                <a:tab pos="2828684" algn="l"/>
                <a:tab pos="3203414" algn="l"/>
                <a:tab pos="3522582" algn="l"/>
                <a:tab pos="3649138" algn="l"/>
                <a:tab pos="4268955" algn="l"/>
              </a:tabLst>
              <a:defRPr/>
            </a:pPr>
            <a:r>
              <a:rPr kumimoji="0" lang="es-DO" sz="1200" b="1"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5.1 Nivel </a:t>
            </a:r>
            <a:r>
              <a:rPr kumimoji="0" sz="1200" b="1"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sz="1200" b="1" i="0" u="none" strike="noStrike" kern="1200" cap="none" spc="14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a:t>
            </a:r>
            <a:r>
              <a:rPr kumimoji="0" sz="1200" b="1" i="0" u="none" strike="noStrike" kern="1200" cap="none" spc="14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satisfacción</a:t>
            </a:r>
            <a:r>
              <a:rPr kumimoji="0" sz="1200" b="1" i="0" u="none" strike="noStrike" kern="1200" cap="none" spc="14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con</a:t>
            </a:r>
            <a:r>
              <a:rPr kumimoji="0" sz="1200" b="1" i="0" u="none" strike="noStrike" kern="1200" cap="none" spc="14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el</a:t>
            </a:r>
            <a:r>
              <a:rPr kumimoji="0" sz="1200" b="1" i="0" u="none" strike="noStrike" kern="1200" cap="none" spc="14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1"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servicio.</a:t>
            </a:r>
            <a:r>
              <a:rPr kumimoji="0" sz="1200" b="1"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s-DO" sz="1200" b="1"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5556" lvl="1" indent="0" algn="just" defTabSz="888980" rtl="0" eaLnBrk="1" fontAlgn="auto" latinLnBrk="0" hangingPunct="1">
              <a:lnSpc>
                <a:spcPct val="150000"/>
              </a:lnSpc>
              <a:spcBef>
                <a:spcPts val="97"/>
              </a:spcBef>
              <a:spcAft>
                <a:spcPts val="0"/>
              </a:spcAft>
              <a:buClrTx/>
              <a:buSzTx/>
              <a:buFontTx/>
              <a:buNone/>
              <a:tabLst>
                <a:tab pos="298796" algn="l"/>
                <a:tab pos="932811" algn="l"/>
                <a:tab pos="1316184" algn="l"/>
                <a:tab pos="1783515" algn="l"/>
                <a:tab pos="1911306" algn="l"/>
                <a:tab pos="2828684" algn="l"/>
                <a:tab pos="3203414" algn="l"/>
                <a:tab pos="3522582" algn="l"/>
                <a:tab pos="3649138" algn="l"/>
                <a:tab pos="4268955" algn="l"/>
              </a:tabLst>
              <a:defRPr/>
            </a:pPr>
            <a:endParaRPr kumimoji="0" lang="es-DO"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5556" lvl="1" indent="0" algn="just" defTabSz="888980" rtl="0" eaLnBrk="1" fontAlgn="auto" latinLnBrk="0" hangingPunct="1">
              <a:lnSpc>
                <a:spcPct val="150000"/>
              </a:lnSpc>
              <a:spcBef>
                <a:spcPts val="97"/>
              </a:spcBef>
              <a:spcAft>
                <a:spcPts val="0"/>
              </a:spcAft>
              <a:buClrTx/>
              <a:buSzTx/>
              <a:buFontTx/>
              <a:buNone/>
              <a:tabLst>
                <a:tab pos="298796" algn="l"/>
                <a:tab pos="932811" algn="l"/>
                <a:tab pos="1316184" algn="l"/>
                <a:tab pos="1783515" algn="l"/>
                <a:tab pos="1911306" algn="l"/>
                <a:tab pos="2828684" algn="l"/>
                <a:tab pos="3203414" algn="l"/>
                <a:tab pos="3522582" algn="l"/>
                <a:tab pos="3649138" algn="l"/>
                <a:tab pos="4268955" algn="l"/>
              </a:tabLst>
              <a:defRPr/>
            </a:pPr>
            <a:r>
              <a:rPr kumimoji="0" lang="es-DO"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Resultado </a:t>
            </a: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del monitoreo de la Carta </a:t>
            </a:r>
            <a:r>
              <a:rPr kumimoji="0" lang="es-DO"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Compromiso </a:t>
            </a:r>
            <a:r>
              <a:rPr kumimoji="0" lang="es-DO" sz="1200" b="0" i="0" u="none" strike="noStrike" kern="1200" cap="none" spc="58"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durante el período.  </a:t>
            </a:r>
            <a:r>
              <a:rPr kumimoji="0" lang="es-DO"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Justificación </a:t>
            </a: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	caso</a:t>
            </a:r>
            <a:r>
              <a:rPr kumimoji="0" lang="es-DO"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incumplimiento.</a:t>
            </a:r>
            <a:endParaRPr kumimoji="0" lang="es-DO"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5556" lvl="1" indent="0" algn="just" defTabSz="888980" rtl="0" eaLnBrk="1" fontAlgn="auto" latinLnBrk="0" hangingPunct="1">
              <a:lnSpc>
                <a:spcPct val="150000"/>
              </a:lnSpc>
              <a:spcBef>
                <a:spcPts val="97"/>
              </a:spcBef>
              <a:spcAft>
                <a:spcPts val="0"/>
              </a:spcAft>
              <a:buClrTx/>
              <a:buSzTx/>
              <a:buFontTx/>
              <a:buNone/>
              <a:tabLst>
                <a:tab pos="298796" algn="l"/>
                <a:tab pos="932811" algn="l"/>
                <a:tab pos="1316184" algn="l"/>
                <a:tab pos="1783515" algn="l"/>
                <a:tab pos="1911306" algn="l"/>
                <a:tab pos="2828684" algn="l"/>
                <a:tab pos="3203414" algn="l"/>
                <a:tab pos="3522582" algn="l"/>
                <a:tab pos="3649138" algn="l"/>
                <a:tab pos="4268955" algn="l"/>
              </a:tabLst>
              <a:defRPr/>
            </a:pP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Resultado	de</a:t>
            </a:r>
            <a:r>
              <a:rPr kumimoji="0" lang="es-DO"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encuestas</a:t>
            </a:r>
            <a:r>
              <a:rPr kumimoji="0" lang="es-DO"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de  satisfacción a nivel</a:t>
            </a:r>
            <a:r>
              <a:rPr kumimoji="0" lang="es-DO"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interno y externo.	Análisis de  las </a:t>
            </a:r>
            <a:r>
              <a:rPr kumimoji="0" lang="es-DO"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estadísticas</a:t>
            </a: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Planes de acción para </a:t>
            </a:r>
            <a:r>
              <a:rPr kumimoji="0" lang="es-DO"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mejorar</a:t>
            </a: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y  porcentaje de ejecución a la fecha.</a:t>
            </a:r>
          </a:p>
          <a:p>
            <a:pPr marL="444490" marR="0" lvl="1" indent="0" algn="l" defTabSz="888980" rtl="0" eaLnBrk="1" fontAlgn="auto" latinLnBrk="0" hangingPunct="1">
              <a:lnSpc>
                <a:spcPct val="150000"/>
              </a:lnSpc>
              <a:spcBef>
                <a:spcPts val="0"/>
              </a:spcBef>
              <a:spcAft>
                <a:spcPts val="0"/>
              </a:spcAft>
              <a:buClr>
                <a:srgbClr val="003775"/>
              </a:buClr>
              <a:buSzTx/>
              <a:buFont typeface="Tahoma"/>
              <a:buAutoNum type="arabicPeriod"/>
              <a:tabLst/>
              <a:defRPr/>
            </a:pPr>
            <a:endParaRPr kumimoji="0" sz="12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4939" lvl="1" indent="0" algn="just" defTabSz="888980" rtl="0" eaLnBrk="1" fontAlgn="auto" latinLnBrk="0" hangingPunct="1">
              <a:lnSpc>
                <a:spcPct val="150000"/>
              </a:lnSpc>
              <a:spcBef>
                <a:spcPts val="1021"/>
              </a:spcBef>
              <a:spcAft>
                <a:spcPts val="0"/>
              </a:spcAft>
              <a:buClrTx/>
              <a:buSzTx/>
              <a:buFontTx/>
              <a:buNone/>
              <a:tabLst>
                <a:tab pos="298796" algn="l"/>
                <a:tab pos="1610041" algn="l"/>
              </a:tabLst>
              <a:defRPr/>
            </a:pPr>
            <a:r>
              <a:rPr kumimoji="0" lang="es-DO"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5.2 Nivel </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cumplimiento acceso a la </a:t>
            </a:r>
            <a:r>
              <a:rPr kumimoji="0" lang="es-DO"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información</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s-DO"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4939" lvl="1" indent="0" algn="just" defTabSz="888980" rtl="0" eaLnBrk="1" fontAlgn="auto" latinLnBrk="0" hangingPunct="1">
              <a:lnSpc>
                <a:spcPct val="150000"/>
              </a:lnSpc>
              <a:spcBef>
                <a:spcPts val="893"/>
              </a:spcBef>
              <a:spcAft>
                <a:spcPts val="0"/>
              </a:spcAft>
              <a:buClrTx/>
              <a:buSzTx/>
              <a:buFontTx/>
              <a:buNone/>
              <a:tabLst>
                <a:tab pos="298796" algn="l"/>
                <a:tab pos="932811" algn="l"/>
                <a:tab pos="1316184" algn="l"/>
                <a:tab pos="1783515" algn="l"/>
                <a:tab pos="1911306" algn="l"/>
                <a:tab pos="2828684" algn="l"/>
                <a:tab pos="3203414" algn="l"/>
                <a:tab pos="3522582" algn="l"/>
                <a:tab pos="3649138" algn="l"/>
                <a:tab pos="4268955" algn="l"/>
              </a:tabLst>
              <a:defRPr/>
            </a:pPr>
            <a:r>
              <a:rPr kumimoji="0" lang="es-DO"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Levantamiento</a:t>
            </a:r>
            <a:r>
              <a:rPr kumimoji="0"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de las solicitudes </a:t>
            </a:r>
            <a:r>
              <a:rPr kumimoji="0" lang="es-DO"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atendidas</a:t>
            </a:r>
            <a:r>
              <a:rPr kumimoji="0"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por la Oficina de Libres Acceso a la Información Pública</a:t>
            </a:r>
            <a:r>
              <a:rPr kumimoji="0"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cumplimiento de plazos y justificación en caso de  incumplimiento.	</a:t>
            </a:r>
            <a:endParaRPr kumimoji="0" lang="es-DO"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4939" lvl="1" indent="0" algn="just" defTabSz="888980" rtl="0" eaLnBrk="1" fontAlgn="auto" latinLnBrk="0" hangingPunct="1">
              <a:lnSpc>
                <a:spcPct val="150000"/>
              </a:lnSpc>
              <a:spcBef>
                <a:spcPts val="893"/>
              </a:spcBef>
              <a:spcAft>
                <a:spcPts val="0"/>
              </a:spcAft>
              <a:buClrTx/>
              <a:buSzTx/>
              <a:buFontTx/>
              <a:buNone/>
              <a:tabLst>
                <a:tab pos="298796" algn="l"/>
                <a:tab pos="932811" algn="l"/>
                <a:tab pos="1316184" algn="l"/>
                <a:tab pos="1783515" algn="l"/>
                <a:tab pos="1911306" algn="l"/>
                <a:tab pos="2828684" algn="l"/>
                <a:tab pos="3203414" algn="l"/>
                <a:tab pos="3522582" algn="l"/>
                <a:tab pos="3649138" algn="l"/>
                <a:tab pos="4268955" algn="l"/>
              </a:tabLst>
              <a:defRPr/>
            </a:pPr>
            <a:r>
              <a:rPr kumimoji="0" lang="es-DO"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Presentar los planes de acción para mejora y porcentaje de ejecución a la fecha. </a:t>
            </a:r>
            <a:endParaRPr kumimoji="0"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1304558" y="1107589"/>
            <a:ext cx="5536693" cy="1661993"/>
          </a:xfrm>
          <a:prstGeom prst="rect">
            <a:avLst/>
          </a:prstGeom>
          <a:noFill/>
        </p:spPr>
        <p:txBody>
          <a:bodyPr wrap="square" rtlCol="0">
            <a:spAutoFit/>
          </a:bodyPr>
          <a:lstStyle/>
          <a:p>
            <a:pPr marL="571500" marR="0" lvl="0" indent="-571500" algn="ctr" defTabSz="888980" rtl="0" eaLnBrk="1" fontAlgn="auto" latinLnBrk="0" hangingPunct="1">
              <a:lnSpc>
                <a:spcPct val="100000"/>
              </a:lnSpc>
              <a:spcBef>
                <a:spcPts val="0"/>
              </a:spcBef>
              <a:spcAft>
                <a:spcPts val="0"/>
              </a:spcAft>
              <a:buClrTx/>
              <a:buSzTx/>
              <a:buFont typeface="+mj-lt"/>
              <a:buAutoNum type="romanUcPeriod" startAt="5"/>
              <a:tabLst/>
              <a:defRPr/>
            </a:pPr>
            <a:r>
              <a:rPr kumimoji="0" lang="es-DO" sz="3400" b="1" i="0" u="none" strike="noStrike" kern="1200" cap="none" spc="29" normalizeH="0" baseline="0" noProof="0" dirty="0">
                <a:ln>
                  <a:noFill/>
                </a:ln>
                <a:solidFill>
                  <a:srgbClr val="003775"/>
                </a:solidFill>
                <a:effectLst/>
                <a:uLnTx/>
                <a:uFillTx/>
                <a:latin typeface="Tahoma"/>
                <a:ea typeface="+mn-ea"/>
                <a:cs typeface="Tahoma"/>
              </a:rPr>
              <a:t>Servicio al Ciudadano y Transparencia Institucional</a:t>
            </a:r>
          </a:p>
        </p:txBody>
      </p:sp>
      <p:sp>
        <p:nvSpPr>
          <p:cNvPr id="6" name="Freeform 18">
            <a:extLst>
              <a:ext uri="{FF2B5EF4-FFF2-40B4-BE49-F238E27FC236}">
                <a16:creationId xmlns:a16="http://schemas.microsoft.com/office/drawing/2014/main" id="{AEF81C13-ACA3-4AD8-A51C-D49B99161A8C}"/>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7" name="Freeform 19">
            <a:extLst>
              <a:ext uri="{FF2B5EF4-FFF2-40B4-BE49-F238E27FC236}">
                <a16:creationId xmlns:a16="http://schemas.microsoft.com/office/drawing/2014/main" id="{8CA2315E-4AB1-4B86-881B-0555C40AD8B9}"/>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8" name="Freeform 20">
            <a:extLst>
              <a:ext uri="{FF2B5EF4-FFF2-40B4-BE49-F238E27FC236}">
                <a16:creationId xmlns:a16="http://schemas.microsoft.com/office/drawing/2014/main" id="{150C9D3F-AB61-4C22-B26B-EEAF137B8054}"/>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9" name="Freeform 21">
            <a:extLst>
              <a:ext uri="{FF2B5EF4-FFF2-40B4-BE49-F238E27FC236}">
                <a16:creationId xmlns:a16="http://schemas.microsoft.com/office/drawing/2014/main" id="{394E44F9-3034-4FCD-9EFB-8982A2BC90DC}"/>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CuadroTexto 9">
            <a:extLst>
              <a:ext uri="{FF2B5EF4-FFF2-40B4-BE49-F238E27FC236}">
                <a16:creationId xmlns:a16="http://schemas.microsoft.com/office/drawing/2014/main" id="{C12D99DE-C68F-4BDD-A3AE-BF897D5A7F4B}"/>
              </a:ext>
            </a:extLst>
          </p:cNvPr>
          <p:cNvSpPr txBox="1"/>
          <p:nvPr/>
        </p:nvSpPr>
        <p:spPr>
          <a:xfrm>
            <a:off x="6841251" y="10150475"/>
            <a:ext cx="531404" cy="369332"/>
          </a:xfrm>
          <a:prstGeom prst="rect">
            <a:avLst/>
          </a:prstGeom>
          <a:noFill/>
        </p:spPr>
        <p:txBody>
          <a:bodyPr wrap="square" rtlCol="0">
            <a:spAutoFit/>
          </a:bodyPr>
          <a:lstStyle/>
          <a:p>
            <a:r>
              <a:rPr lang="es-DO" b="1" dirty="0" smtClean="0">
                <a:solidFill>
                  <a:srgbClr val="003775"/>
                </a:solidFill>
              </a:rPr>
              <a:t>38</a:t>
            </a:r>
            <a:endParaRPr lang="es-DO" b="1" dirty="0">
              <a:solidFill>
                <a:srgbClr val="003775"/>
              </a:solidFill>
            </a:endParaRPr>
          </a:p>
        </p:txBody>
      </p:sp>
    </p:spTree>
    <p:extLst>
      <p:ext uri="{BB962C8B-B14F-4D97-AF65-F5344CB8AC3E}">
        <p14:creationId xmlns:p14="http://schemas.microsoft.com/office/powerpoint/2010/main" val="367846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41965" y="2301875"/>
            <a:ext cx="4256394" cy="6253378"/>
          </a:xfrm>
          <a:prstGeom prst="rect">
            <a:avLst/>
          </a:prstGeom>
        </p:spPr>
        <p:txBody>
          <a:bodyPr vert="horz" wrap="square" lIns="0" tIns="32384" rIns="0" bIns="0" rtlCol="0">
            <a:spAutoFit/>
          </a:bodyPr>
          <a:lstStyle/>
          <a:p>
            <a:pPr marL="12700" marR="5080">
              <a:lnSpc>
                <a:spcPct val="142000"/>
              </a:lnSpc>
              <a:spcBef>
                <a:spcPts val="254"/>
              </a:spcBef>
            </a:pPr>
            <a:r>
              <a:rPr lang="es-DO" sz="14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Presentación</a:t>
            </a:r>
          </a:p>
          <a:p>
            <a:pPr marL="12700" marR="5080">
              <a:lnSpc>
                <a:spcPct val="142000"/>
              </a:lnSpc>
              <a:spcBef>
                <a:spcPts val="254"/>
              </a:spcBef>
            </a:pPr>
            <a:r>
              <a:rPr lang="es-DO" sz="14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Introducción</a:t>
            </a:r>
            <a:r>
              <a:rPr lang="en-US" sz="14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p>
          <a:p>
            <a:pPr marL="12700" marR="5080">
              <a:lnSpc>
                <a:spcPct val="142000"/>
              </a:lnSpc>
              <a:spcBef>
                <a:spcPts val="254"/>
              </a:spcBef>
            </a:pPr>
            <a:endParaRPr lang="en-US" sz="1400" spc="65"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5080">
              <a:lnSpc>
                <a:spcPct val="142000"/>
              </a:lnSpc>
              <a:spcBef>
                <a:spcPts val="254"/>
              </a:spcBef>
            </a:pPr>
            <a:r>
              <a:rPr sz="1400" b="1"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I</a:t>
            </a:r>
            <a:r>
              <a:rPr sz="1400" b="1" spc="6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n-US" sz="1400" b="1" spc="65" dirty="0">
                <a:solidFill>
                  <a:srgbClr val="4C4747"/>
                </a:solidFill>
                <a:latin typeface="Tahoma" panose="020B0604030504040204" pitchFamily="34" charset="0"/>
                <a:ea typeface="Tahoma" panose="020B0604030504040204" pitchFamily="34" charset="0"/>
                <a:cs typeface="Tahoma" panose="020B0604030504040204" pitchFamily="34" charset="0"/>
              </a:rPr>
              <a:t>FUNDAMENTO DE LA MEMORIA</a:t>
            </a:r>
            <a:r>
              <a:rPr sz="1400" b="1" spc="65" dirty="0">
                <a:solidFill>
                  <a:srgbClr val="4C4747"/>
                </a:solidFill>
                <a:latin typeface="Tahoma" panose="020B0604030504040204" pitchFamily="34" charset="0"/>
                <a:ea typeface="Tahoma" panose="020B0604030504040204" pitchFamily="34" charset="0"/>
                <a:cs typeface="Tahoma" panose="020B0604030504040204" pitchFamily="34" charset="0"/>
              </a:rPr>
              <a:t> </a:t>
            </a:r>
            <a:endParaRPr lang="en-US" sz="1400" b="1" spc="65"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5080">
              <a:lnSpc>
                <a:spcPct val="142000"/>
              </a:lnSpc>
              <a:spcBef>
                <a:spcPts val="254"/>
              </a:spcBef>
            </a:pPr>
            <a:r>
              <a:rPr lang="en-US"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r>
              <a:rPr lang="en-U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Qué es la </a:t>
            </a:r>
            <a:r>
              <a:rPr lang="es-DO"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memoria</a:t>
            </a:r>
            <a:r>
              <a:rPr lang="en-US"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institucional</a:t>
            </a:r>
            <a:r>
              <a:rPr lang="en-US"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endParaRPr lang="en-US" sz="1300" spc="65"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5080">
              <a:lnSpc>
                <a:spcPct val="142000"/>
              </a:lnSpc>
              <a:spcBef>
                <a:spcPts val="254"/>
              </a:spcBef>
            </a:pPr>
            <a:r>
              <a:rPr lang="es-E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¿Para qué utilizamos la memoria?</a:t>
            </a:r>
            <a:endParaRPr lang="en-US" sz="1300" spc="65"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5080">
              <a:lnSpc>
                <a:spcPct val="142000"/>
              </a:lnSpc>
              <a:spcBef>
                <a:spcPts val="254"/>
              </a:spcBef>
            </a:pPr>
            <a:r>
              <a:rPr lang="es-DO"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Referencias</a:t>
            </a:r>
            <a:r>
              <a:rPr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normativas</a:t>
            </a:r>
          </a:p>
          <a:p>
            <a:pPr marL="12700" marR="5080">
              <a:lnSpc>
                <a:spcPct val="142000"/>
              </a:lnSpc>
              <a:spcBef>
                <a:spcPts val="254"/>
              </a:spcBef>
            </a:pPr>
            <a:r>
              <a:rPr lang="es-ES" sz="1300" spc="65"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r>
              <a:rPr lang="es-E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Qué es rendición de cuentas?</a:t>
            </a:r>
          </a:p>
          <a:p>
            <a:pPr marL="12700" marR="5080">
              <a:lnSpc>
                <a:spcPct val="142000"/>
              </a:lnSpc>
              <a:spcBef>
                <a:spcPts val="254"/>
              </a:spcBef>
            </a:pPr>
            <a:endParaRPr lang="es-ES" sz="1300" spc="65"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5080">
              <a:lnSpc>
                <a:spcPct val="142000"/>
              </a:lnSpc>
              <a:spcBef>
                <a:spcPts val="254"/>
              </a:spcBef>
            </a:pPr>
            <a:r>
              <a:rPr lang="es-ES" sz="1400" b="1" spc="65" dirty="0">
                <a:solidFill>
                  <a:srgbClr val="4C4747"/>
                </a:solidFill>
                <a:latin typeface="Tahoma" panose="020B0604030504040204" pitchFamily="34" charset="0"/>
                <a:ea typeface="Tahoma" panose="020B0604030504040204" pitchFamily="34" charset="0"/>
                <a:cs typeface="Tahoma" panose="020B0604030504040204" pitchFamily="34" charset="0"/>
              </a:rPr>
              <a:t>II. ARQUITECTURA DE LA MEMORIA</a:t>
            </a:r>
          </a:p>
          <a:p>
            <a:pPr marL="12700" marR="5080">
              <a:lnSpc>
                <a:spcPct val="142000"/>
              </a:lnSpc>
              <a:spcBef>
                <a:spcPts val="254"/>
              </a:spcBef>
            </a:pPr>
            <a:r>
              <a:rPr lang="es-E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Portadas</a:t>
            </a:r>
          </a:p>
          <a:p>
            <a:pPr marL="12700" marR="5080">
              <a:lnSpc>
                <a:spcPct val="142000"/>
              </a:lnSpc>
              <a:spcBef>
                <a:spcPts val="254"/>
              </a:spcBef>
            </a:pPr>
            <a:r>
              <a:rPr lang="es-E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Estilos y formatos </a:t>
            </a:r>
          </a:p>
          <a:p>
            <a:pPr marL="12700" marR="5080">
              <a:lnSpc>
                <a:spcPct val="142000"/>
              </a:lnSpc>
              <a:spcBef>
                <a:spcPts val="254"/>
              </a:spcBef>
            </a:pPr>
            <a:r>
              <a:rPr lang="es-E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Recomendaciones de redacción  </a:t>
            </a:r>
          </a:p>
          <a:p>
            <a:pPr marL="12700" marR="5080">
              <a:lnSpc>
                <a:spcPct val="142000"/>
              </a:lnSpc>
              <a:spcBef>
                <a:spcPts val="254"/>
              </a:spcBef>
            </a:pPr>
            <a:r>
              <a:rPr lang="es-E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Contenido </a:t>
            </a:r>
          </a:p>
          <a:p>
            <a:pPr marL="12700" marR="5080">
              <a:lnSpc>
                <a:spcPct val="142000"/>
              </a:lnSpc>
              <a:spcBef>
                <a:spcPts val="254"/>
              </a:spcBef>
            </a:pPr>
            <a:endParaRPr lang="es-ES" sz="1300" spc="65"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5080">
              <a:lnSpc>
                <a:spcPct val="142000"/>
              </a:lnSpc>
              <a:spcBef>
                <a:spcPts val="254"/>
              </a:spcBef>
            </a:pPr>
            <a:r>
              <a:rPr lang="es-ES" sz="1400" b="1" spc="65" dirty="0">
                <a:solidFill>
                  <a:srgbClr val="4C4747"/>
                </a:solidFill>
                <a:latin typeface="Tahoma" panose="020B0604030504040204" pitchFamily="34" charset="0"/>
                <a:ea typeface="Tahoma" panose="020B0604030504040204" pitchFamily="34" charset="0"/>
                <a:cs typeface="Tahoma" panose="020B0604030504040204" pitchFamily="34" charset="0"/>
              </a:rPr>
              <a:t>III. REVISIÓN GENERAL</a:t>
            </a:r>
          </a:p>
          <a:p>
            <a:pPr marL="12700" marR="5080">
              <a:lnSpc>
                <a:spcPct val="142000"/>
              </a:lnSpc>
              <a:spcBef>
                <a:spcPts val="254"/>
              </a:spcBef>
            </a:pPr>
            <a:r>
              <a:rPr lang="es-E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Uso de fotografías</a:t>
            </a:r>
          </a:p>
          <a:p>
            <a:pPr marL="12700" marR="5080">
              <a:lnSpc>
                <a:spcPct val="142000"/>
              </a:lnSpc>
              <a:spcBef>
                <a:spcPts val="254"/>
              </a:spcBef>
            </a:pPr>
            <a:r>
              <a:rPr lang="es-E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Paleta de color para gráficos y tablas</a:t>
            </a:r>
          </a:p>
          <a:p>
            <a:pPr marL="12700" marR="5080">
              <a:lnSpc>
                <a:spcPct val="142000"/>
              </a:lnSpc>
              <a:spcBef>
                <a:spcPts val="254"/>
              </a:spcBef>
            </a:pPr>
            <a:r>
              <a:rPr lang="es-ES" sz="1300" spc="65" dirty="0">
                <a:solidFill>
                  <a:srgbClr val="4C4747"/>
                </a:solidFill>
                <a:latin typeface="Tahoma" panose="020B0604030504040204" pitchFamily="34" charset="0"/>
                <a:ea typeface="Tahoma" panose="020B0604030504040204" pitchFamily="34" charset="0"/>
                <a:cs typeface="Tahoma" panose="020B0604030504040204" pitchFamily="34" charset="0"/>
              </a:rPr>
              <a:t>Autoevaluación</a:t>
            </a:r>
          </a:p>
        </p:txBody>
      </p:sp>
      <p:sp>
        <p:nvSpPr>
          <p:cNvPr id="12" name="object 12"/>
          <p:cNvSpPr txBox="1"/>
          <p:nvPr/>
        </p:nvSpPr>
        <p:spPr>
          <a:xfrm>
            <a:off x="1431219" y="10095105"/>
            <a:ext cx="4256405" cy="167354"/>
          </a:xfrm>
          <a:prstGeom prst="rect">
            <a:avLst/>
          </a:prstGeom>
        </p:spPr>
        <p:txBody>
          <a:bodyPr vert="horz" wrap="square" lIns="0" tIns="13335" rIns="0" bIns="0" rtlCol="0">
            <a:spAutoFit/>
          </a:bodyPr>
          <a:lstStyle/>
          <a:p>
            <a:pPr marL="12700">
              <a:lnSpc>
                <a:spcPct val="100000"/>
              </a:lnSpc>
              <a:spcBef>
                <a:spcPts val="105"/>
              </a:spcBef>
            </a:pPr>
            <a:r>
              <a:rPr sz="1000" spc="85" dirty="0">
                <a:solidFill>
                  <a:srgbClr val="4C4747"/>
                </a:solidFill>
                <a:latin typeface="Tahoma"/>
                <a:cs typeface="Tahoma"/>
              </a:rPr>
              <a:t>G</a:t>
            </a:r>
            <a:r>
              <a:rPr sz="1000" spc="-15" dirty="0">
                <a:solidFill>
                  <a:srgbClr val="4C4747"/>
                </a:solidFill>
                <a:latin typeface="Tahoma"/>
                <a:cs typeface="Tahoma"/>
              </a:rPr>
              <a:t> </a:t>
            </a:r>
            <a:r>
              <a:rPr sz="1000" spc="110" dirty="0">
                <a:solidFill>
                  <a:srgbClr val="4C4747"/>
                </a:solidFill>
                <a:latin typeface="Tahoma"/>
                <a:cs typeface="Tahoma"/>
              </a:rPr>
              <a:t>U</a:t>
            </a:r>
            <a:r>
              <a:rPr sz="1000" spc="-15" dirty="0">
                <a:solidFill>
                  <a:srgbClr val="4C4747"/>
                </a:solidFill>
                <a:latin typeface="Tahoma"/>
                <a:cs typeface="Tahoma"/>
              </a:rPr>
              <a:t> </a:t>
            </a:r>
            <a:r>
              <a:rPr sz="1000" spc="-70" dirty="0">
                <a:solidFill>
                  <a:srgbClr val="4C4747"/>
                </a:solidFill>
                <a:latin typeface="Tahoma"/>
                <a:cs typeface="Tahoma"/>
              </a:rPr>
              <a:t>Í</a:t>
            </a:r>
            <a:r>
              <a:rPr sz="1000" spc="-15" dirty="0">
                <a:solidFill>
                  <a:srgbClr val="4C4747"/>
                </a:solidFill>
                <a:latin typeface="Tahoma"/>
                <a:cs typeface="Tahoma"/>
              </a:rPr>
              <a:t> </a:t>
            </a:r>
            <a:r>
              <a:rPr sz="1000" spc="140" dirty="0">
                <a:solidFill>
                  <a:srgbClr val="4C4747"/>
                </a:solidFill>
                <a:latin typeface="Tahoma"/>
                <a:cs typeface="Tahoma"/>
              </a:rPr>
              <a:t>A</a:t>
            </a:r>
            <a:r>
              <a:rPr sz="1000" dirty="0">
                <a:solidFill>
                  <a:srgbClr val="4C4747"/>
                </a:solidFill>
                <a:latin typeface="Tahoma"/>
                <a:cs typeface="Tahoma"/>
              </a:rPr>
              <a:t>  </a:t>
            </a:r>
            <a:r>
              <a:rPr sz="1000" spc="-75" dirty="0">
                <a:solidFill>
                  <a:srgbClr val="4C4747"/>
                </a:solidFill>
                <a:latin typeface="Tahoma"/>
                <a:cs typeface="Tahoma"/>
              </a:rPr>
              <a:t> </a:t>
            </a:r>
            <a:r>
              <a:rPr sz="1000" spc="100" dirty="0">
                <a:solidFill>
                  <a:srgbClr val="4C4747"/>
                </a:solidFill>
                <a:latin typeface="Tahoma"/>
                <a:cs typeface="Tahoma"/>
              </a:rPr>
              <a:t>D</a:t>
            </a:r>
            <a:r>
              <a:rPr sz="1000" spc="-15" dirty="0">
                <a:solidFill>
                  <a:srgbClr val="4C4747"/>
                </a:solidFill>
                <a:latin typeface="Tahoma"/>
                <a:cs typeface="Tahoma"/>
              </a:rPr>
              <a:t> </a:t>
            </a:r>
            <a:r>
              <a:rPr sz="1000" spc="100" dirty="0">
                <a:solidFill>
                  <a:srgbClr val="4C4747"/>
                </a:solidFill>
                <a:latin typeface="Tahoma"/>
                <a:cs typeface="Tahoma"/>
              </a:rPr>
              <a:t>E</a:t>
            </a:r>
            <a:r>
              <a:rPr sz="1000" dirty="0">
                <a:solidFill>
                  <a:srgbClr val="4C4747"/>
                </a:solidFill>
                <a:latin typeface="Tahoma"/>
                <a:cs typeface="Tahoma"/>
              </a:rPr>
              <a:t>  </a:t>
            </a:r>
            <a:r>
              <a:rPr sz="1000" spc="-75" dirty="0">
                <a:solidFill>
                  <a:srgbClr val="4C4747"/>
                </a:solidFill>
                <a:latin typeface="Tahoma"/>
                <a:cs typeface="Tahoma"/>
              </a:rPr>
              <a:t> </a:t>
            </a:r>
            <a:r>
              <a:rPr sz="1000" spc="160" dirty="0">
                <a:solidFill>
                  <a:srgbClr val="4C4747"/>
                </a:solidFill>
                <a:latin typeface="Tahoma"/>
                <a:cs typeface="Tahoma"/>
              </a:rPr>
              <a:t>M</a:t>
            </a:r>
            <a:r>
              <a:rPr sz="1000" spc="-15" dirty="0">
                <a:solidFill>
                  <a:srgbClr val="4C4747"/>
                </a:solidFill>
                <a:latin typeface="Tahoma"/>
                <a:cs typeface="Tahoma"/>
              </a:rPr>
              <a:t> </a:t>
            </a:r>
            <a:r>
              <a:rPr sz="1000" spc="100" dirty="0">
                <a:solidFill>
                  <a:srgbClr val="4C4747"/>
                </a:solidFill>
                <a:latin typeface="Tahoma"/>
                <a:cs typeface="Tahoma"/>
              </a:rPr>
              <a:t>E</a:t>
            </a:r>
            <a:r>
              <a:rPr sz="1000" spc="-15" dirty="0">
                <a:solidFill>
                  <a:srgbClr val="4C4747"/>
                </a:solidFill>
                <a:latin typeface="Tahoma"/>
                <a:cs typeface="Tahoma"/>
              </a:rPr>
              <a:t> </a:t>
            </a:r>
            <a:r>
              <a:rPr sz="1000" spc="160" dirty="0">
                <a:solidFill>
                  <a:srgbClr val="4C4747"/>
                </a:solidFill>
                <a:latin typeface="Tahoma"/>
                <a:cs typeface="Tahoma"/>
              </a:rPr>
              <a:t>M</a:t>
            </a:r>
            <a:r>
              <a:rPr sz="1000" spc="-15" dirty="0">
                <a:solidFill>
                  <a:srgbClr val="4C4747"/>
                </a:solidFill>
                <a:latin typeface="Tahoma"/>
                <a:cs typeface="Tahoma"/>
              </a:rPr>
              <a:t> </a:t>
            </a:r>
            <a:r>
              <a:rPr sz="1000" spc="105" dirty="0">
                <a:solidFill>
                  <a:srgbClr val="4C4747"/>
                </a:solidFill>
                <a:latin typeface="Tahoma"/>
                <a:cs typeface="Tahoma"/>
              </a:rPr>
              <a:t>O</a:t>
            </a:r>
            <a:r>
              <a:rPr sz="1000" spc="-15" dirty="0">
                <a:solidFill>
                  <a:srgbClr val="4C4747"/>
                </a:solidFill>
                <a:latin typeface="Tahoma"/>
                <a:cs typeface="Tahoma"/>
              </a:rPr>
              <a:t> </a:t>
            </a:r>
            <a:r>
              <a:rPr sz="1000" spc="105" dirty="0">
                <a:solidFill>
                  <a:srgbClr val="4C4747"/>
                </a:solidFill>
                <a:latin typeface="Tahoma"/>
                <a:cs typeface="Tahoma"/>
              </a:rPr>
              <a:t>R</a:t>
            </a:r>
            <a:r>
              <a:rPr sz="1000" spc="-15" dirty="0">
                <a:solidFill>
                  <a:srgbClr val="4C4747"/>
                </a:solidFill>
                <a:latin typeface="Tahoma"/>
                <a:cs typeface="Tahoma"/>
              </a:rPr>
              <a:t> </a:t>
            </a:r>
            <a:r>
              <a:rPr sz="1000" spc="-70" dirty="0">
                <a:solidFill>
                  <a:srgbClr val="4C4747"/>
                </a:solidFill>
                <a:latin typeface="Tahoma"/>
                <a:cs typeface="Tahoma"/>
              </a:rPr>
              <a:t>I</a:t>
            </a:r>
            <a:r>
              <a:rPr sz="1000" spc="-15" dirty="0">
                <a:solidFill>
                  <a:srgbClr val="4C4747"/>
                </a:solidFill>
                <a:latin typeface="Tahoma"/>
                <a:cs typeface="Tahoma"/>
              </a:rPr>
              <a:t> </a:t>
            </a:r>
            <a:r>
              <a:rPr sz="1000" spc="140" dirty="0">
                <a:solidFill>
                  <a:srgbClr val="4C4747"/>
                </a:solidFill>
                <a:latin typeface="Tahoma"/>
                <a:cs typeface="Tahoma"/>
              </a:rPr>
              <a:t>A</a:t>
            </a:r>
            <a:r>
              <a:rPr sz="1000" spc="-15" dirty="0">
                <a:solidFill>
                  <a:srgbClr val="4C4747"/>
                </a:solidFill>
                <a:latin typeface="Tahoma"/>
                <a:cs typeface="Tahoma"/>
              </a:rPr>
              <a:t> </a:t>
            </a:r>
            <a:r>
              <a:rPr sz="1000" spc="65" dirty="0">
                <a:solidFill>
                  <a:srgbClr val="4C4747"/>
                </a:solidFill>
                <a:latin typeface="Tahoma"/>
                <a:cs typeface="Tahoma"/>
              </a:rPr>
              <a:t>S</a:t>
            </a:r>
            <a:r>
              <a:rPr sz="1000" dirty="0">
                <a:solidFill>
                  <a:srgbClr val="4C4747"/>
                </a:solidFill>
                <a:latin typeface="Tahoma"/>
                <a:cs typeface="Tahoma"/>
              </a:rPr>
              <a:t>  </a:t>
            </a:r>
            <a:r>
              <a:rPr sz="1000" spc="-75" dirty="0">
                <a:solidFill>
                  <a:srgbClr val="4C4747"/>
                </a:solidFill>
                <a:latin typeface="Tahoma"/>
                <a:cs typeface="Tahoma"/>
              </a:rPr>
              <a:t> </a:t>
            </a:r>
            <a:r>
              <a:rPr sz="1000" spc="-70" dirty="0">
                <a:solidFill>
                  <a:srgbClr val="4C4747"/>
                </a:solidFill>
                <a:latin typeface="Tahoma"/>
                <a:cs typeface="Tahoma"/>
              </a:rPr>
              <a:t>I</a:t>
            </a:r>
            <a:r>
              <a:rPr sz="1000" spc="-15" dirty="0">
                <a:solidFill>
                  <a:srgbClr val="4C4747"/>
                </a:solidFill>
                <a:latin typeface="Tahoma"/>
                <a:cs typeface="Tahoma"/>
              </a:rPr>
              <a:t> </a:t>
            </a:r>
            <a:r>
              <a:rPr sz="1000" spc="130" dirty="0">
                <a:solidFill>
                  <a:srgbClr val="4C4747"/>
                </a:solidFill>
                <a:latin typeface="Tahoma"/>
                <a:cs typeface="Tahoma"/>
              </a:rPr>
              <a:t>N</a:t>
            </a:r>
            <a:r>
              <a:rPr sz="1000" spc="-15" dirty="0">
                <a:solidFill>
                  <a:srgbClr val="4C4747"/>
                </a:solidFill>
                <a:latin typeface="Tahoma"/>
                <a:cs typeface="Tahoma"/>
              </a:rPr>
              <a:t> </a:t>
            </a:r>
            <a:r>
              <a:rPr sz="1000" spc="65" dirty="0">
                <a:solidFill>
                  <a:srgbClr val="4C4747"/>
                </a:solidFill>
                <a:latin typeface="Tahoma"/>
                <a:cs typeface="Tahoma"/>
              </a:rPr>
              <a:t>S</a:t>
            </a:r>
            <a:r>
              <a:rPr sz="1000" spc="-15" dirty="0">
                <a:solidFill>
                  <a:srgbClr val="4C4747"/>
                </a:solidFill>
                <a:latin typeface="Tahoma"/>
                <a:cs typeface="Tahoma"/>
              </a:rPr>
              <a:t> </a:t>
            </a:r>
            <a:r>
              <a:rPr sz="1000" spc="-5" dirty="0">
                <a:solidFill>
                  <a:srgbClr val="4C4747"/>
                </a:solidFill>
                <a:latin typeface="Tahoma"/>
                <a:cs typeface="Tahoma"/>
              </a:rPr>
              <a:t>T</a:t>
            </a:r>
            <a:r>
              <a:rPr sz="1000" spc="-15" dirty="0">
                <a:solidFill>
                  <a:srgbClr val="4C4747"/>
                </a:solidFill>
                <a:latin typeface="Tahoma"/>
                <a:cs typeface="Tahoma"/>
              </a:rPr>
              <a:t> </a:t>
            </a:r>
            <a:r>
              <a:rPr sz="1000" spc="-70" dirty="0">
                <a:solidFill>
                  <a:srgbClr val="4C4747"/>
                </a:solidFill>
                <a:latin typeface="Tahoma"/>
                <a:cs typeface="Tahoma"/>
              </a:rPr>
              <a:t>I</a:t>
            </a:r>
            <a:r>
              <a:rPr sz="1000" spc="-15" dirty="0">
                <a:solidFill>
                  <a:srgbClr val="4C4747"/>
                </a:solidFill>
                <a:latin typeface="Tahoma"/>
                <a:cs typeface="Tahoma"/>
              </a:rPr>
              <a:t> </a:t>
            </a:r>
            <a:r>
              <a:rPr sz="1000" spc="-5" dirty="0">
                <a:solidFill>
                  <a:srgbClr val="4C4747"/>
                </a:solidFill>
                <a:latin typeface="Tahoma"/>
                <a:cs typeface="Tahoma"/>
              </a:rPr>
              <a:t>T</a:t>
            </a:r>
            <a:r>
              <a:rPr sz="1000" spc="-15" dirty="0">
                <a:solidFill>
                  <a:srgbClr val="4C4747"/>
                </a:solidFill>
                <a:latin typeface="Tahoma"/>
                <a:cs typeface="Tahoma"/>
              </a:rPr>
              <a:t> </a:t>
            </a:r>
            <a:r>
              <a:rPr sz="1000" spc="110" dirty="0">
                <a:solidFill>
                  <a:srgbClr val="4C4747"/>
                </a:solidFill>
                <a:latin typeface="Tahoma"/>
                <a:cs typeface="Tahoma"/>
              </a:rPr>
              <a:t>U</a:t>
            </a:r>
            <a:r>
              <a:rPr sz="1000" spc="-15" dirty="0">
                <a:solidFill>
                  <a:srgbClr val="4C4747"/>
                </a:solidFill>
                <a:latin typeface="Tahoma"/>
                <a:cs typeface="Tahoma"/>
              </a:rPr>
              <a:t> </a:t>
            </a:r>
            <a:r>
              <a:rPr sz="1000" spc="100" dirty="0">
                <a:solidFill>
                  <a:srgbClr val="4C4747"/>
                </a:solidFill>
                <a:latin typeface="Tahoma"/>
                <a:cs typeface="Tahoma"/>
              </a:rPr>
              <a:t>C</a:t>
            </a:r>
            <a:r>
              <a:rPr sz="1000" spc="-15" dirty="0">
                <a:solidFill>
                  <a:srgbClr val="4C4747"/>
                </a:solidFill>
                <a:latin typeface="Tahoma"/>
                <a:cs typeface="Tahoma"/>
              </a:rPr>
              <a:t> </a:t>
            </a:r>
            <a:r>
              <a:rPr sz="1000" spc="-70" dirty="0">
                <a:solidFill>
                  <a:srgbClr val="4C4747"/>
                </a:solidFill>
                <a:latin typeface="Tahoma"/>
                <a:cs typeface="Tahoma"/>
              </a:rPr>
              <a:t>I</a:t>
            </a:r>
            <a:r>
              <a:rPr sz="1000" spc="-15" dirty="0">
                <a:solidFill>
                  <a:srgbClr val="4C4747"/>
                </a:solidFill>
                <a:latin typeface="Tahoma"/>
                <a:cs typeface="Tahoma"/>
              </a:rPr>
              <a:t> </a:t>
            </a:r>
            <a:r>
              <a:rPr sz="1000" spc="105" dirty="0">
                <a:solidFill>
                  <a:srgbClr val="4C4747"/>
                </a:solidFill>
                <a:latin typeface="Tahoma"/>
                <a:cs typeface="Tahoma"/>
              </a:rPr>
              <a:t>O</a:t>
            </a:r>
            <a:r>
              <a:rPr sz="1000" spc="-15" dirty="0">
                <a:solidFill>
                  <a:srgbClr val="4C4747"/>
                </a:solidFill>
                <a:latin typeface="Tahoma"/>
                <a:cs typeface="Tahoma"/>
              </a:rPr>
              <a:t> </a:t>
            </a:r>
            <a:r>
              <a:rPr sz="1000" spc="130" dirty="0">
                <a:solidFill>
                  <a:srgbClr val="4C4747"/>
                </a:solidFill>
                <a:latin typeface="Tahoma"/>
                <a:cs typeface="Tahoma"/>
              </a:rPr>
              <a:t>N</a:t>
            </a:r>
            <a:r>
              <a:rPr sz="1000" spc="-15" dirty="0">
                <a:solidFill>
                  <a:srgbClr val="4C4747"/>
                </a:solidFill>
                <a:latin typeface="Tahoma"/>
                <a:cs typeface="Tahoma"/>
              </a:rPr>
              <a:t> </a:t>
            </a:r>
            <a:r>
              <a:rPr sz="1000" spc="140" dirty="0">
                <a:solidFill>
                  <a:srgbClr val="4C4747"/>
                </a:solidFill>
                <a:latin typeface="Tahoma"/>
                <a:cs typeface="Tahoma"/>
              </a:rPr>
              <a:t>A</a:t>
            </a:r>
            <a:r>
              <a:rPr sz="1000" spc="-15" dirty="0">
                <a:solidFill>
                  <a:srgbClr val="4C4747"/>
                </a:solidFill>
                <a:latin typeface="Tahoma"/>
                <a:cs typeface="Tahoma"/>
              </a:rPr>
              <a:t> </a:t>
            </a:r>
            <a:r>
              <a:rPr sz="1000" spc="40" dirty="0">
                <a:solidFill>
                  <a:srgbClr val="4C4747"/>
                </a:solidFill>
                <a:latin typeface="Tahoma"/>
                <a:cs typeface="Tahoma"/>
              </a:rPr>
              <a:t>L</a:t>
            </a:r>
            <a:r>
              <a:rPr sz="1000" spc="-15" dirty="0">
                <a:solidFill>
                  <a:srgbClr val="4C4747"/>
                </a:solidFill>
                <a:latin typeface="Tahoma"/>
                <a:cs typeface="Tahoma"/>
              </a:rPr>
              <a:t> </a:t>
            </a:r>
            <a:r>
              <a:rPr sz="1000" spc="100" dirty="0">
                <a:solidFill>
                  <a:srgbClr val="4C4747"/>
                </a:solidFill>
                <a:latin typeface="Tahoma"/>
                <a:cs typeface="Tahoma"/>
              </a:rPr>
              <a:t>E</a:t>
            </a:r>
            <a:r>
              <a:rPr sz="1000" spc="-15" dirty="0">
                <a:solidFill>
                  <a:srgbClr val="4C4747"/>
                </a:solidFill>
                <a:latin typeface="Tahoma"/>
                <a:cs typeface="Tahoma"/>
              </a:rPr>
              <a:t> </a:t>
            </a:r>
            <a:r>
              <a:rPr sz="1000" spc="65" dirty="0">
                <a:solidFill>
                  <a:srgbClr val="4C4747"/>
                </a:solidFill>
                <a:latin typeface="Tahoma"/>
                <a:cs typeface="Tahoma"/>
              </a:rPr>
              <a:t>S</a:t>
            </a:r>
            <a:r>
              <a:rPr sz="1000" dirty="0">
                <a:solidFill>
                  <a:srgbClr val="4C4747"/>
                </a:solidFill>
                <a:latin typeface="Tahoma"/>
                <a:cs typeface="Tahoma"/>
              </a:rPr>
              <a:t>  </a:t>
            </a:r>
            <a:r>
              <a:rPr sz="1000" spc="-75" dirty="0">
                <a:solidFill>
                  <a:srgbClr val="4C4747"/>
                </a:solidFill>
                <a:latin typeface="Tahoma"/>
                <a:cs typeface="Tahoma"/>
              </a:rPr>
              <a:t> </a:t>
            </a:r>
            <a:r>
              <a:rPr sz="1000" spc="45" dirty="0">
                <a:solidFill>
                  <a:srgbClr val="4C4747"/>
                </a:solidFill>
                <a:latin typeface="Tahoma"/>
                <a:cs typeface="Tahoma"/>
              </a:rPr>
              <a:t>2</a:t>
            </a:r>
            <a:r>
              <a:rPr sz="1000" spc="-15" dirty="0">
                <a:solidFill>
                  <a:srgbClr val="4C4747"/>
                </a:solidFill>
                <a:latin typeface="Tahoma"/>
                <a:cs typeface="Tahoma"/>
              </a:rPr>
              <a:t> </a:t>
            </a:r>
            <a:r>
              <a:rPr sz="1000" spc="150" dirty="0">
                <a:solidFill>
                  <a:srgbClr val="4C4747"/>
                </a:solidFill>
                <a:latin typeface="Tahoma"/>
                <a:cs typeface="Tahoma"/>
              </a:rPr>
              <a:t>0</a:t>
            </a:r>
            <a:r>
              <a:rPr sz="1000" spc="-15" dirty="0">
                <a:solidFill>
                  <a:srgbClr val="4C4747"/>
                </a:solidFill>
                <a:latin typeface="Tahoma"/>
                <a:cs typeface="Tahoma"/>
              </a:rPr>
              <a:t> </a:t>
            </a:r>
            <a:r>
              <a:rPr lang="en-US" sz="1000" spc="45" dirty="0">
                <a:solidFill>
                  <a:srgbClr val="4C4747"/>
                </a:solidFill>
                <a:latin typeface="Tahoma"/>
                <a:cs typeface="Tahoma"/>
              </a:rPr>
              <a:t>24</a:t>
            </a:r>
            <a:endParaRPr sz="1000" dirty="0">
              <a:solidFill>
                <a:srgbClr val="4C4747"/>
              </a:solidFill>
              <a:latin typeface="Tahoma"/>
              <a:cs typeface="Tahoma"/>
            </a:endParaRPr>
          </a:p>
        </p:txBody>
      </p:sp>
      <p:sp>
        <p:nvSpPr>
          <p:cNvPr id="16" name="object 16"/>
          <p:cNvSpPr/>
          <p:nvPr/>
        </p:nvSpPr>
        <p:spPr>
          <a:xfrm>
            <a:off x="2025650" y="2085495"/>
            <a:ext cx="0" cy="6281420"/>
          </a:xfrm>
          <a:custGeom>
            <a:avLst/>
            <a:gdLst/>
            <a:ahLst/>
            <a:cxnLst/>
            <a:rect l="l" t="t" r="r" b="b"/>
            <a:pathLst>
              <a:path h="6281420">
                <a:moveTo>
                  <a:pt x="0" y="0"/>
                </a:moveTo>
                <a:lnTo>
                  <a:pt x="0" y="6281278"/>
                </a:lnTo>
              </a:path>
            </a:pathLst>
          </a:custGeom>
          <a:ln w="47587">
            <a:solidFill>
              <a:srgbClr val="25447D"/>
            </a:solidFill>
          </a:ln>
        </p:spPr>
        <p:txBody>
          <a:bodyPr wrap="square" lIns="0" tIns="0" rIns="0" bIns="0" rtlCol="0"/>
          <a:lstStyle/>
          <a:p>
            <a:endParaRPr/>
          </a:p>
        </p:txBody>
      </p:sp>
      <p:sp>
        <p:nvSpPr>
          <p:cNvPr id="17" name="object 17"/>
          <p:cNvSpPr txBox="1">
            <a:spLocks noGrp="1"/>
          </p:cNvSpPr>
          <p:nvPr>
            <p:ph type="title"/>
          </p:nvPr>
        </p:nvSpPr>
        <p:spPr>
          <a:xfrm>
            <a:off x="1050153" y="1149869"/>
            <a:ext cx="2730500" cy="887094"/>
          </a:xfrm>
          <a:prstGeom prst="rect">
            <a:avLst/>
          </a:prstGeom>
        </p:spPr>
        <p:txBody>
          <a:bodyPr vert="horz" wrap="square" lIns="0" tIns="12700" rIns="0" bIns="0" rtlCol="0">
            <a:spAutoFit/>
          </a:bodyPr>
          <a:lstStyle/>
          <a:p>
            <a:pPr marL="12700">
              <a:lnSpc>
                <a:spcPct val="100000"/>
              </a:lnSpc>
              <a:spcBef>
                <a:spcPts val="100"/>
              </a:spcBef>
            </a:pPr>
            <a:r>
              <a:rPr sz="5650" spc="-735" dirty="0">
                <a:solidFill>
                  <a:srgbClr val="25447D"/>
                </a:solidFill>
              </a:rPr>
              <a:t>Í</a:t>
            </a:r>
            <a:r>
              <a:rPr sz="5650" spc="210" dirty="0">
                <a:solidFill>
                  <a:srgbClr val="25447D"/>
                </a:solidFill>
              </a:rPr>
              <a:t>N</a:t>
            </a:r>
            <a:r>
              <a:rPr sz="5650" spc="409" dirty="0">
                <a:solidFill>
                  <a:srgbClr val="25447D"/>
                </a:solidFill>
              </a:rPr>
              <a:t>D</a:t>
            </a:r>
            <a:r>
              <a:rPr sz="5650" spc="-735" dirty="0">
                <a:solidFill>
                  <a:srgbClr val="25447D"/>
                </a:solidFill>
              </a:rPr>
              <a:t>I</a:t>
            </a:r>
            <a:r>
              <a:rPr sz="5650" spc="450" dirty="0">
                <a:solidFill>
                  <a:srgbClr val="25447D"/>
                </a:solidFill>
              </a:rPr>
              <a:t>C</a:t>
            </a:r>
            <a:r>
              <a:rPr sz="5650" spc="325" dirty="0">
                <a:solidFill>
                  <a:srgbClr val="25447D"/>
                </a:solidFill>
              </a:rPr>
              <a:t>E</a:t>
            </a:r>
            <a:endParaRPr sz="5650" dirty="0"/>
          </a:p>
        </p:txBody>
      </p:sp>
      <p:sp>
        <p:nvSpPr>
          <p:cNvPr id="18" name="object 18"/>
          <p:cNvSpPr/>
          <p:nvPr/>
        </p:nvSpPr>
        <p:spPr>
          <a:xfrm>
            <a:off x="0" y="1575988"/>
            <a:ext cx="798830" cy="47625"/>
          </a:xfrm>
          <a:custGeom>
            <a:avLst/>
            <a:gdLst/>
            <a:ahLst/>
            <a:cxnLst/>
            <a:rect l="l" t="t" r="r" b="b"/>
            <a:pathLst>
              <a:path w="798830" h="47625">
                <a:moveTo>
                  <a:pt x="0" y="47585"/>
                </a:moveTo>
                <a:lnTo>
                  <a:pt x="0" y="0"/>
                </a:lnTo>
                <a:lnTo>
                  <a:pt x="798595" y="0"/>
                </a:lnTo>
                <a:lnTo>
                  <a:pt x="798595" y="47585"/>
                </a:lnTo>
                <a:lnTo>
                  <a:pt x="0" y="47585"/>
                </a:lnTo>
                <a:close/>
              </a:path>
            </a:pathLst>
          </a:custGeom>
          <a:solidFill>
            <a:srgbClr val="25447D"/>
          </a:solidFill>
        </p:spPr>
        <p:txBody>
          <a:bodyPr wrap="square" lIns="0" tIns="0" rIns="0" bIns="0" rtlCol="0"/>
          <a:lstStyle/>
          <a:p>
            <a:endParaRPr/>
          </a:p>
        </p:txBody>
      </p:sp>
      <p:sp>
        <p:nvSpPr>
          <p:cNvPr id="8" name="Freeform 20">
            <a:extLst>
              <a:ext uri="{FF2B5EF4-FFF2-40B4-BE49-F238E27FC236}">
                <a16:creationId xmlns:a16="http://schemas.microsoft.com/office/drawing/2014/main" id="{1071FEF1-3586-491E-A904-2ABA1B278AB4}"/>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b="-1719900"/>
            </a:stretch>
          </a:blipFill>
        </p:spPr>
      </p:sp>
      <p:sp>
        <p:nvSpPr>
          <p:cNvPr id="9" name="Freeform 21">
            <a:extLst>
              <a:ext uri="{FF2B5EF4-FFF2-40B4-BE49-F238E27FC236}">
                <a16:creationId xmlns:a16="http://schemas.microsoft.com/office/drawing/2014/main" id="{9981421F-A6D6-46AA-9780-65D5C8194091}"/>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483188" b="-1035790"/>
            </a:stretch>
          </a:blipFill>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p:cNvSpPr txBox="1"/>
          <p:nvPr/>
        </p:nvSpPr>
        <p:spPr>
          <a:xfrm>
            <a:off x="1420446" y="3216275"/>
            <a:ext cx="5119200" cy="5706655"/>
          </a:xfrm>
          <a:prstGeom prst="rect">
            <a:avLst/>
          </a:prstGeom>
        </p:spPr>
        <p:txBody>
          <a:bodyPr vert="horz" wrap="square" lIns="0" tIns="12347" rIns="0" bIns="0" rtlCol="0">
            <a:spAutoFit/>
          </a:bodyPr>
          <a:lstStyle/>
          <a:p>
            <a:pPr marL="12347" marR="6173" lvl="0" indent="0" algn="l" defTabSz="888980" rtl="0" eaLnBrk="1" fontAlgn="auto" latinLnBrk="0" hangingPunct="1">
              <a:lnSpc>
                <a:spcPct val="150000"/>
              </a:lnSpc>
              <a:spcBef>
                <a:spcPts val="97"/>
              </a:spcBef>
              <a:spcAft>
                <a:spcPts val="0"/>
              </a:spcAft>
              <a:buClrTx/>
              <a:buSzTx/>
              <a:buFontTx/>
              <a:buNone/>
              <a:tabLst>
                <a:tab pos="379051" algn="l"/>
                <a:tab pos="1481633" algn="l"/>
                <a:tab pos="2297148" algn="l"/>
                <a:tab pos="2646567" algn="l"/>
                <a:tab pos="3402199" algn="l"/>
                <a:tab pos="4332541" algn="l"/>
              </a:tabLst>
              <a:defRPr/>
            </a:pPr>
            <a:r>
              <a:rPr kumimoji="0" lang="es-DO" sz="1200" b="1"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5.3</a:t>
            </a:r>
            <a:r>
              <a:rPr kumimoji="0" sz="1200" b="1"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sz="1200" b="1"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sz="1200" b="1"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sz="1200" b="1"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lt</a:t>
            </a:r>
            <a:r>
              <a:rPr kumimoji="0" sz="1200" b="1"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sz="1200" b="1" i="0" u="none" strike="noStrike" kern="1200" cap="none" spc="13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a:t>
            </a:r>
            <a:r>
              <a:rPr kumimoji="0" sz="1200" b="1"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sz="1200" b="1"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sz="1200" b="1"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sz="1200" b="1"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sz="1200" b="1"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sz="1200" b="1" i="0" u="none" strike="noStrike" kern="1200" cap="none" spc="16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sz="1200" b="1"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sz="1200" b="1" i="0" u="none" strike="noStrike" kern="1200" cap="none" spc="13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a:t>
            </a:r>
            <a:r>
              <a:rPr kumimoji="0" sz="1200" b="1"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sz="1200" b="1"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13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q</a:t>
            </a:r>
            <a:r>
              <a:rPr kumimoji="0" sz="1200" b="1"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sz="1200" b="1"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j</a:t>
            </a:r>
            <a:r>
              <a:rPr kumimoji="0" sz="1200" b="1"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sz="1200" b="1"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sz="1200" b="1"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sz="1200" b="1"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1"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sz="1200" b="1" i="0" u="none" strike="noStrike" kern="1200" cap="none" spc="10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sz="1200" b="1"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sz="1200" b="1"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sz="1200" b="1" i="0" u="none" strike="noStrike" kern="1200" cap="none" spc="16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sz="1200" b="1"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sz="1200" b="1"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sz="1200" b="1"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y  </a:t>
            </a:r>
            <a:r>
              <a:rPr kumimoji="0" sz="1200" b="1"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sugerencias</a:t>
            </a:r>
            <a:endParaRPr kumimoji="0" sz="12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4939" lvl="0" indent="0" algn="just" defTabSz="888980" rtl="0" eaLnBrk="1" fontAlgn="auto" latinLnBrk="0" hangingPunct="1">
              <a:lnSpc>
                <a:spcPct val="150000"/>
              </a:lnSpc>
              <a:spcBef>
                <a:spcPts val="15"/>
              </a:spcBef>
              <a:spcAft>
                <a:spcPts val="0"/>
              </a:spcAft>
              <a:buClrTx/>
              <a:buSzTx/>
              <a:buFontTx/>
              <a:buNone/>
              <a:tabLst/>
              <a:defRPr/>
            </a:pPr>
            <a:endParaRPr kumimoji="0" lang="es-DO"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4939" lvl="0" indent="0" algn="just" defTabSz="888980" rtl="0" eaLnBrk="1" fontAlgn="auto" latinLnBrk="0" hangingPunct="1">
              <a:lnSpc>
                <a:spcPct val="150000"/>
              </a:lnSpc>
              <a:spcBef>
                <a:spcPts val="15"/>
              </a:spcBef>
              <a:spcAft>
                <a:spcPts val="0"/>
              </a:spcAft>
              <a:buClrTx/>
              <a:buSzTx/>
              <a:buFontTx/>
              <a:buNone/>
              <a:tabLst/>
              <a:defRPr/>
            </a:pPr>
            <a:r>
              <a:rPr kumimoji="0" lang="es-DO"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Resultados</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generales</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del</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sistema</a:t>
            </a:r>
            <a:r>
              <a:rPr kumimoji="0"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quejas, </a:t>
            </a:r>
            <a:r>
              <a:rPr kumimoji="0"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reclamos </a:t>
            </a:r>
            <a:r>
              <a:rPr kumimoji="0"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sugerencias </a:t>
            </a:r>
            <a:r>
              <a:rPr kumimoji="0" sz="1200" b="0" i="0" u="none" strike="noStrike" kern="1200" cap="none" spc="5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(Línea </a:t>
            </a:r>
            <a:r>
              <a:rPr kumimoji="0" sz="1200" b="0" i="0" u="none" strike="noStrike" kern="1200" cap="none" spc="-11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3-1-1),</a:t>
            </a:r>
            <a:r>
              <a:rPr kumimoji="0" sz="1200" b="0" i="0" u="none" strike="noStrike" kern="1200" cap="none" spc="-11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información </a:t>
            </a:r>
            <a:r>
              <a:rPr kumimoji="0" sz="1200" b="0" i="0" u="none" strike="noStrike" kern="1200" cap="none" spc="9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estadística</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6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sobre</a:t>
            </a:r>
            <a:r>
              <a:rPr kumimoji="0"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principales</a:t>
            </a:r>
            <a:r>
              <a:rPr kumimoji="0" sz="1200"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motivos</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las </a:t>
            </a:r>
            <a:r>
              <a:rPr kumimoji="0"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reclamaciones,</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10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cumplimiento</a:t>
            </a:r>
            <a:r>
              <a:rPr kumimoji="0" sz="1200" b="0" i="0" u="none" strike="noStrike" kern="1200" cap="none" spc="64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plazos,</a:t>
            </a:r>
            <a:r>
              <a:rPr kumimoji="0" sz="1200"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 </a:t>
            </a:r>
            <a:r>
              <a:rPr kumimoji="0"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justificación </a:t>
            </a:r>
            <a:r>
              <a:rPr kumimoji="0" sz="12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caso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incumplimiento. </a:t>
            </a:r>
            <a:r>
              <a:rPr kumimoji="0" lang="es-DO"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Presentar los p</a:t>
            </a:r>
            <a:r>
              <a:rPr kumimoji="0" sz="1200"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lanes </a:t>
            </a:r>
            <a:r>
              <a:rPr kumimoji="0"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sz="1200" b="0"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acción </a:t>
            </a:r>
            <a:r>
              <a:rPr kumimoji="0" sz="1200" b="0" i="0" u="none" strike="noStrike" kern="1200" cap="none" spc="5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para </a:t>
            </a:r>
            <a:r>
              <a:rPr kumimoji="0" sz="1200" b="0" i="0" u="none" strike="noStrike" kern="1200" cap="none" spc="6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mejora </a:t>
            </a:r>
            <a:r>
              <a:rPr kumimoji="0"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sz="1200" b="0" i="0" u="none" strike="noStrike" kern="1200" cap="none" spc="33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porcentaje  de </a:t>
            </a:r>
            <a:r>
              <a:rPr kumimoji="0" sz="12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ejecución </a:t>
            </a:r>
            <a:r>
              <a:rPr kumimoji="0" sz="1200" b="0" i="0" u="none" strike="noStrike" kern="1200" cap="none" spc="8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sz="1200" b="0" i="0" u="none" strike="noStrike" kern="1200" cap="none" spc="3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3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a:t>
            </a:r>
            <a:r>
              <a:rPr kumimoji="0" sz="1200" b="0" i="0" u="none" strike="noStrike" kern="1200" cap="none" spc="4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49"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fecha</a:t>
            </a:r>
            <a:r>
              <a:rPr kumimoji="0" sz="1200" b="0" i="0" u="none" strike="noStrike" kern="1200" cap="none" spc="49"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s-DO" sz="1200"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4939" lvl="0" indent="0" algn="just" defTabSz="888980" rtl="0" eaLnBrk="1" fontAlgn="auto" latinLnBrk="0" hangingPunct="1">
              <a:lnSpc>
                <a:spcPct val="150000"/>
              </a:lnSpc>
              <a:spcBef>
                <a:spcPts val="15"/>
              </a:spcBef>
              <a:spcAft>
                <a:spcPts val="0"/>
              </a:spcAft>
              <a:buClrTx/>
              <a:buSzTx/>
              <a:buFontTx/>
              <a:buNone/>
              <a:tabLst/>
              <a:defRPr/>
            </a:pPr>
            <a:endParaRPr kumimoji="0" lang="es-DO" sz="1200" b="0" i="0" u="none" strike="noStrike" kern="1200" cap="none" spc="4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935281" lvl="0" indent="0" algn="just" defTabSz="888980" rtl="0" eaLnBrk="1" fontAlgn="auto" latinLnBrk="0" hangingPunct="1">
              <a:lnSpc>
                <a:spcPct val="150000"/>
              </a:lnSpc>
              <a:spcBef>
                <a:spcPts val="97"/>
              </a:spcBef>
              <a:spcAft>
                <a:spcPts val="0"/>
              </a:spcAft>
              <a:buClrTx/>
              <a:buSzTx/>
              <a:buFontTx/>
              <a:buNone/>
              <a:tabLst/>
              <a:defRPr/>
            </a:pPr>
            <a:r>
              <a:rPr kumimoji="0" lang="es-ES" sz="1200" b="1"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5.4 </a:t>
            </a:r>
            <a:r>
              <a:rPr kumimoji="0" lang="es-ES"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Resultados </a:t>
            </a:r>
            <a:r>
              <a:rPr kumimoji="0" lang="es-ES" sz="1200" b="1" i="0" u="none" strike="noStrike" kern="1200" cap="none" spc="9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mediciones </a:t>
            </a:r>
            <a:r>
              <a:rPr kumimoji="0" lang="es-ES" sz="1200" b="1"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del portal </a:t>
            </a:r>
            <a:r>
              <a:rPr kumimoji="0" lang="es-ES" sz="1200" b="1"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transparencia</a:t>
            </a:r>
          </a:p>
          <a:p>
            <a:pPr marL="12347" marR="935281" lvl="0" indent="0" algn="just" defTabSz="888980" rtl="0" eaLnBrk="1" fontAlgn="auto" latinLnBrk="0" hangingPunct="1">
              <a:lnSpc>
                <a:spcPct val="150000"/>
              </a:lnSpc>
              <a:spcBef>
                <a:spcPts val="97"/>
              </a:spcBef>
              <a:spcAft>
                <a:spcPts val="0"/>
              </a:spcAft>
              <a:buClrTx/>
              <a:buSzTx/>
              <a:buFontTx/>
              <a:buNone/>
              <a:tabLst/>
              <a:defRPr/>
            </a:pPr>
            <a:endPar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5556" lvl="0" indent="0" algn="just" defTabSz="888980" rtl="0" eaLnBrk="1" fontAlgn="auto" latinLnBrk="0" hangingPunct="1">
              <a:lnSpc>
                <a:spcPct val="150000"/>
              </a:lnSpc>
              <a:spcBef>
                <a:spcPts val="34"/>
              </a:spcBef>
              <a:spcAft>
                <a:spcPts val="0"/>
              </a:spcAft>
              <a:buClrTx/>
              <a:buSzTx/>
              <a:buFontTx/>
              <a:buNone/>
              <a:tabLst>
                <a:tab pos="443872" algn="l"/>
                <a:tab pos="983434" algn="l"/>
                <a:tab pos="1295194" algn="l"/>
                <a:tab pos="1505709" algn="l"/>
                <a:tab pos="1732276" algn="l"/>
                <a:tab pos="1781663" algn="l"/>
                <a:tab pos="1963163" algn="l"/>
                <a:tab pos="2344067" algn="l"/>
                <a:tab pos="2712005" algn="l"/>
                <a:tab pos="2781148" algn="l"/>
                <a:tab pos="3321327" algn="l"/>
                <a:tab pos="3474428" algn="l"/>
                <a:tab pos="4158449" algn="l"/>
                <a:tab pos="4277597" algn="l"/>
              </a:tabLst>
              <a:defRPr/>
            </a:pP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Resultados del indicador de cumplimiento de la Ley 200-04 de Libre acceso a  la Información Pública, acciones que conllevaron a obtener estos resultados y justificación en caso de incumplimiento.</a:t>
            </a:r>
          </a:p>
          <a:p>
            <a:pPr marL="12347" marR="5556" lvl="0" indent="0" algn="just" defTabSz="888980" rtl="0" eaLnBrk="1" fontAlgn="auto" latinLnBrk="0" hangingPunct="1">
              <a:lnSpc>
                <a:spcPct val="150000"/>
              </a:lnSpc>
              <a:spcBef>
                <a:spcPts val="34"/>
              </a:spcBef>
              <a:spcAft>
                <a:spcPts val="0"/>
              </a:spcAft>
              <a:buClrTx/>
              <a:buSzTx/>
              <a:buFontTx/>
              <a:buNone/>
              <a:tabLst>
                <a:tab pos="443872" algn="l"/>
                <a:tab pos="983434" algn="l"/>
                <a:tab pos="1295194" algn="l"/>
                <a:tab pos="1505709" algn="l"/>
                <a:tab pos="1732276" algn="l"/>
                <a:tab pos="1781663" algn="l"/>
                <a:tab pos="1963163" algn="l"/>
                <a:tab pos="2344067" algn="l"/>
                <a:tab pos="2712005" algn="l"/>
                <a:tab pos="2781148" algn="l"/>
                <a:tab pos="3321327" algn="l"/>
                <a:tab pos="3474428" algn="l"/>
                <a:tab pos="4158449" algn="l"/>
                <a:tab pos="4277597" algn="l"/>
              </a:tabLst>
              <a:defRPr/>
            </a:pPr>
            <a:endPar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347" marR="4939" lvl="0" indent="0" algn="just" defTabSz="888980" rtl="0" eaLnBrk="1" fontAlgn="auto" latinLnBrk="0" hangingPunct="1">
              <a:lnSpc>
                <a:spcPct val="150000"/>
              </a:lnSpc>
              <a:spcBef>
                <a:spcPts val="0"/>
              </a:spcBef>
              <a:spcAft>
                <a:spcPts val="0"/>
              </a:spcAft>
              <a:buClrTx/>
              <a:buSzTx/>
              <a:buFontTx/>
              <a:buNone/>
              <a:tabLst>
                <a:tab pos="984668" algn="l"/>
                <a:tab pos="1355077" algn="l"/>
                <a:tab pos="2052061" algn="l"/>
                <a:tab pos="2394689" algn="l"/>
                <a:tab pos="3089204" algn="l"/>
                <a:tab pos="3603454" algn="l"/>
                <a:tab pos="4338097" algn="l"/>
              </a:tabLst>
              <a:defRPr/>
            </a:pP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Presentar	los	planes	de	acción	para	mejora	y  </a:t>
            </a:r>
            <a:r>
              <a:rPr kumimoji="0" lang="es-ES" sz="1200" b="0" i="0" u="none" strike="noStrike" kern="1200" cap="none" spc="78"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porcentaje </a:t>
            </a:r>
            <a:r>
              <a:rPr kumimoji="0" lang="es-ES" sz="12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ejecución a la fecha.</a:t>
            </a:r>
          </a:p>
          <a:p>
            <a:pPr marL="12347" marR="4939" lvl="0" indent="0" algn="just" defTabSz="888980" rtl="0" eaLnBrk="1" fontAlgn="auto" latinLnBrk="0" hangingPunct="1">
              <a:lnSpc>
                <a:spcPts val="1828"/>
              </a:lnSpc>
              <a:spcBef>
                <a:spcPts val="15"/>
              </a:spcBef>
              <a:spcAft>
                <a:spcPts val="0"/>
              </a:spcAft>
              <a:buClrTx/>
              <a:buSzTx/>
              <a:buFontTx/>
              <a:buNone/>
              <a:tabLst/>
              <a:defRPr/>
            </a:pPr>
            <a:endParaRPr kumimoji="0" sz="1215" b="0" i="0" u="none" strike="noStrike" kern="1200" cap="none" spc="0" normalizeH="0" baseline="0" noProof="0" dirty="0">
              <a:ln>
                <a:noFill/>
              </a:ln>
              <a:solidFill>
                <a:srgbClr val="737373"/>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Freeform 18">
            <a:extLst>
              <a:ext uri="{FF2B5EF4-FFF2-40B4-BE49-F238E27FC236}">
                <a16:creationId xmlns:a16="http://schemas.microsoft.com/office/drawing/2014/main" id="{6EF74EDC-BC0A-46F2-96E3-F2F41A32045A}"/>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7" name="Freeform 19">
            <a:extLst>
              <a:ext uri="{FF2B5EF4-FFF2-40B4-BE49-F238E27FC236}">
                <a16:creationId xmlns:a16="http://schemas.microsoft.com/office/drawing/2014/main" id="{C102B987-333E-488F-98AF-06027A194240}"/>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8" name="Freeform 20">
            <a:extLst>
              <a:ext uri="{FF2B5EF4-FFF2-40B4-BE49-F238E27FC236}">
                <a16:creationId xmlns:a16="http://schemas.microsoft.com/office/drawing/2014/main" id="{BDD14262-8303-4E7D-8707-054771AA1455}"/>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9" name="Freeform 21">
            <a:extLst>
              <a:ext uri="{FF2B5EF4-FFF2-40B4-BE49-F238E27FC236}">
                <a16:creationId xmlns:a16="http://schemas.microsoft.com/office/drawing/2014/main" id="{C808F5DA-3FE9-46B1-925F-2594AF2805D3}"/>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TextBox 12">
            <a:extLst>
              <a:ext uri="{FF2B5EF4-FFF2-40B4-BE49-F238E27FC236}">
                <a16:creationId xmlns:a16="http://schemas.microsoft.com/office/drawing/2014/main" id="{0572D6ED-517B-4DBF-ADC5-92DB47E29235}"/>
              </a:ext>
            </a:extLst>
          </p:cNvPr>
          <p:cNvSpPr txBox="1"/>
          <p:nvPr/>
        </p:nvSpPr>
        <p:spPr>
          <a:xfrm>
            <a:off x="1211700" y="1158875"/>
            <a:ext cx="5536693" cy="1661993"/>
          </a:xfrm>
          <a:prstGeom prst="rect">
            <a:avLst/>
          </a:prstGeom>
          <a:noFill/>
        </p:spPr>
        <p:txBody>
          <a:bodyPr wrap="square" rtlCol="0">
            <a:spAutoFit/>
          </a:bodyPr>
          <a:lstStyle/>
          <a:p>
            <a:pPr marL="571500" marR="0" lvl="0" indent="-571500" algn="ctr" defTabSz="888980" rtl="0" eaLnBrk="1" fontAlgn="auto" latinLnBrk="0" hangingPunct="1">
              <a:lnSpc>
                <a:spcPct val="100000"/>
              </a:lnSpc>
              <a:spcBef>
                <a:spcPts val="0"/>
              </a:spcBef>
              <a:spcAft>
                <a:spcPts val="0"/>
              </a:spcAft>
              <a:buClrTx/>
              <a:buSzTx/>
              <a:buFont typeface="+mj-lt"/>
              <a:buAutoNum type="romanUcPeriod" startAt="5"/>
              <a:tabLst/>
              <a:defRPr/>
            </a:pPr>
            <a:r>
              <a:rPr kumimoji="0" lang="es-DO" sz="3400" b="1" i="0" u="none" strike="noStrike" kern="1200" cap="none" spc="29" normalizeH="0" baseline="0" noProof="0" dirty="0">
                <a:ln>
                  <a:noFill/>
                </a:ln>
                <a:solidFill>
                  <a:srgbClr val="003775"/>
                </a:solidFill>
                <a:effectLst/>
                <a:uLnTx/>
                <a:uFillTx/>
                <a:latin typeface="Tahoma"/>
                <a:ea typeface="+mn-ea"/>
                <a:cs typeface="Tahoma"/>
              </a:rPr>
              <a:t>Servicio al Ciudadano y Transparencia Institucional</a:t>
            </a:r>
          </a:p>
        </p:txBody>
      </p:sp>
      <p:sp>
        <p:nvSpPr>
          <p:cNvPr id="11" name="CuadroTexto 10">
            <a:extLst>
              <a:ext uri="{FF2B5EF4-FFF2-40B4-BE49-F238E27FC236}">
                <a16:creationId xmlns:a16="http://schemas.microsoft.com/office/drawing/2014/main" id="{00AC297A-69F5-4B27-94F7-3AA9D2D79082}"/>
              </a:ext>
            </a:extLst>
          </p:cNvPr>
          <p:cNvSpPr txBox="1"/>
          <p:nvPr/>
        </p:nvSpPr>
        <p:spPr>
          <a:xfrm>
            <a:off x="6902450" y="10150475"/>
            <a:ext cx="533400" cy="369332"/>
          </a:xfrm>
          <a:prstGeom prst="rect">
            <a:avLst/>
          </a:prstGeom>
          <a:noFill/>
        </p:spPr>
        <p:txBody>
          <a:bodyPr wrap="square" rtlCol="0">
            <a:spAutoFit/>
          </a:bodyPr>
          <a:lstStyle/>
          <a:p>
            <a:r>
              <a:rPr lang="es-DO" b="1" dirty="0" smtClean="0">
                <a:solidFill>
                  <a:srgbClr val="003775"/>
                </a:solidFill>
              </a:rPr>
              <a:t>39</a:t>
            </a:r>
            <a:endParaRPr lang="es-DO" b="1" dirty="0">
              <a:solidFill>
                <a:srgbClr val="003775"/>
              </a:solidFill>
            </a:endParaRPr>
          </a:p>
        </p:txBody>
      </p:sp>
    </p:spTree>
    <p:extLst>
      <p:ext uri="{BB962C8B-B14F-4D97-AF65-F5344CB8AC3E}">
        <p14:creationId xmlns:p14="http://schemas.microsoft.com/office/powerpoint/2010/main" val="33282023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8650" y="1463675"/>
            <a:ext cx="5119200" cy="535403"/>
          </a:xfrm>
          <a:prstGeom prst="rect">
            <a:avLst/>
          </a:prstGeom>
        </p:spPr>
        <p:txBody>
          <a:bodyPr vert="horz" wrap="square" lIns="0" tIns="12065" rIns="0" bIns="0" rtlCol="0">
            <a:spAutoFit/>
          </a:bodyPr>
          <a:lstStyle/>
          <a:p>
            <a:pPr marL="12700" algn="ctr">
              <a:lnSpc>
                <a:spcPct val="100000"/>
              </a:lnSpc>
              <a:spcBef>
                <a:spcPts val="95"/>
              </a:spcBef>
            </a:pPr>
            <a:r>
              <a:rPr sz="3400" spc="-110" dirty="0"/>
              <a:t>VI.</a:t>
            </a:r>
            <a:r>
              <a:rPr sz="3400" spc="-65" dirty="0"/>
              <a:t> </a:t>
            </a:r>
            <a:r>
              <a:rPr sz="3400" spc="170" dirty="0"/>
              <a:t>Proyecciones</a:t>
            </a:r>
            <a:endParaRPr sz="3400" dirty="0"/>
          </a:p>
        </p:txBody>
      </p:sp>
      <p:sp>
        <p:nvSpPr>
          <p:cNvPr id="10" name="CuadroTexto 9">
            <a:extLst>
              <a:ext uri="{FF2B5EF4-FFF2-40B4-BE49-F238E27FC236}">
                <a16:creationId xmlns:a16="http://schemas.microsoft.com/office/drawing/2014/main" id="{0CCD21CB-1EA5-475E-BD71-D4CE10C7B844}"/>
              </a:ext>
            </a:extLst>
          </p:cNvPr>
          <p:cNvSpPr txBox="1"/>
          <p:nvPr/>
        </p:nvSpPr>
        <p:spPr>
          <a:xfrm>
            <a:off x="1361071" y="2759075"/>
            <a:ext cx="5119200" cy="120032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s-DO" sz="1200" spc="75" dirty="0">
                <a:solidFill>
                  <a:srgbClr val="4C4747"/>
                </a:solidFill>
                <a:latin typeface="Tahoma" panose="020B0604030504040204" pitchFamily="34" charset="0"/>
                <a:ea typeface="Tahoma" panose="020B0604030504040204" pitchFamily="34" charset="0"/>
                <a:cs typeface="Tahoma" panose="020B0604030504040204" pitchFamily="34" charset="0"/>
              </a:rPr>
              <a:t>Programas, proyectos y acciones concretas proyectadas de cara al siguiente año. Esta información debe ser </a:t>
            </a:r>
            <a:r>
              <a:rPr lang="es-DO"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consistente </a:t>
            </a:r>
            <a:r>
              <a:rPr lang="es-DO" sz="1200" spc="75" dirty="0">
                <a:solidFill>
                  <a:srgbClr val="4C4747"/>
                </a:solidFill>
                <a:latin typeface="Tahoma" panose="020B0604030504040204" pitchFamily="34" charset="0"/>
                <a:ea typeface="Tahoma" panose="020B0604030504040204" pitchFamily="34" charset="0"/>
                <a:cs typeface="Tahoma" panose="020B0604030504040204" pitchFamily="34" charset="0"/>
              </a:rPr>
              <a:t>con la planificación institucional y coherente con lo que se </a:t>
            </a:r>
            <a:r>
              <a:rPr lang="es-DO"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reportará </a:t>
            </a:r>
            <a:r>
              <a:rPr lang="es-DO" sz="1200" spc="75" dirty="0">
                <a:solidFill>
                  <a:srgbClr val="4C4747"/>
                </a:solidFill>
                <a:latin typeface="Tahoma" panose="020B0604030504040204" pitchFamily="34" charset="0"/>
                <a:ea typeface="Tahoma" panose="020B0604030504040204" pitchFamily="34" charset="0"/>
                <a:cs typeface="Tahoma" panose="020B0604030504040204" pitchFamily="34" charset="0"/>
              </a:rPr>
              <a:t>a</a:t>
            </a:r>
            <a:r>
              <a:rPr lang="es-DO"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l </a:t>
            </a:r>
            <a:r>
              <a:rPr lang="es-DO" sz="1200" spc="75" dirty="0">
                <a:solidFill>
                  <a:srgbClr val="4C4747"/>
                </a:solidFill>
                <a:latin typeface="Tahoma" panose="020B0604030504040204" pitchFamily="34" charset="0"/>
                <a:ea typeface="Tahoma" panose="020B0604030504040204" pitchFamily="34" charset="0"/>
                <a:cs typeface="Tahoma" panose="020B0604030504040204" pitchFamily="34" charset="0"/>
              </a:rPr>
              <a:t>siguiente año.</a:t>
            </a:r>
          </a:p>
        </p:txBody>
      </p:sp>
      <p:sp>
        <p:nvSpPr>
          <p:cNvPr id="6" name="Freeform 18">
            <a:extLst>
              <a:ext uri="{FF2B5EF4-FFF2-40B4-BE49-F238E27FC236}">
                <a16:creationId xmlns:a16="http://schemas.microsoft.com/office/drawing/2014/main" id="{96DF5837-7F77-431A-87BA-879742A147AC}"/>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7" name="Freeform 19">
            <a:extLst>
              <a:ext uri="{FF2B5EF4-FFF2-40B4-BE49-F238E27FC236}">
                <a16:creationId xmlns:a16="http://schemas.microsoft.com/office/drawing/2014/main" id="{DE2B5641-27D6-4C42-A4EB-EB64EBB30427}"/>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8" name="Freeform 20">
            <a:extLst>
              <a:ext uri="{FF2B5EF4-FFF2-40B4-BE49-F238E27FC236}">
                <a16:creationId xmlns:a16="http://schemas.microsoft.com/office/drawing/2014/main" id="{EA527667-30F2-4EDB-941A-9F15D8908C59}"/>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9" name="Freeform 21">
            <a:extLst>
              <a:ext uri="{FF2B5EF4-FFF2-40B4-BE49-F238E27FC236}">
                <a16:creationId xmlns:a16="http://schemas.microsoft.com/office/drawing/2014/main" id="{6E7A253E-BE90-4BDA-B96B-2F1F52161F1E}"/>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1" name="CuadroTexto 10">
            <a:extLst>
              <a:ext uri="{FF2B5EF4-FFF2-40B4-BE49-F238E27FC236}">
                <a16:creationId xmlns:a16="http://schemas.microsoft.com/office/drawing/2014/main" id="{B9A0AEE9-8F65-49A5-BF4A-3425ED18F91A}"/>
              </a:ext>
            </a:extLst>
          </p:cNvPr>
          <p:cNvSpPr txBox="1"/>
          <p:nvPr/>
        </p:nvSpPr>
        <p:spPr>
          <a:xfrm>
            <a:off x="6754743" y="10150475"/>
            <a:ext cx="624262" cy="369332"/>
          </a:xfrm>
          <a:prstGeom prst="rect">
            <a:avLst/>
          </a:prstGeom>
          <a:noFill/>
        </p:spPr>
        <p:txBody>
          <a:bodyPr wrap="square" rtlCol="0">
            <a:spAutoFit/>
          </a:bodyPr>
          <a:lstStyle/>
          <a:p>
            <a:r>
              <a:rPr lang="es-DO" b="1" dirty="0" smtClean="0">
                <a:solidFill>
                  <a:srgbClr val="003775"/>
                </a:solidFill>
              </a:rPr>
              <a:t>40</a:t>
            </a:r>
            <a:endParaRPr lang="es-DO" b="1" dirty="0">
              <a:solidFill>
                <a:srgbClr val="003775"/>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2"/>
          <p:cNvSpPr txBox="1">
            <a:spLocks noGrp="1"/>
          </p:cNvSpPr>
          <p:nvPr>
            <p:ph type="title"/>
          </p:nvPr>
        </p:nvSpPr>
        <p:spPr>
          <a:xfrm>
            <a:off x="2429186" y="1548849"/>
            <a:ext cx="3025464" cy="536312"/>
          </a:xfrm>
          <a:prstGeom prst="rect">
            <a:avLst/>
          </a:prstGeom>
        </p:spPr>
        <p:txBody>
          <a:bodyPr vert="horz" wrap="square" lIns="0" tIns="12965" rIns="0" bIns="0" rtlCol="0">
            <a:spAutoFit/>
          </a:bodyPr>
          <a:lstStyle/>
          <a:p>
            <a:pPr marL="583847" indent="-571500">
              <a:spcBef>
                <a:spcPts val="102"/>
              </a:spcBef>
              <a:buFont typeface="+mj-lt"/>
              <a:buAutoNum type="romanUcPeriod" startAt="7"/>
            </a:pPr>
            <a:r>
              <a:rPr lang="es-DO" sz="3400" dirty="0"/>
              <a:t> Anexos</a:t>
            </a:r>
            <a:endParaRPr sz="3400" dirty="0"/>
          </a:p>
        </p:txBody>
      </p:sp>
      <p:sp>
        <p:nvSpPr>
          <p:cNvPr id="35" name="object 10"/>
          <p:cNvSpPr txBox="1"/>
          <p:nvPr/>
        </p:nvSpPr>
        <p:spPr>
          <a:xfrm>
            <a:off x="1473346" y="3201289"/>
            <a:ext cx="5119200" cy="1073990"/>
          </a:xfrm>
          <a:prstGeom prst="rect">
            <a:avLst/>
          </a:prstGeom>
        </p:spPr>
        <p:txBody>
          <a:bodyPr vert="horz" wrap="square" lIns="0" tIns="11027" rIns="0" bIns="0" rtlCol="0">
            <a:spAutoFit/>
          </a:bodyPr>
          <a:lstStyle/>
          <a:p>
            <a:pPr marL="11607" marR="190941" lvl="0" indent="0" algn="l" defTabSz="835729" rtl="0" eaLnBrk="1" fontAlgn="auto" latinLnBrk="0" hangingPunct="1">
              <a:lnSpc>
                <a:spcPct val="140000"/>
              </a:lnSpc>
              <a:spcBef>
                <a:spcPts val="87"/>
              </a:spcBef>
              <a:spcAft>
                <a:spcPts val="0"/>
              </a:spcAft>
              <a:buClrTx/>
              <a:buSzTx/>
              <a:buFontTx/>
              <a:buAutoNum type="alphaLcPeriod"/>
              <a:tabLst>
                <a:tab pos="326747" algn="l"/>
                <a:tab pos="327327" algn="l"/>
              </a:tabLst>
              <a:defRPr/>
            </a:pPr>
            <a:r>
              <a:rPr kumimoji="0" lang="es-ES" sz="1200" b="0" i="0" u="none" strike="noStrike" kern="1200" cap="none" spc="9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Matriz de Logros Relevantes </a:t>
            </a:r>
          </a:p>
          <a:p>
            <a:pPr marL="11607" marR="190941" lvl="0" indent="0" algn="l" defTabSz="835729" rtl="0" eaLnBrk="1" fontAlgn="auto" latinLnBrk="0" hangingPunct="1">
              <a:lnSpc>
                <a:spcPct val="140000"/>
              </a:lnSpc>
              <a:spcBef>
                <a:spcPts val="87"/>
              </a:spcBef>
              <a:spcAft>
                <a:spcPts val="0"/>
              </a:spcAft>
              <a:buClrTx/>
              <a:buSzTx/>
              <a:buFontTx/>
              <a:buAutoNum type="alphaLcPeriod"/>
              <a:tabLst>
                <a:tab pos="326747" algn="l"/>
                <a:tab pos="327327" algn="l"/>
              </a:tabLst>
              <a:defRPr/>
            </a:pPr>
            <a:r>
              <a:rPr kumimoji="0" lang="es-ES" sz="1200" b="0" i="0" u="none" strike="noStrike" kern="1200" cap="none" spc="9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Matriz de </a:t>
            </a:r>
            <a:r>
              <a:rPr lang="es-ES" sz="1200" spc="96" dirty="0" smtClean="0">
                <a:solidFill>
                  <a:srgbClr val="4C4747"/>
                </a:solidFill>
                <a:latin typeface="Tahoma" panose="020B0604030504040204" pitchFamily="34" charset="0"/>
                <a:ea typeface="Tahoma" panose="020B0604030504040204" pitchFamily="34" charset="0"/>
                <a:cs typeface="Tahoma" panose="020B0604030504040204" pitchFamily="34" charset="0"/>
              </a:rPr>
              <a:t>Ejecución</a:t>
            </a:r>
            <a:r>
              <a:rPr kumimoji="0" lang="es-ES" sz="1200" b="0" i="0" u="none" strike="noStrike" kern="1200" cap="none" spc="96"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ES" sz="1200" b="0" i="0" u="none" strike="noStrike" kern="1200" cap="none" spc="9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Presupuestaria.</a:t>
            </a:r>
          </a:p>
          <a:p>
            <a:pPr marL="11607" marR="190941" lvl="0" indent="0" algn="l" defTabSz="835729" rtl="0" eaLnBrk="1" fontAlgn="auto" latinLnBrk="0" hangingPunct="1">
              <a:lnSpc>
                <a:spcPct val="140000"/>
              </a:lnSpc>
              <a:spcBef>
                <a:spcPts val="87"/>
              </a:spcBef>
              <a:spcAft>
                <a:spcPts val="0"/>
              </a:spcAft>
              <a:buClrTx/>
              <a:buSzTx/>
              <a:buFontTx/>
              <a:buAutoNum type="alphaLcPeriod"/>
              <a:tabLst>
                <a:tab pos="326747" algn="l"/>
                <a:tab pos="327327" algn="l"/>
              </a:tabLst>
              <a:defRPr/>
            </a:pPr>
            <a:r>
              <a:rPr kumimoji="0" lang="es-ES" sz="1200" b="0" i="0" u="none" strike="noStrike" kern="1200" cap="none" spc="9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Matriz de Principales Indicadores del POA.</a:t>
            </a:r>
          </a:p>
          <a:p>
            <a:pPr marL="185137" marR="0" lvl="0" indent="-174110" algn="l" defTabSz="835729" rtl="0" eaLnBrk="1" fontAlgn="auto" latinLnBrk="0" hangingPunct="1">
              <a:lnSpc>
                <a:spcPct val="100000"/>
              </a:lnSpc>
              <a:spcBef>
                <a:spcPts val="572"/>
              </a:spcBef>
              <a:spcAft>
                <a:spcPts val="0"/>
              </a:spcAft>
              <a:buClrTx/>
              <a:buSzTx/>
              <a:buFontTx/>
              <a:buAutoNum type="alphaLcPeriod"/>
              <a:tabLst>
                <a:tab pos="185717" algn="l"/>
              </a:tabLst>
              <a:defRPr/>
            </a:pPr>
            <a:r>
              <a:rPr kumimoji="0" lang="es-ES" sz="1200" b="0" i="0" u="none" strike="noStrike" kern="1200" cap="none" spc="96"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Resumen del Plan de Compras.</a:t>
            </a:r>
          </a:p>
        </p:txBody>
      </p:sp>
      <p:sp>
        <p:nvSpPr>
          <p:cNvPr id="37" name="object 11"/>
          <p:cNvSpPr txBox="1"/>
          <p:nvPr/>
        </p:nvSpPr>
        <p:spPr>
          <a:xfrm>
            <a:off x="1473346" y="5032964"/>
            <a:ext cx="5119200" cy="469709"/>
          </a:xfrm>
          <a:prstGeom prst="rect">
            <a:avLst/>
          </a:prstGeom>
        </p:spPr>
        <p:txBody>
          <a:bodyPr vert="horz" wrap="square" lIns="0" tIns="43526" rIns="0" bIns="0" rtlCol="0">
            <a:spAutoFit/>
          </a:bodyPr>
          <a:lstStyle/>
          <a:p>
            <a:pPr marL="11607" marR="0" lvl="0" indent="0" algn="just" defTabSz="835729" rtl="0" eaLnBrk="1" fontAlgn="auto" latinLnBrk="0" hangingPunct="1">
              <a:lnSpc>
                <a:spcPct val="150000"/>
              </a:lnSpc>
              <a:spcBef>
                <a:spcPts val="343"/>
              </a:spcBef>
              <a:spcAft>
                <a:spcPts val="0"/>
              </a:spcAft>
              <a:buClrTx/>
              <a:buSzTx/>
              <a:buFontTx/>
              <a:buNone/>
              <a:tabLst/>
              <a:defRPr/>
            </a:pPr>
            <a:r>
              <a:rPr kumimoji="0" sz="900" b="0" i="0" u="none" strike="noStrike" kern="1200" cap="none" spc="27"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Nota:</a:t>
            </a:r>
            <a:r>
              <a:rPr lang="es-DO" sz="90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900"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p>
          <a:p>
            <a:pPr marL="11607" marR="0" lvl="0" indent="0" algn="just" defTabSz="835729" rtl="0" eaLnBrk="1" fontAlgn="auto" latinLnBrk="0" hangingPunct="1">
              <a:lnSpc>
                <a:spcPct val="150000"/>
              </a:lnSpc>
              <a:spcBef>
                <a:spcPts val="343"/>
              </a:spcBef>
              <a:spcAft>
                <a:spcPts val="0"/>
              </a:spcAft>
              <a:buClrTx/>
              <a:buSzTx/>
              <a:buFontTx/>
              <a:buNone/>
              <a:tabLst/>
              <a:defRPr/>
            </a:pPr>
            <a:r>
              <a:rPr kumimoji="0" lang="es-DO" sz="900" b="0" i="0" u="none" strike="noStrike" kern="1200" cap="none" spc="64"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Cualquier</a:t>
            </a:r>
            <a:r>
              <a:rPr kumimoji="0" sz="900" b="0" i="0" u="none" strike="noStrike" kern="1200" cap="none" spc="37"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5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otro</a:t>
            </a:r>
            <a:r>
              <a:rPr kumimoji="0" sz="900" b="0" i="0" u="none" strike="noStrike" kern="1200" cap="none" spc="4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insumo</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que</a:t>
            </a:r>
            <a:r>
              <a:rPr kumimoji="0" sz="900" b="0" i="0" u="none" strike="noStrike" kern="1200" cap="none" spc="4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entienda</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6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sz="900" b="0" i="0" u="none" strike="noStrike" kern="1200" cap="none" spc="4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5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relevancia</a:t>
            </a:r>
            <a:r>
              <a:rPr kumimoji="0" sz="900" b="0" i="0" u="none" strike="noStrike" kern="1200" cap="none" spc="4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1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apoyo</a:t>
            </a:r>
            <a:r>
              <a:rPr kumimoji="0" sz="900" b="0" i="0" u="none" strike="noStrike" kern="1200" cap="none" spc="4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4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los </a:t>
            </a:r>
            <a:r>
              <a:rPr kumimoji="0" lang="es-DO" sz="900" b="0" i="0" u="none" strike="noStrike" kern="1200" cap="none" spc="59"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datos</a:t>
            </a:r>
            <a:r>
              <a:rPr kumimoji="0" sz="900" b="0" i="0" u="none" strike="noStrike" kern="1200" cap="none" spc="41"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900" b="0" i="0" u="none" strike="noStrike" kern="1200" cap="none" spc="51"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presentados</a:t>
            </a:r>
            <a:r>
              <a:rPr kumimoji="0" sz="900" b="0" i="0" u="none" strike="noStrike" kern="1200" cap="none" spc="51"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sz="9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Freeform 18">
            <a:extLst>
              <a:ext uri="{FF2B5EF4-FFF2-40B4-BE49-F238E27FC236}">
                <a16:creationId xmlns:a16="http://schemas.microsoft.com/office/drawing/2014/main" id="{CC15DFF9-DE1D-4172-BA9F-45DBBD86D1B0}"/>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8" name="Freeform 19">
            <a:extLst>
              <a:ext uri="{FF2B5EF4-FFF2-40B4-BE49-F238E27FC236}">
                <a16:creationId xmlns:a16="http://schemas.microsoft.com/office/drawing/2014/main" id="{7BDFCE43-61B0-45A9-A468-6B38049E7563}"/>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9" name="Freeform 20">
            <a:extLst>
              <a:ext uri="{FF2B5EF4-FFF2-40B4-BE49-F238E27FC236}">
                <a16:creationId xmlns:a16="http://schemas.microsoft.com/office/drawing/2014/main" id="{D40C5F60-7150-4321-A976-7EE375AE862A}"/>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10" name="Freeform 21">
            <a:extLst>
              <a:ext uri="{FF2B5EF4-FFF2-40B4-BE49-F238E27FC236}">
                <a16:creationId xmlns:a16="http://schemas.microsoft.com/office/drawing/2014/main" id="{C108D060-282F-42E3-B46C-F051991ED893}"/>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1" name="CuadroTexto 10">
            <a:extLst>
              <a:ext uri="{FF2B5EF4-FFF2-40B4-BE49-F238E27FC236}">
                <a16:creationId xmlns:a16="http://schemas.microsoft.com/office/drawing/2014/main" id="{B3D8B460-F703-4B57-B054-228C97550925}"/>
              </a:ext>
            </a:extLst>
          </p:cNvPr>
          <p:cNvSpPr txBox="1"/>
          <p:nvPr/>
        </p:nvSpPr>
        <p:spPr>
          <a:xfrm>
            <a:off x="6754743" y="10150475"/>
            <a:ext cx="624262" cy="369332"/>
          </a:xfrm>
          <a:prstGeom prst="rect">
            <a:avLst/>
          </a:prstGeom>
          <a:noFill/>
        </p:spPr>
        <p:txBody>
          <a:bodyPr wrap="square" rtlCol="0">
            <a:spAutoFit/>
          </a:bodyPr>
          <a:lstStyle/>
          <a:p>
            <a:r>
              <a:rPr lang="es-DO" b="1" dirty="0" smtClean="0">
                <a:solidFill>
                  <a:srgbClr val="003775"/>
                </a:solidFill>
              </a:rPr>
              <a:t>41</a:t>
            </a:r>
            <a:endParaRPr lang="es-DO" b="1" dirty="0">
              <a:solidFill>
                <a:srgbClr val="003775"/>
              </a:solidFill>
            </a:endParaRPr>
          </a:p>
        </p:txBody>
      </p:sp>
    </p:spTree>
    <p:extLst>
      <p:ext uri="{BB962C8B-B14F-4D97-AF65-F5344CB8AC3E}">
        <p14:creationId xmlns:p14="http://schemas.microsoft.com/office/powerpoint/2010/main" val="277171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p:cNvSpPr txBox="1">
            <a:spLocks noGrp="1"/>
          </p:cNvSpPr>
          <p:nvPr>
            <p:ph type="title"/>
          </p:nvPr>
        </p:nvSpPr>
        <p:spPr>
          <a:xfrm>
            <a:off x="1361179" y="1418959"/>
            <a:ext cx="5119200" cy="973542"/>
          </a:xfrm>
          <a:prstGeom prst="rect">
            <a:avLst/>
          </a:prstGeom>
        </p:spPr>
        <p:txBody>
          <a:bodyPr vert="horz" wrap="square" lIns="0" tIns="99821" rIns="0" bIns="0" rtlCol="0">
            <a:spAutoFit/>
          </a:bodyPr>
          <a:lstStyle/>
          <a:p>
            <a:pPr marL="11607" marR="4643" algn="ctr">
              <a:lnSpc>
                <a:spcPts val="3354"/>
              </a:lnSpc>
              <a:spcBef>
                <a:spcPts val="786"/>
              </a:spcBef>
            </a:pPr>
            <a:r>
              <a:rPr lang="es-DO" sz="3403" spc="132" dirty="0"/>
              <a:t>Descripción</a:t>
            </a:r>
            <a:br>
              <a:rPr lang="es-DO" sz="3403" spc="132" dirty="0"/>
            </a:br>
            <a:r>
              <a:rPr lang="es-DO" sz="3403" spc="132" dirty="0"/>
              <a:t> de los Anexos</a:t>
            </a:r>
            <a:endParaRPr sz="3403" dirty="0"/>
          </a:p>
        </p:txBody>
      </p:sp>
      <p:sp>
        <p:nvSpPr>
          <p:cNvPr id="36" name="object 8"/>
          <p:cNvSpPr txBox="1"/>
          <p:nvPr/>
        </p:nvSpPr>
        <p:spPr>
          <a:xfrm>
            <a:off x="1444351" y="7977058"/>
            <a:ext cx="5119200" cy="875534"/>
          </a:xfrm>
          <a:prstGeom prst="rect">
            <a:avLst/>
          </a:prstGeom>
        </p:spPr>
        <p:txBody>
          <a:bodyPr vert="horz" wrap="square" lIns="0" tIns="44107" rIns="0" bIns="0" rtlCol="0">
            <a:spAutoFit/>
          </a:bodyPr>
          <a:lstStyle/>
          <a:p>
            <a:pPr marL="11607" marR="0" lvl="0" indent="0" algn="just" defTabSz="835729" rtl="0" eaLnBrk="1" fontAlgn="auto" latinLnBrk="0" hangingPunct="1">
              <a:lnSpc>
                <a:spcPct val="150000"/>
              </a:lnSpc>
              <a:spcBef>
                <a:spcPts val="347"/>
              </a:spcBef>
              <a:spcAft>
                <a:spcPts val="0"/>
              </a:spcAft>
              <a:buClrTx/>
              <a:buSzTx/>
              <a:buFontTx/>
              <a:buNone/>
              <a:tabLst/>
              <a:defRPr/>
            </a:pPr>
            <a:r>
              <a:rPr kumimoji="0" sz="900" b="0" i="0" u="none" strike="noStrike" kern="1200" cap="none" spc="2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Nota:</a:t>
            </a:r>
            <a:endParaRPr kumimoji="0" sz="9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1607" marR="4643" lvl="0" indent="0" algn="just" defTabSz="835729" rtl="0" eaLnBrk="1" fontAlgn="auto" latinLnBrk="0" hangingPunct="1">
              <a:lnSpc>
                <a:spcPct val="150000"/>
              </a:lnSpc>
              <a:spcBef>
                <a:spcPts val="0"/>
              </a:spcBef>
              <a:spcAft>
                <a:spcPts val="0"/>
              </a:spcAft>
              <a:buClrTx/>
              <a:buSzTx/>
              <a:buFontTx/>
              <a:buNone/>
              <a:tabLst/>
              <a:defRPr/>
            </a:pPr>
            <a:r>
              <a:rPr kumimoji="0" lang="es-DO"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900" b="0" i="0" u="none" strike="noStrike" kern="1200" cap="none" spc="59"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caso de </a:t>
            </a:r>
            <a:r>
              <a:rPr kumimoji="0" lang="es-DO" sz="900" b="0" i="0" u="none" strike="noStrike" kern="1200" cap="none" spc="51"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tablas</a:t>
            </a:r>
            <a:r>
              <a:rPr kumimoji="0" sz="900" b="0" i="0" u="none" strike="noStrike" kern="1200" cap="none" spc="51"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muy </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extensas, </a:t>
            </a:r>
            <a:r>
              <a:rPr kumimoji="0" lang="es-DO"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para</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3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 </a:t>
            </a:r>
            <a:r>
              <a:rPr kumimoji="0" sz="900" b="1" i="0" u="sng" strike="noStrike" kern="1200" cap="none" spc="6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repetición </a:t>
            </a:r>
            <a:r>
              <a:rPr kumimoji="0" lang="es-DO" sz="900" b="1" i="0" u="sng"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automática</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6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900" b="0" i="0" u="none" strike="noStrike" kern="1200" cap="none" spc="5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títulos</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9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puede</a:t>
            </a:r>
            <a:r>
              <a:rPr kumimoji="0" sz="9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9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hacerlo</a:t>
            </a:r>
            <a:r>
              <a:rPr kumimoji="0" sz="9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6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desde</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5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Word,  </a:t>
            </a:r>
            <a:r>
              <a:rPr kumimoji="0" sz="9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haciendo  </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clic </a:t>
            </a:r>
            <a:r>
              <a:rPr kumimoji="0" sz="900" b="0" i="0" u="none" strike="noStrike" kern="1200" cap="none" spc="6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derecho </a:t>
            </a:r>
            <a:r>
              <a:rPr kumimoji="0" sz="900" b="0" i="0" u="none" strike="noStrike" kern="1200" cap="none" spc="5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sobre </a:t>
            </a:r>
            <a:r>
              <a:rPr kumimoji="0" sz="900" b="0" i="0" u="none" strike="noStrike" kern="1200" cap="none" spc="3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 </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tabla, </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luego </a:t>
            </a:r>
            <a:r>
              <a:rPr kumimoji="0" sz="9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Propiedades </a:t>
            </a:r>
            <a:r>
              <a:rPr kumimoji="0" sz="900" b="0" i="0" u="none" strike="noStrike" kern="1200" cap="none" spc="6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tabla, </a:t>
            </a:r>
            <a:r>
              <a:rPr kumimoji="0" sz="900" b="0" i="0" u="none" strike="noStrike" kern="1200" cap="none" spc="6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sección </a:t>
            </a:r>
            <a:r>
              <a:rPr kumimoji="0" sz="900" b="0" i="0" u="none" strike="noStrike" kern="1200" cap="none" spc="4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"Fila </a:t>
            </a:r>
            <a:r>
              <a:rPr kumimoji="0" sz="900" b="0" i="0" u="none" strike="noStrike" kern="1200" cap="none" spc="3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2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Row";</a:t>
            </a:r>
            <a:r>
              <a:rPr kumimoji="0" sz="900" b="0" i="0" u="none" strike="noStrike" kern="1200" cap="none" spc="3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5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repetir</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1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fila.</a:t>
            </a:r>
            <a:r>
              <a:rPr kumimoji="0" sz="900" b="0" i="0" u="none" strike="noStrike" kern="1200" cap="none" spc="2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Para</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ilustrar, </a:t>
            </a:r>
            <a:r>
              <a:rPr kumimoji="0" sz="900" b="0" i="0" u="none" strike="noStrike" kern="1200" cap="none" spc="3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ver</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instructivo</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2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SAMI.</a:t>
            </a:r>
            <a:endParaRPr kumimoji="0" sz="9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object 4">
            <a:extLst>
              <a:ext uri="{FF2B5EF4-FFF2-40B4-BE49-F238E27FC236}">
                <a16:creationId xmlns:a16="http://schemas.microsoft.com/office/drawing/2014/main" id="{5477EA1B-DE85-4812-BF3A-C62DF90835EB}"/>
              </a:ext>
            </a:extLst>
          </p:cNvPr>
          <p:cNvSpPr txBox="1"/>
          <p:nvPr/>
        </p:nvSpPr>
        <p:spPr>
          <a:xfrm>
            <a:off x="1242139" y="3231648"/>
            <a:ext cx="5119200" cy="3723276"/>
          </a:xfrm>
          <a:prstGeom prst="rect">
            <a:avLst/>
          </a:prstGeom>
        </p:spPr>
        <p:txBody>
          <a:bodyPr vert="horz" wrap="square" lIns="0" tIns="13348" rIns="0" bIns="0" rtlCol="0">
            <a:spAutoFit/>
          </a:bodyPr>
          <a:lstStyle/>
          <a:p>
            <a:pPr marL="11607" marR="0" lvl="0" indent="0" algn="l" defTabSz="835729" rtl="0" eaLnBrk="1" fontAlgn="auto" latinLnBrk="0" hangingPunct="1">
              <a:lnSpc>
                <a:spcPct val="100000"/>
              </a:lnSpc>
              <a:spcBef>
                <a:spcPts val="104"/>
              </a:spcBef>
              <a:spcAft>
                <a:spcPts val="0"/>
              </a:spcAft>
              <a:buClrTx/>
              <a:buSzTx/>
              <a:buFontTx/>
              <a:buNone/>
              <a:tabLst/>
              <a:defRPr/>
            </a:pPr>
            <a:r>
              <a:rPr kumimoji="0" lang="es-DO" sz="1200" b="1" i="0" u="none" strike="noStrike" kern="1200" cap="none" spc="23" normalizeH="0" baseline="0" noProof="0" dirty="0">
                <a:ln>
                  <a:noFill/>
                </a:ln>
                <a:solidFill>
                  <a:srgbClr val="4C4747"/>
                </a:solidFill>
                <a:effectLst/>
                <a:uLnTx/>
                <a:uFillTx/>
                <a:latin typeface="Tahoma"/>
                <a:ea typeface="+mn-ea"/>
                <a:cs typeface="Tahoma"/>
              </a:rPr>
              <a:t>A</a:t>
            </a:r>
            <a:r>
              <a:rPr kumimoji="0" sz="1200" b="1" i="0" u="none" strike="noStrike" kern="1200" cap="none" spc="23" normalizeH="0" baseline="0" noProof="0" dirty="0">
                <a:ln>
                  <a:noFill/>
                </a:ln>
                <a:solidFill>
                  <a:srgbClr val="4C4747"/>
                </a:solidFill>
                <a:effectLst/>
                <a:uLnTx/>
                <a:uFillTx/>
                <a:latin typeface="Tahoma"/>
                <a:ea typeface="+mn-ea"/>
                <a:cs typeface="Tahoma"/>
              </a:rPr>
              <a:t>.</a:t>
            </a:r>
            <a:r>
              <a:rPr kumimoji="0" sz="1200" b="1" i="0" u="none" strike="noStrike" kern="1200" cap="none" spc="9" normalizeH="0" baseline="0" noProof="0" dirty="0">
                <a:ln>
                  <a:noFill/>
                </a:ln>
                <a:solidFill>
                  <a:srgbClr val="4C4747"/>
                </a:solidFill>
                <a:effectLst/>
                <a:uLnTx/>
                <a:uFillTx/>
                <a:latin typeface="Tahoma"/>
                <a:ea typeface="+mn-ea"/>
                <a:cs typeface="Tahoma"/>
              </a:rPr>
              <a:t> </a:t>
            </a:r>
            <a:r>
              <a:rPr kumimoji="0" lang="es-DO" sz="1200" b="1" i="0" u="none" strike="noStrike" kern="1200" cap="none" spc="32" normalizeH="0" baseline="0" dirty="0" smtClean="0">
                <a:ln>
                  <a:noFill/>
                </a:ln>
                <a:solidFill>
                  <a:srgbClr val="4C4747"/>
                </a:solidFill>
                <a:effectLst/>
                <a:uLnTx/>
                <a:uFillTx/>
                <a:latin typeface="Tahoma"/>
                <a:ea typeface="+mn-ea"/>
                <a:cs typeface="Tahoma"/>
              </a:rPr>
              <a:t>Matriz</a:t>
            </a:r>
            <a:r>
              <a:rPr kumimoji="0" lang="es-DO" sz="1200" b="1" i="0" u="none" strike="noStrike" kern="1200" cap="none" spc="14" normalizeH="0" baseline="0" dirty="0" smtClean="0">
                <a:ln>
                  <a:noFill/>
                </a:ln>
                <a:solidFill>
                  <a:srgbClr val="4C4747"/>
                </a:solidFill>
                <a:effectLst/>
                <a:uLnTx/>
                <a:uFillTx/>
                <a:latin typeface="Tahoma"/>
                <a:ea typeface="+mn-ea"/>
                <a:cs typeface="Tahoma"/>
              </a:rPr>
              <a:t> </a:t>
            </a:r>
            <a:r>
              <a:rPr kumimoji="0" lang="es-DO" sz="1200" b="1" i="0" u="none" strike="noStrike" kern="1200" cap="none" spc="18" normalizeH="0" baseline="0" dirty="0" smtClean="0">
                <a:ln>
                  <a:noFill/>
                </a:ln>
                <a:solidFill>
                  <a:srgbClr val="4C4747"/>
                </a:solidFill>
                <a:effectLst/>
                <a:uLnTx/>
                <a:uFillTx/>
                <a:latin typeface="Tahoma"/>
                <a:ea typeface="+mn-ea"/>
                <a:cs typeface="Tahoma"/>
              </a:rPr>
              <a:t>Logros Relevantes</a:t>
            </a:r>
            <a:endParaRPr kumimoji="0" lang="es-DO" sz="1200" b="0" i="0" u="none" strike="noStrike" kern="1200" cap="none" spc="0" normalizeH="0" baseline="0" dirty="0" smtClean="0">
              <a:ln>
                <a:noFill/>
              </a:ln>
              <a:solidFill>
                <a:srgbClr val="4C4747"/>
              </a:solidFill>
              <a:effectLst/>
              <a:uLnTx/>
              <a:uFillTx/>
              <a:latin typeface="Tahoma"/>
              <a:ea typeface="+mn-ea"/>
              <a:cs typeface="Tahoma"/>
            </a:endParaRPr>
          </a:p>
          <a:p>
            <a:pPr marL="0" marR="0" lvl="0" indent="0" algn="l" defTabSz="835729" rtl="0" eaLnBrk="1" fontAlgn="auto" latinLnBrk="0" hangingPunct="1">
              <a:lnSpc>
                <a:spcPct val="100000"/>
              </a:lnSpc>
              <a:spcBef>
                <a:spcPts val="18"/>
              </a:spcBef>
              <a:spcAft>
                <a:spcPts val="0"/>
              </a:spcAft>
              <a:buClrTx/>
              <a:buSzTx/>
              <a:buFontTx/>
              <a:buNone/>
              <a:tabLst/>
              <a:defRPr/>
            </a:pPr>
            <a:endParaRPr kumimoji="0" lang="es-DO" sz="1200" b="0" i="0" u="none" strike="noStrike" kern="1200" cap="none" spc="0" normalizeH="0" baseline="0" noProof="0" dirty="0" smtClean="0">
              <a:ln>
                <a:noFill/>
              </a:ln>
              <a:solidFill>
                <a:prstClr val="black"/>
              </a:solidFill>
              <a:effectLst/>
              <a:uLnTx/>
              <a:uFillTx/>
              <a:latin typeface="Tahoma"/>
              <a:cs typeface="Tahoma"/>
            </a:endParaRPr>
          </a:p>
          <a:p>
            <a:pPr marL="11607" marR="102726" lvl="0" indent="0" algn="just" defTabSz="835729" rtl="0" eaLnBrk="1" fontAlgn="auto" latinLnBrk="0" hangingPunct="1">
              <a:lnSpc>
                <a:spcPct val="135300"/>
              </a:lnSpc>
              <a:spcBef>
                <a:spcPts val="0"/>
              </a:spcBef>
              <a:spcAft>
                <a:spcPts val="0"/>
              </a:spcAft>
              <a:buClrTx/>
              <a:buSzTx/>
              <a:buFontTx/>
              <a:buNone/>
              <a:tabLst/>
              <a:defRPr/>
            </a:pPr>
            <a:r>
              <a:rPr lang="es-DO"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Presenta de forma cuantitativa </a:t>
            </a:r>
            <a:r>
              <a:rPr lang="en-US"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los </a:t>
            </a:r>
            <a:r>
              <a:rPr lang="es-DO"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logros alcanzados </a:t>
            </a:r>
            <a:r>
              <a:rPr lang="en-US"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en el </a:t>
            </a:r>
            <a:r>
              <a:rPr lang="es-DO"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período, detallados por mes, indicando información sobre</a:t>
            </a:r>
            <a:r>
              <a:rPr lang="en-US"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 el </a:t>
            </a:r>
            <a:r>
              <a:rPr lang="es-DO"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producto, cantidad, beneficiarios</a:t>
            </a:r>
            <a:r>
              <a:rPr lang="en-US"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 e </a:t>
            </a:r>
            <a:r>
              <a:rPr lang="es-DO"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inversión. Se asemeja a la matriz de Gestión Presupuestaria en lo concerniente a que corresponde a la programación y ejecución </a:t>
            </a:r>
            <a:r>
              <a:rPr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n-US"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la</a:t>
            </a:r>
            <a:r>
              <a:rPr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producción</a:t>
            </a:r>
            <a:r>
              <a:rPr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institucional</a:t>
            </a:r>
            <a:r>
              <a:rPr lang="en-US"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DO"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bienes</a:t>
            </a:r>
            <a:r>
              <a:rPr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 y </a:t>
            </a:r>
            <a:r>
              <a:rPr lang="es-DO"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servicios</a:t>
            </a:r>
            <a:r>
              <a:rPr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r>
              <a:rPr lang="es-DO" sz="1200" spc="7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p>
          <a:p>
            <a:pPr marL="11607" marR="102726" lvl="0" indent="0" algn="just" defTabSz="835729" rtl="0" eaLnBrk="1" fontAlgn="auto" latinLnBrk="0" hangingPunct="1">
              <a:lnSpc>
                <a:spcPct val="135300"/>
              </a:lnSpc>
              <a:spcBef>
                <a:spcPts val="0"/>
              </a:spcBef>
              <a:spcAft>
                <a:spcPts val="0"/>
              </a:spcAft>
              <a:buClrTx/>
              <a:buSzTx/>
              <a:buFontTx/>
              <a:buNone/>
              <a:tabLst/>
              <a:defRPr/>
            </a:pPr>
            <a:endParaRPr kumimoji="0" lang="es-DO" sz="1200" b="0" i="0" u="none" strike="noStrike" kern="1200" cap="none" spc="5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1607" marR="102726" lvl="0" indent="0" algn="just" defTabSz="835729" rtl="0" eaLnBrk="1" fontAlgn="auto" latinLnBrk="0" hangingPunct="1">
              <a:lnSpc>
                <a:spcPct val="135300"/>
              </a:lnSpc>
              <a:spcBef>
                <a:spcPts val="0"/>
              </a:spcBef>
              <a:spcAft>
                <a:spcPts val="0"/>
              </a:spcAft>
              <a:buClrTx/>
              <a:buSzTx/>
              <a:buFontTx/>
              <a:buNone/>
              <a:tabLst/>
              <a:defRPr/>
            </a:pPr>
            <a:endParaRPr kumimoji="0" lang="es-DO" sz="1200" b="0" i="0" u="none" strike="noStrike" kern="1200" cap="none" spc="5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1607" marR="0" lvl="0" indent="0" algn="l" defTabSz="835729" rtl="0" eaLnBrk="1" fontAlgn="auto" latinLnBrk="0" hangingPunct="1">
              <a:lnSpc>
                <a:spcPct val="100000"/>
              </a:lnSpc>
              <a:spcBef>
                <a:spcPts val="104"/>
              </a:spcBef>
              <a:spcAft>
                <a:spcPts val="0"/>
              </a:spcAft>
              <a:buClrTx/>
              <a:buSzTx/>
              <a:buFontTx/>
              <a:buNone/>
              <a:tabLst/>
              <a:defRPr/>
            </a:pPr>
            <a:r>
              <a:rPr kumimoji="0" lang="es-DO" sz="1200" b="1" i="0" u="none" strike="noStrike" kern="1200" cap="none" spc="32" normalizeH="0" baseline="0" noProof="0" dirty="0">
                <a:ln>
                  <a:noFill/>
                </a:ln>
                <a:solidFill>
                  <a:srgbClr val="4C4747"/>
                </a:solidFill>
                <a:effectLst/>
                <a:uLnTx/>
                <a:uFillTx/>
                <a:latin typeface="Tahoma"/>
                <a:ea typeface="+mn-ea"/>
                <a:cs typeface="Tahoma"/>
              </a:rPr>
              <a:t>B. Matriz de </a:t>
            </a:r>
            <a:r>
              <a:rPr kumimoji="0" lang="es-DO" sz="1200" b="1" i="0" u="none" strike="noStrike" kern="1200" cap="none" spc="32" normalizeH="0" baseline="0" dirty="0" smtClean="0">
                <a:ln>
                  <a:noFill/>
                </a:ln>
                <a:solidFill>
                  <a:srgbClr val="4C4747"/>
                </a:solidFill>
                <a:effectLst/>
                <a:uLnTx/>
                <a:uFillTx/>
                <a:latin typeface="Tahoma"/>
                <a:cs typeface="Tahoma"/>
              </a:rPr>
              <a:t>Ejecuci</a:t>
            </a:r>
            <a:r>
              <a:rPr lang="es-DO" sz="1200" b="1" spc="32" dirty="0" smtClean="0">
                <a:solidFill>
                  <a:srgbClr val="4C4747"/>
                </a:solidFill>
                <a:latin typeface="Tahoma"/>
                <a:cs typeface="Tahoma"/>
              </a:rPr>
              <a:t>ón</a:t>
            </a:r>
            <a:r>
              <a:rPr kumimoji="0" lang="es-DO" sz="1200" b="1" i="0" u="none" strike="noStrike" kern="1200" cap="none" spc="32" normalizeH="0" baseline="0" noProof="0" dirty="0" smtClean="0">
                <a:ln>
                  <a:noFill/>
                </a:ln>
                <a:solidFill>
                  <a:srgbClr val="4C4747"/>
                </a:solidFill>
                <a:effectLst/>
                <a:uLnTx/>
                <a:uFillTx/>
                <a:latin typeface="Tahoma"/>
                <a:ea typeface="+mn-ea"/>
                <a:cs typeface="Tahoma"/>
              </a:rPr>
              <a:t> </a:t>
            </a:r>
            <a:r>
              <a:rPr kumimoji="0" lang="es-DO" sz="1200" b="1" i="0" u="none" strike="noStrike" kern="1200" cap="none" spc="32" normalizeH="0" baseline="0" noProof="0" dirty="0">
                <a:ln>
                  <a:noFill/>
                </a:ln>
                <a:solidFill>
                  <a:srgbClr val="4C4747"/>
                </a:solidFill>
                <a:effectLst/>
                <a:uLnTx/>
                <a:uFillTx/>
                <a:latin typeface="Tahoma"/>
                <a:ea typeface="+mn-ea"/>
                <a:cs typeface="Tahoma"/>
              </a:rPr>
              <a:t>Presupuestaria Anual</a:t>
            </a:r>
          </a:p>
          <a:p>
            <a:pPr marL="11607" marR="0" lvl="0" indent="0" algn="l" defTabSz="835729" rtl="0" eaLnBrk="1" fontAlgn="auto" latinLnBrk="0" hangingPunct="1">
              <a:lnSpc>
                <a:spcPct val="100000"/>
              </a:lnSpc>
              <a:spcBef>
                <a:spcPts val="104"/>
              </a:spcBef>
              <a:spcAft>
                <a:spcPts val="0"/>
              </a:spcAft>
              <a:buClrTx/>
              <a:buSzTx/>
              <a:buFontTx/>
              <a:buNone/>
              <a:tabLst/>
              <a:defRPr/>
            </a:pPr>
            <a:endParaRPr kumimoji="0" lang="es-DO" sz="1100" b="0" i="0" u="none" strike="noStrike" kern="1200" cap="none" spc="0" normalizeH="0" baseline="0" noProof="0" dirty="0">
              <a:ln>
                <a:noFill/>
              </a:ln>
              <a:solidFill>
                <a:srgbClr val="4C4747"/>
              </a:solidFill>
              <a:effectLst/>
              <a:uLnTx/>
              <a:uFillTx/>
              <a:latin typeface="Tahoma"/>
              <a:ea typeface="+mn-ea"/>
              <a:cs typeface="Tahoma"/>
            </a:endParaRPr>
          </a:p>
          <a:p>
            <a:pPr marL="11607" marR="102726" lvl="0" indent="0" algn="just" defTabSz="835729" rtl="0" eaLnBrk="1" fontAlgn="auto" latinLnBrk="0" hangingPunct="1">
              <a:lnSpc>
                <a:spcPct val="135300"/>
              </a:lnSpc>
              <a:spcBef>
                <a:spcPts val="0"/>
              </a:spcBef>
              <a:spcAft>
                <a:spcPts val="0"/>
              </a:spcAft>
              <a:buClrTx/>
              <a:buSzTx/>
              <a:buFontTx/>
              <a:buNone/>
              <a:tabLst/>
              <a:defRPr/>
            </a:pPr>
            <a:r>
              <a:rPr kumimoji="0" lang="es-DO" sz="1200" b="0" i="0" u="none" strike="noStrike" kern="1200" cap="none" spc="5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Se persigue observar el desempeño y ejecución del presupuesto  institucional por cada producto. Se utilizan los datos de la  programación y ejecución de su producción de bienes y  servicios.</a:t>
            </a:r>
          </a:p>
          <a:p>
            <a:pPr marL="11607" marR="102726" lvl="0" indent="0" algn="just" defTabSz="835729" rtl="0" eaLnBrk="1" fontAlgn="auto" latinLnBrk="0" hangingPunct="1">
              <a:lnSpc>
                <a:spcPct val="135300"/>
              </a:lnSpc>
              <a:spcBef>
                <a:spcPts val="0"/>
              </a:spcBef>
              <a:spcAft>
                <a:spcPts val="0"/>
              </a:spcAft>
              <a:buClrTx/>
              <a:buSzTx/>
              <a:buFontTx/>
              <a:buNone/>
              <a:tabLst/>
              <a:defRPr/>
            </a:pPr>
            <a:endParaRPr kumimoji="0" sz="1200" b="0" i="0" u="none" strike="noStrike" kern="1200" cap="none" spc="5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Freeform 18">
            <a:extLst>
              <a:ext uri="{FF2B5EF4-FFF2-40B4-BE49-F238E27FC236}">
                <a16:creationId xmlns:a16="http://schemas.microsoft.com/office/drawing/2014/main" id="{7E64E16A-AE1D-4BE8-9FFE-7B9140E341D6}"/>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8" name="Freeform 19">
            <a:extLst>
              <a:ext uri="{FF2B5EF4-FFF2-40B4-BE49-F238E27FC236}">
                <a16:creationId xmlns:a16="http://schemas.microsoft.com/office/drawing/2014/main" id="{1FDF5E6B-6182-4045-80D2-8A9BE6994D8E}"/>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9" name="Freeform 20">
            <a:extLst>
              <a:ext uri="{FF2B5EF4-FFF2-40B4-BE49-F238E27FC236}">
                <a16:creationId xmlns:a16="http://schemas.microsoft.com/office/drawing/2014/main" id="{2EE97862-9128-4157-BE54-0DED7BF6F3AA}"/>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10" name="Freeform 21">
            <a:extLst>
              <a:ext uri="{FF2B5EF4-FFF2-40B4-BE49-F238E27FC236}">
                <a16:creationId xmlns:a16="http://schemas.microsoft.com/office/drawing/2014/main" id="{2042976C-B74E-4ED9-AC89-9BCD6E1FDBF8}"/>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1" name="CuadroTexto 10">
            <a:extLst>
              <a:ext uri="{FF2B5EF4-FFF2-40B4-BE49-F238E27FC236}">
                <a16:creationId xmlns:a16="http://schemas.microsoft.com/office/drawing/2014/main" id="{C30813DF-F45F-4862-872F-A16DD68CFCF7}"/>
              </a:ext>
            </a:extLst>
          </p:cNvPr>
          <p:cNvSpPr txBox="1"/>
          <p:nvPr/>
        </p:nvSpPr>
        <p:spPr>
          <a:xfrm>
            <a:off x="6902450" y="10150475"/>
            <a:ext cx="460732" cy="369332"/>
          </a:xfrm>
          <a:prstGeom prst="rect">
            <a:avLst/>
          </a:prstGeom>
          <a:noFill/>
        </p:spPr>
        <p:txBody>
          <a:bodyPr wrap="square" rtlCol="0">
            <a:spAutoFit/>
          </a:bodyPr>
          <a:lstStyle/>
          <a:p>
            <a:r>
              <a:rPr lang="es-DO" b="1" dirty="0" smtClean="0">
                <a:solidFill>
                  <a:srgbClr val="003775"/>
                </a:solidFill>
              </a:rPr>
              <a:t>42</a:t>
            </a:r>
            <a:endParaRPr lang="es-DO" b="1" dirty="0">
              <a:solidFill>
                <a:srgbClr val="003775"/>
              </a:solidFill>
            </a:endParaRPr>
          </a:p>
        </p:txBody>
      </p:sp>
    </p:spTree>
    <p:extLst>
      <p:ext uri="{BB962C8B-B14F-4D97-AF65-F5344CB8AC3E}">
        <p14:creationId xmlns:p14="http://schemas.microsoft.com/office/powerpoint/2010/main" val="7357188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9"/>
          <p:cNvSpPr txBox="1"/>
          <p:nvPr/>
        </p:nvSpPr>
        <p:spPr>
          <a:xfrm>
            <a:off x="1221019" y="2073275"/>
            <a:ext cx="5119200" cy="7300310"/>
          </a:xfrm>
          <a:prstGeom prst="rect">
            <a:avLst/>
          </a:prstGeom>
        </p:spPr>
        <p:txBody>
          <a:bodyPr vert="horz" wrap="square" lIns="0" tIns="11027" rIns="0" bIns="0" rtlCol="0">
            <a:spAutoFit/>
          </a:bodyPr>
          <a:lstStyle/>
          <a:p>
            <a:pPr marL="30759" marR="212415" lvl="0" indent="0" algn="just" defTabSz="835729" rtl="0" eaLnBrk="1" fontAlgn="auto" latinLnBrk="0" hangingPunct="1">
              <a:lnSpc>
                <a:spcPct val="150000"/>
              </a:lnSpc>
              <a:spcBef>
                <a:spcPts val="87"/>
              </a:spcBef>
              <a:spcAft>
                <a:spcPts val="0"/>
              </a:spcAft>
              <a:buClrTx/>
              <a:buSzTx/>
              <a:buFontTx/>
              <a:buNone/>
              <a:tabLst/>
              <a:defRPr/>
            </a:pPr>
            <a:r>
              <a:rPr kumimoji="0" lang="es-DO" sz="1200" b="1" i="0" u="none" strike="noStrike" kern="1200" cap="none" spc="27" normalizeH="0" baseline="0" noProof="0" dirty="0">
                <a:ln>
                  <a:noFill/>
                </a:ln>
                <a:solidFill>
                  <a:srgbClr val="4C4747"/>
                </a:solidFill>
                <a:effectLst/>
                <a:uLnTx/>
                <a:uFillTx/>
                <a:latin typeface="Tahoma"/>
                <a:ea typeface="+mn-ea"/>
                <a:cs typeface="Tahoma"/>
              </a:rPr>
              <a:t>C</a:t>
            </a:r>
            <a:r>
              <a:rPr kumimoji="0" sz="1200" b="1" i="0" u="none" strike="noStrike" kern="1200" cap="none" spc="27" normalizeH="0" baseline="0" noProof="0" dirty="0">
                <a:ln>
                  <a:noFill/>
                </a:ln>
                <a:solidFill>
                  <a:srgbClr val="4C4747"/>
                </a:solidFill>
                <a:effectLst/>
                <a:uLnTx/>
                <a:uFillTx/>
                <a:latin typeface="Tahoma"/>
                <a:ea typeface="+mn-ea"/>
                <a:cs typeface="Tahoma"/>
              </a:rPr>
              <a:t>.</a:t>
            </a:r>
            <a:r>
              <a:rPr kumimoji="0" sz="1200" b="1" i="0" u="none" strike="noStrike" kern="1200" cap="none" spc="32" normalizeH="0" baseline="0" noProof="0" dirty="0">
                <a:ln>
                  <a:noFill/>
                </a:ln>
                <a:solidFill>
                  <a:srgbClr val="4C4747"/>
                </a:solidFill>
                <a:effectLst/>
                <a:uLnTx/>
                <a:uFillTx/>
                <a:latin typeface="Tahoma"/>
                <a:ea typeface="+mn-ea"/>
                <a:cs typeface="Tahoma"/>
              </a:rPr>
              <a:t> </a:t>
            </a:r>
            <a:r>
              <a:rPr kumimoji="0" lang="es-DO" sz="1200" b="1" i="0" u="none" strike="noStrike" kern="1200" cap="none" spc="32" normalizeH="0" baseline="0" noProof="0" dirty="0">
                <a:ln>
                  <a:noFill/>
                </a:ln>
                <a:solidFill>
                  <a:srgbClr val="4C4747"/>
                </a:solidFill>
                <a:effectLst/>
                <a:uLnTx/>
                <a:uFillTx/>
                <a:latin typeface="Tahoma"/>
                <a:ea typeface="+mn-ea"/>
                <a:cs typeface="Tahoma"/>
              </a:rPr>
              <a:t>Matriz</a:t>
            </a:r>
            <a:r>
              <a:rPr kumimoji="0" sz="1200" b="1" i="0" u="none" strike="noStrike" kern="1200" cap="none" spc="37" normalizeH="0" baseline="0" noProof="0" dirty="0">
                <a:ln>
                  <a:noFill/>
                </a:ln>
                <a:solidFill>
                  <a:srgbClr val="4C4747"/>
                </a:solidFill>
                <a:effectLst/>
                <a:uLnTx/>
                <a:uFillTx/>
                <a:latin typeface="Tahoma"/>
                <a:ea typeface="+mn-ea"/>
                <a:cs typeface="Tahoma"/>
              </a:rPr>
              <a:t> </a:t>
            </a:r>
            <a:r>
              <a:rPr kumimoji="0" sz="1200" b="1" i="0" u="none" strike="noStrike" kern="1200" cap="none" spc="69" normalizeH="0" baseline="0" noProof="0" dirty="0">
                <a:ln>
                  <a:noFill/>
                </a:ln>
                <a:solidFill>
                  <a:srgbClr val="4C4747"/>
                </a:solidFill>
                <a:effectLst/>
                <a:uLnTx/>
                <a:uFillTx/>
                <a:latin typeface="Tahoma"/>
                <a:ea typeface="+mn-ea"/>
                <a:cs typeface="Tahoma"/>
              </a:rPr>
              <a:t>de </a:t>
            </a:r>
            <a:r>
              <a:rPr kumimoji="0" sz="1200" b="1" i="0" u="none" strike="noStrike" kern="1200" cap="none" spc="46" normalizeH="0" baseline="0" noProof="0" dirty="0">
                <a:ln>
                  <a:noFill/>
                </a:ln>
                <a:solidFill>
                  <a:srgbClr val="4C4747"/>
                </a:solidFill>
                <a:effectLst/>
                <a:uLnTx/>
                <a:uFillTx/>
                <a:latin typeface="Tahoma"/>
                <a:ea typeface="+mn-ea"/>
                <a:cs typeface="Tahoma"/>
              </a:rPr>
              <a:t>Principales </a:t>
            </a:r>
            <a:r>
              <a:rPr kumimoji="0" sz="1200" b="1" i="0" u="none" strike="noStrike" kern="1200" cap="none" spc="32" normalizeH="0" baseline="0" noProof="0" dirty="0">
                <a:ln>
                  <a:noFill/>
                </a:ln>
                <a:solidFill>
                  <a:srgbClr val="4C4747"/>
                </a:solidFill>
                <a:effectLst/>
                <a:uLnTx/>
                <a:uFillTx/>
                <a:latin typeface="Tahoma"/>
                <a:ea typeface="+mn-ea"/>
                <a:cs typeface="Tahoma"/>
              </a:rPr>
              <a:t>Indicadores</a:t>
            </a:r>
            <a:r>
              <a:rPr kumimoji="0" sz="1200" b="1" i="0" u="none" strike="noStrike" kern="1200" cap="none" spc="37" normalizeH="0" baseline="0" noProof="0" dirty="0">
                <a:ln>
                  <a:noFill/>
                </a:ln>
                <a:solidFill>
                  <a:srgbClr val="4C4747"/>
                </a:solidFill>
                <a:effectLst/>
                <a:uLnTx/>
                <a:uFillTx/>
                <a:latin typeface="Tahoma"/>
                <a:ea typeface="+mn-ea"/>
                <a:cs typeface="Tahoma"/>
              </a:rPr>
              <a:t> </a:t>
            </a:r>
            <a:r>
              <a:rPr kumimoji="0" sz="1200" b="1" i="0" u="none" strike="noStrike" kern="1200" cap="none" spc="69" normalizeH="0" baseline="0" noProof="0" dirty="0" smtClean="0">
                <a:ln>
                  <a:noFill/>
                </a:ln>
                <a:solidFill>
                  <a:srgbClr val="4C4747"/>
                </a:solidFill>
                <a:effectLst/>
                <a:uLnTx/>
                <a:uFillTx/>
                <a:latin typeface="Tahoma"/>
                <a:ea typeface="+mn-ea"/>
                <a:cs typeface="Tahoma"/>
              </a:rPr>
              <a:t>de</a:t>
            </a:r>
            <a:r>
              <a:rPr kumimoji="0" lang="es-DO" sz="1200" b="1" i="0" u="none" strike="noStrike" kern="1200" cap="none" spc="69" normalizeH="0" baseline="0" noProof="0" dirty="0" smtClean="0">
                <a:ln>
                  <a:noFill/>
                </a:ln>
                <a:solidFill>
                  <a:srgbClr val="4C4747"/>
                </a:solidFill>
                <a:effectLst/>
                <a:uLnTx/>
                <a:uFillTx/>
                <a:latin typeface="Tahoma"/>
                <a:ea typeface="+mn-ea"/>
                <a:cs typeface="Tahoma"/>
              </a:rPr>
              <a:t>l</a:t>
            </a:r>
            <a:r>
              <a:rPr kumimoji="0" sz="1200" b="1" i="0" u="none" strike="noStrike" kern="1200" cap="none" spc="69" normalizeH="0" baseline="0" noProof="0" dirty="0" smtClean="0">
                <a:ln>
                  <a:noFill/>
                </a:ln>
                <a:solidFill>
                  <a:srgbClr val="4C4747"/>
                </a:solidFill>
                <a:effectLst/>
                <a:uLnTx/>
                <a:uFillTx/>
                <a:latin typeface="Tahoma"/>
                <a:ea typeface="+mn-ea"/>
                <a:cs typeface="Tahoma"/>
              </a:rPr>
              <a:t> </a:t>
            </a:r>
            <a:r>
              <a:rPr kumimoji="0" sz="1200" b="1" i="0" u="none" strike="noStrike" kern="1200" cap="none" spc="73" normalizeH="0" baseline="0" noProof="0" dirty="0" smtClean="0">
                <a:ln>
                  <a:noFill/>
                </a:ln>
                <a:solidFill>
                  <a:srgbClr val="4C4747"/>
                </a:solidFill>
                <a:effectLst/>
                <a:uLnTx/>
                <a:uFillTx/>
                <a:latin typeface="Tahoma"/>
                <a:ea typeface="+mn-ea"/>
                <a:cs typeface="Tahoma"/>
              </a:rPr>
              <a:t> </a:t>
            </a:r>
            <a:r>
              <a:rPr kumimoji="0" lang="en-US" sz="1200" b="1" i="0" u="none" strike="noStrike" kern="1200" cap="none" spc="41" normalizeH="0" baseline="0" noProof="0" dirty="0">
                <a:ln>
                  <a:noFill/>
                </a:ln>
                <a:solidFill>
                  <a:srgbClr val="4C4747"/>
                </a:solidFill>
                <a:effectLst/>
                <a:uLnTx/>
                <a:uFillTx/>
                <a:latin typeface="Tahoma"/>
                <a:ea typeface="+mn-ea"/>
                <a:cs typeface="Tahoma"/>
              </a:rPr>
              <a:t>POA</a:t>
            </a: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30759" marR="92859" lvl="0" indent="0" algn="just" defTabSz="835729" rtl="0" eaLnBrk="1" fontAlgn="auto" latinLnBrk="0" hangingPunct="1">
              <a:lnSpc>
                <a:spcPct val="150000"/>
              </a:lnSpc>
              <a:spcBef>
                <a:spcPts val="786"/>
              </a:spcBef>
              <a:spcAft>
                <a:spcPts val="0"/>
              </a:spcAft>
              <a:buClrTx/>
              <a:buSzTx/>
              <a:buFontTx/>
              <a:buNone/>
              <a:tabLst/>
              <a:defRPr/>
            </a:pPr>
            <a:r>
              <a:rPr kumimoji="0" sz="1200" b="0" i="0" u="none" strike="noStrike" kern="1200" cap="none" spc="64" normalizeH="0" baseline="0" noProof="0" dirty="0">
                <a:ln>
                  <a:noFill/>
                </a:ln>
                <a:solidFill>
                  <a:srgbClr val="4C4747"/>
                </a:solidFill>
                <a:effectLst/>
                <a:uLnTx/>
                <a:uFillTx/>
                <a:latin typeface="Tahoma"/>
                <a:ea typeface="+mn-ea"/>
                <a:cs typeface="Tahoma"/>
              </a:rPr>
              <a:t>Esta </a:t>
            </a:r>
            <a:r>
              <a:rPr kumimoji="0" sz="1200" b="0" i="0" u="none" strike="noStrike" kern="1200" cap="none" spc="91" normalizeH="0" baseline="0" noProof="0" dirty="0">
                <a:ln>
                  <a:noFill/>
                </a:ln>
                <a:solidFill>
                  <a:srgbClr val="4C4747"/>
                </a:solidFill>
                <a:effectLst/>
                <a:uLnTx/>
                <a:uFillTx/>
                <a:latin typeface="Tahoma"/>
                <a:ea typeface="+mn-ea"/>
                <a:cs typeface="Tahoma"/>
              </a:rPr>
              <a:t>matriz </a:t>
            </a:r>
            <a:r>
              <a:rPr kumimoji="0" sz="1200" b="0" i="0" u="none" strike="noStrike" kern="1200" cap="none" spc="78" normalizeH="0" baseline="0" noProof="0" dirty="0">
                <a:ln>
                  <a:noFill/>
                </a:ln>
                <a:solidFill>
                  <a:srgbClr val="4C4747"/>
                </a:solidFill>
                <a:effectLst/>
                <a:uLnTx/>
                <a:uFillTx/>
                <a:latin typeface="Tahoma"/>
                <a:ea typeface="+mn-ea"/>
                <a:cs typeface="Tahoma"/>
              </a:rPr>
              <a:t>tiene </a:t>
            </a:r>
            <a:r>
              <a:rPr kumimoji="0" sz="1200" b="0" i="0" u="none" strike="noStrike" kern="1200" cap="none" spc="137" normalizeH="0" baseline="0" noProof="0" dirty="0">
                <a:ln>
                  <a:noFill/>
                </a:ln>
                <a:solidFill>
                  <a:srgbClr val="4C4747"/>
                </a:solidFill>
                <a:effectLst/>
                <a:uLnTx/>
                <a:uFillTx/>
                <a:latin typeface="Tahoma"/>
                <a:ea typeface="+mn-ea"/>
                <a:cs typeface="Tahoma"/>
              </a:rPr>
              <a:t>como </a:t>
            </a:r>
            <a:r>
              <a:rPr kumimoji="0" sz="1200" b="0" i="0" u="none" strike="noStrike" kern="1200" cap="none" spc="64" normalizeH="0" baseline="0" noProof="0" dirty="0">
                <a:ln>
                  <a:noFill/>
                </a:ln>
                <a:solidFill>
                  <a:srgbClr val="4C4747"/>
                </a:solidFill>
                <a:effectLst/>
                <a:uLnTx/>
                <a:uFillTx/>
                <a:latin typeface="Tahoma"/>
                <a:ea typeface="+mn-ea"/>
                <a:cs typeface="Tahoma"/>
              </a:rPr>
              <a:t>objetivo </a:t>
            </a:r>
            <a:r>
              <a:rPr kumimoji="0" sz="1200" b="0" i="0" u="none" strike="noStrike" kern="1200" cap="none" spc="73" normalizeH="0" baseline="0" noProof="0" dirty="0">
                <a:ln>
                  <a:noFill/>
                </a:ln>
                <a:solidFill>
                  <a:srgbClr val="4C4747"/>
                </a:solidFill>
                <a:effectLst/>
                <a:uLnTx/>
                <a:uFillTx/>
                <a:latin typeface="Tahoma"/>
                <a:ea typeface="+mn-ea"/>
                <a:cs typeface="Tahoma"/>
              </a:rPr>
              <a:t>mostrar </a:t>
            </a:r>
            <a:r>
              <a:rPr kumimoji="0" sz="1200" b="0" i="0" u="none" strike="noStrike" kern="1200" cap="none" spc="54" normalizeH="0" baseline="0" noProof="0" dirty="0">
                <a:ln>
                  <a:noFill/>
                </a:ln>
                <a:solidFill>
                  <a:srgbClr val="4C4747"/>
                </a:solidFill>
                <a:effectLst/>
                <a:uLnTx/>
                <a:uFillTx/>
                <a:latin typeface="Tahoma"/>
                <a:ea typeface="+mn-ea"/>
                <a:cs typeface="Tahoma"/>
              </a:rPr>
              <a:t>los </a:t>
            </a:r>
            <a:r>
              <a:rPr kumimoji="0" sz="1200" b="0" i="0" u="none" strike="noStrike" kern="1200" cap="none" spc="69" normalizeH="0" baseline="0" noProof="0" dirty="0">
                <a:ln>
                  <a:noFill/>
                </a:ln>
                <a:solidFill>
                  <a:srgbClr val="4C4747"/>
                </a:solidFill>
                <a:effectLst/>
                <a:uLnTx/>
                <a:uFillTx/>
                <a:latin typeface="Tahoma"/>
                <a:ea typeface="+mn-ea"/>
                <a:cs typeface="Tahoma"/>
              </a:rPr>
              <a:t>resultados </a:t>
            </a:r>
            <a:r>
              <a:rPr kumimoji="0" sz="1200" b="0" i="0" u="none" strike="noStrike" kern="1200" cap="none" spc="110" normalizeH="0" baseline="0" noProof="0" dirty="0">
                <a:ln>
                  <a:noFill/>
                </a:ln>
                <a:solidFill>
                  <a:srgbClr val="4C4747"/>
                </a:solidFill>
                <a:effectLst/>
                <a:uLnTx/>
                <a:uFillTx/>
                <a:latin typeface="Tahoma"/>
                <a:ea typeface="+mn-ea"/>
                <a:cs typeface="Tahoma"/>
              </a:rPr>
              <a:t>de </a:t>
            </a:r>
            <a:r>
              <a:rPr kumimoji="0" sz="1200" b="0" i="0" u="none" strike="noStrike" kern="1200" cap="none" spc="54" normalizeH="0" baseline="0" noProof="0" dirty="0">
                <a:ln>
                  <a:noFill/>
                </a:ln>
                <a:solidFill>
                  <a:srgbClr val="4C4747"/>
                </a:solidFill>
                <a:effectLst/>
                <a:uLnTx/>
                <a:uFillTx/>
                <a:latin typeface="Tahoma"/>
                <a:ea typeface="+mn-ea"/>
                <a:cs typeface="Tahoma"/>
              </a:rPr>
              <a:t>los </a:t>
            </a:r>
            <a:r>
              <a:rPr kumimoji="0" sz="1200" b="0" i="0" u="none" strike="noStrike" kern="1200" cap="none" spc="59" normalizeH="0" baseline="0" noProof="0" dirty="0">
                <a:ln>
                  <a:noFill/>
                </a:ln>
                <a:solidFill>
                  <a:srgbClr val="4C4747"/>
                </a:solidFill>
                <a:effectLst/>
                <a:uLnTx/>
                <a:uFillTx/>
                <a:latin typeface="Tahoma"/>
                <a:ea typeface="+mn-ea"/>
                <a:cs typeface="Tahoma"/>
              </a:rPr>
              <a:t> </a:t>
            </a:r>
            <a:r>
              <a:rPr kumimoji="0" lang="en-US" sz="1200" b="0" i="0" u="none" strike="noStrike" kern="1200" cap="none" spc="73" normalizeH="0" baseline="0" noProof="0" dirty="0">
                <a:ln>
                  <a:noFill/>
                </a:ln>
                <a:solidFill>
                  <a:srgbClr val="4C4747"/>
                </a:solidFill>
                <a:effectLst/>
                <a:uLnTx/>
                <a:uFillTx/>
                <a:latin typeface="Tahoma"/>
                <a:ea typeface="+mn-ea"/>
                <a:cs typeface="Tahoma"/>
              </a:rPr>
              <a:t>Indicadores </a:t>
            </a:r>
            <a:r>
              <a:rPr kumimoji="0" lang="en-US" sz="1200" b="0" i="0" u="none" strike="noStrike" kern="1200" cap="none" spc="41" normalizeH="0" baseline="0" noProof="0" dirty="0">
                <a:ln>
                  <a:noFill/>
                </a:ln>
                <a:solidFill>
                  <a:srgbClr val="4C4747"/>
                </a:solidFill>
                <a:effectLst/>
                <a:uLnTx/>
                <a:uFillTx/>
                <a:latin typeface="Tahoma"/>
                <a:ea typeface="+mn-ea"/>
                <a:cs typeface="Tahoma"/>
              </a:rPr>
              <a:t>establecidos en el POA</a:t>
            </a:r>
            <a:r>
              <a:rPr kumimoji="0" lang="en-US" sz="1200" b="0" i="0" u="none" strike="noStrike" kern="1200" cap="none" spc="73" normalizeH="0" baseline="0" noProof="0" dirty="0">
                <a:ln>
                  <a:noFill/>
                </a:ln>
                <a:solidFill>
                  <a:srgbClr val="4C4747"/>
                </a:solidFill>
                <a:effectLst/>
                <a:uLnTx/>
                <a:uFillTx/>
                <a:latin typeface="Tahoma"/>
                <a:ea typeface="+mn-ea"/>
                <a:cs typeface="Tahoma"/>
              </a:rPr>
              <a:t> para </a:t>
            </a:r>
            <a:r>
              <a:rPr kumimoji="0" lang="es-DO" sz="1200" b="0" i="0" u="none" strike="noStrike" kern="1200" cap="none" spc="100" normalizeH="0" baseline="0" noProof="0" dirty="0">
                <a:ln>
                  <a:noFill/>
                </a:ln>
                <a:solidFill>
                  <a:srgbClr val="4C4747"/>
                </a:solidFill>
                <a:effectLst/>
                <a:uLnTx/>
                <a:uFillTx/>
                <a:latin typeface="Tahoma"/>
                <a:ea typeface="+mn-ea"/>
                <a:cs typeface="Tahoma"/>
              </a:rPr>
              <a:t>cada</a:t>
            </a:r>
            <a:r>
              <a:rPr kumimoji="0" sz="1200" b="0" i="0" u="none" strike="noStrike" kern="1200" cap="none" spc="100" normalizeH="0" baseline="0" noProof="0" dirty="0">
                <a:ln>
                  <a:noFill/>
                </a:ln>
                <a:solidFill>
                  <a:srgbClr val="4C4747"/>
                </a:solidFill>
                <a:effectLst/>
                <a:uLnTx/>
                <a:uFillTx/>
                <a:latin typeface="Tahoma"/>
                <a:ea typeface="+mn-ea"/>
                <a:cs typeface="Tahoma"/>
              </a:rPr>
              <a:t> </a:t>
            </a:r>
            <a:r>
              <a:rPr kumimoji="0" sz="1200" b="0" i="0" u="none" strike="noStrike" kern="1200" cap="none" spc="23" normalizeH="0" baseline="0" noProof="0" dirty="0">
                <a:ln>
                  <a:noFill/>
                </a:ln>
                <a:solidFill>
                  <a:srgbClr val="4C4747"/>
                </a:solidFill>
                <a:effectLst/>
                <a:uLnTx/>
                <a:uFillTx/>
                <a:latin typeface="Tahoma"/>
                <a:ea typeface="+mn-ea"/>
                <a:cs typeface="Tahoma"/>
              </a:rPr>
              <a:t>área, </a:t>
            </a:r>
            <a:r>
              <a:rPr kumimoji="0" sz="1200" b="0" i="0" u="none" strike="noStrike" kern="1200" cap="none" spc="37" normalizeH="0" baseline="0" noProof="0" dirty="0">
                <a:ln>
                  <a:noFill/>
                </a:ln>
                <a:solidFill>
                  <a:srgbClr val="4C4747"/>
                </a:solidFill>
                <a:effectLst/>
                <a:uLnTx/>
                <a:uFillTx/>
                <a:latin typeface="Tahoma"/>
                <a:ea typeface="+mn-ea"/>
                <a:cs typeface="Tahoma"/>
              </a:rPr>
              <a:t>ya </a:t>
            </a:r>
            <a:r>
              <a:rPr kumimoji="0" sz="1200" b="0" i="0" u="none" strike="noStrike" kern="1200" cap="none" spc="51" normalizeH="0" baseline="0" noProof="0" dirty="0">
                <a:ln>
                  <a:noFill/>
                </a:ln>
                <a:solidFill>
                  <a:srgbClr val="4C4747"/>
                </a:solidFill>
                <a:effectLst/>
                <a:uLnTx/>
                <a:uFillTx/>
                <a:latin typeface="Tahoma"/>
                <a:ea typeface="+mn-ea"/>
                <a:cs typeface="Tahoma"/>
              </a:rPr>
              <a:t>sea</a:t>
            </a:r>
            <a:r>
              <a:rPr kumimoji="0" sz="1200" b="0" i="0" u="none" strike="noStrike" kern="1200" cap="none" spc="54" normalizeH="0" baseline="0" noProof="0" dirty="0">
                <a:ln>
                  <a:noFill/>
                </a:ln>
                <a:solidFill>
                  <a:srgbClr val="4C4747"/>
                </a:solidFill>
                <a:effectLst/>
                <a:uLnTx/>
                <a:uFillTx/>
                <a:latin typeface="Tahoma"/>
                <a:ea typeface="+mn-ea"/>
                <a:cs typeface="Tahoma"/>
              </a:rPr>
              <a:t> </a:t>
            </a:r>
            <a:r>
              <a:rPr kumimoji="0" sz="1200" b="0" i="0" u="none" strike="noStrike" kern="1200" cap="none" spc="51" normalizeH="0" baseline="0" noProof="0" dirty="0">
                <a:ln>
                  <a:noFill/>
                </a:ln>
                <a:solidFill>
                  <a:srgbClr val="4C4747"/>
                </a:solidFill>
                <a:effectLst/>
                <a:uLnTx/>
                <a:uFillTx/>
                <a:latin typeface="Tahoma"/>
                <a:ea typeface="+mn-ea"/>
                <a:cs typeface="Tahoma"/>
              </a:rPr>
              <a:t>estratégica, </a:t>
            </a:r>
            <a:r>
              <a:rPr kumimoji="0" lang="es-DO" sz="1200" b="0" i="0" u="none" strike="noStrike" kern="1200" cap="none" spc="83" normalizeH="0" baseline="0" dirty="0" smtClean="0">
                <a:ln>
                  <a:noFill/>
                </a:ln>
                <a:solidFill>
                  <a:srgbClr val="4C4747"/>
                </a:solidFill>
                <a:effectLst/>
                <a:uLnTx/>
                <a:uFillTx/>
                <a:latin typeface="Tahoma"/>
                <a:ea typeface="+mn-ea"/>
                <a:cs typeface="Tahoma"/>
              </a:rPr>
              <a:t>operacional</a:t>
            </a:r>
            <a:r>
              <a:rPr kumimoji="0" sz="1200" b="0" i="0" u="none" strike="noStrike" kern="1200" cap="none" spc="83" normalizeH="0" baseline="0" noProof="0" dirty="0" smtClean="0">
                <a:ln>
                  <a:noFill/>
                </a:ln>
                <a:solidFill>
                  <a:srgbClr val="4C4747"/>
                </a:solidFill>
                <a:effectLst/>
                <a:uLnTx/>
                <a:uFillTx/>
                <a:latin typeface="Tahoma"/>
                <a:ea typeface="+mn-ea"/>
                <a:cs typeface="Tahoma"/>
              </a:rPr>
              <a:t> </a:t>
            </a:r>
            <a:r>
              <a:rPr kumimoji="0" sz="1200" b="0" i="0" u="none" strike="noStrike" kern="1200" cap="none" spc="87" normalizeH="0" baseline="0" noProof="0" dirty="0" smtClean="0">
                <a:ln>
                  <a:noFill/>
                </a:ln>
                <a:solidFill>
                  <a:srgbClr val="4C4747"/>
                </a:solidFill>
                <a:effectLst/>
                <a:uLnTx/>
                <a:uFillTx/>
                <a:latin typeface="Tahoma"/>
                <a:ea typeface="+mn-ea"/>
                <a:cs typeface="Tahoma"/>
              </a:rPr>
              <a:t>o</a:t>
            </a:r>
            <a:r>
              <a:rPr kumimoji="0" sz="1200" b="0" i="0" u="none" strike="noStrike" kern="1200" cap="none" spc="91"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41" normalizeH="0" baseline="0" dirty="0" smtClean="0">
                <a:ln>
                  <a:noFill/>
                </a:ln>
                <a:solidFill>
                  <a:srgbClr val="4C4747"/>
                </a:solidFill>
                <a:effectLst/>
                <a:uLnTx/>
                <a:uFillTx/>
                <a:latin typeface="Tahoma"/>
                <a:ea typeface="+mn-ea"/>
                <a:cs typeface="Tahoma"/>
              </a:rPr>
              <a:t>sustantiva</a:t>
            </a:r>
            <a:r>
              <a:rPr kumimoji="0" lang="en-US" sz="1200" b="0" i="0" u="none" strike="noStrike" kern="1200" cap="none" spc="41" normalizeH="0" baseline="0" noProof="0" dirty="0" smtClean="0">
                <a:ln>
                  <a:noFill/>
                </a:ln>
                <a:solidFill>
                  <a:srgbClr val="4C4747"/>
                </a:solidFill>
                <a:effectLst/>
                <a:uLnTx/>
                <a:uFillTx/>
                <a:latin typeface="Tahoma"/>
                <a:ea typeface="+mn-ea"/>
                <a:cs typeface="Tahoma"/>
              </a:rPr>
              <a:t>. </a:t>
            </a:r>
            <a:endParaRPr kumimoji="0" lang="en-US" sz="1200" b="0" i="0" u="none" strike="noStrike" kern="1200" cap="none" spc="41" normalizeH="0" baseline="0" noProof="0" dirty="0">
              <a:ln>
                <a:noFill/>
              </a:ln>
              <a:solidFill>
                <a:srgbClr val="4C4747"/>
              </a:solidFill>
              <a:effectLst/>
              <a:uLnTx/>
              <a:uFillTx/>
              <a:latin typeface="Tahoma"/>
              <a:ea typeface="+mn-ea"/>
              <a:cs typeface="Tahoma"/>
            </a:endParaRPr>
          </a:p>
          <a:p>
            <a:pPr marL="30759" marR="92859" lvl="0" indent="0" algn="just" defTabSz="835729" rtl="0" eaLnBrk="1" fontAlgn="auto" latinLnBrk="0" hangingPunct="1">
              <a:lnSpc>
                <a:spcPct val="150000"/>
              </a:lnSpc>
              <a:spcBef>
                <a:spcPts val="786"/>
              </a:spcBef>
              <a:spcAft>
                <a:spcPts val="0"/>
              </a:spcAft>
              <a:buClrTx/>
              <a:buSzTx/>
              <a:buFontTx/>
              <a:buNone/>
              <a:tabLst/>
              <a:defRPr/>
            </a:pPr>
            <a:r>
              <a:rPr kumimoji="0" sz="1200" b="0" i="0" u="none" strike="noStrike" kern="1200" cap="none" spc="46" normalizeH="0" baseline="0" noProof="0" dirty="0">
                <a:ln>
                  <a:noFill/>
                </a:ln>
                <a:solidFill>
                  <a:srgbClr val="4C4747"/>
                </a:solidFill>
                <a:effectLst/>
                <a:uLnTx/>
                <a:uFillTx/>
                <a:latin typeface="Tahoma"/>
                <a:ea typeface="+mn-ea"/>
                <a:cs typeface="Tahoma"/>
              </a:rPr>
              <a:t>La </a:t>
            </a:r>
            <a:r>
              <a:rPr kumimoji="0" lang="es-DO" sz="1200" b="0" i="0" u="none" strike="noStrike" kern="1200" cap="none" spc="91" normalizeH="0" baseline="0" dirty="0" smtClean="0">
                <a:ln>
                  <a:noFill/>
                </a:ln>
                <a:solidFill>
                  <a:srgbClr val="4C4747"/>
                </a:solidFill>
                <a:effectLst/>
                <a:uLnTx/>
                <a:uFillTx/>
                <a:latin typeface="Tahoma"/>
                <a:ea typeface="+mn-ea"/>
                <a:cs typeface="Tahoma"/>
              </a:rPr>
              <a:t>matriz</a:t>
            </a:r>
            <a:r>
              <a:rPr kumimoji="0" sz="1200" b="0" i="0" u="none" strike="noStrike" kern="1200" cap="none" spc="91"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59" normalizeH="0" baseline="0" noProof="0" dirty="0">
                <a:ln>
                  <a:noFill/>
                </a:ln>
                <a:solidFill>
                  <a:srgbClr val="4C4747"/>
                </a:solidFill>
                <a:effectLst/>
                <a:uLnTx/>
                <a:uFillTx/>
                <a:latin typeface="Tahoma"/>
                <a:ea typeface="+mn-ea"/>
                <a:cs typeface="Tahoma"/>
              </a:rPr>
              <a:t>muestra y evalúa </a:t>
            </a:r>
            <a:r>
              <a:rPr kumimoji="0" sz="1200" b="0" i="0" u="none" strike="noStrike" kern="1200" cap="none" spc="69" normalizeH="0" baseline="0" noProof="0" dirty="0">
                <a:ln>
                  <a:noFill/>
                </a:ln>
                <a:solidFill>
                  <a:srgbClr val="4C4747"/>
                </a:solidFill>
                <a:effectLst/>
                <a:uLnTx/>
                <a:uFillTx/>
                <a:latin typeface="Tahoma"/>
                <a:ea typeface="+mn-ea"/>
                <a:cs typeface="Tahoma"/>
              </a:rPr>
              <a:t>el </a:t>
            </a:r>
            <a:r>
              <a:rPr kumimoji="0" lang="es-DO" sz="1200" b="0" i="0" u="none" strike="noStrike" kern="1200" cap="none" spc="104" normalizeH="0" baseline="0" dirty="0" smtClean="0">
                <a:ln>
                  <a:noFill/>
                </a:ln>
                <a:solidFill>
                  <a:srgbClr val="4C4747"/>
                </a:solidFill>
                <a:effectLst/>
                <a:uLnTx/>
                <a:uFillTx/>
                <a:latin typeface="Tahoma"/>
                <a:ea typeface="+mn-ea"/>
                <a:cs typeface="Tahoma"/>
              </a:rPr>
              <a:t>comportamiento</a:t>
            </a:r>
            <a:r>
              <a:rPr kumimoji="0" sz="1200" b="0" i="0" u="none" strike="noStrike" kern="1200" cap="none" spc="104" normalizeH="0" baseline="0" noProof="0" dirty="0" smtClean="0">
                <a:ln>
                  <a:noFill/>
                </a:ln>
                <a:solidFill>
                  <a:srgbClr val="4C4747"/>
                </a:solidFill>
                <a:effectLst/>
                <a:uLnTx/>
                <a:uFillTx/>
                <a:latin typeface="Tahoma"/>
                <a:ea typeface="+mn-ea"/>
                <a:cs typeface="Tahoma"/>
              </a:rPr>
              <a:t> </a:t>
            </a:r>
            <a:r>
              <a:rPr kumimoji="0" lang="en-US" sz="1200" b="0" i="0" u="none" strike="noStrike" kern="1200" cap="none" spc="110" normalizeH="0" baseline="0" noProof="0" dirty="0">
                <a:ln>
                  <a:noFill/>
                </a:ln>
                <a:solidFill>
                  <a:srgbClr val="4C4747"/>
                </a:solidFill>
                <a:effectLst/>
                <a:uLnTx/>
                <a:uFillTx/>
                <a:latin typeface="Tahoma"/>
                <a:ea typeface="+mn-ea"/>
                <a:cs typeface="Tahoma"/>
              </a:rPr>
              <a:t>de las </a:t>
            </a:r>
            <a:r>
              <a:rPr kumimoji="0" lang="en-US" sz="1200" b="0" i="0" u="none" strike="noStrike" kern="1200" cap="none" spc="110" normalizeH="0" baseline="0" noProof="0" dirty="0" smtClean="0">
                <a:ln>
                  <a:noFill/>
                </a:ln>
                <a:solidFill>
                  <a:srgbClr val="4C4747"/>
                </a:solidFill>
                <a:effectLst/>
                <a:uLnTx/>
                <a:uFillTx/>
                <a:latin typeface="Tahoma"/>
                <a:ea typeface="+mn-ea"/>
                <a:cs typeface="Tahoma"/>
              </a:rPr>
              <a:t>m</a:t>
            </a:r>
            <a:r>
              <a:rPr kumimoji="0" lang="es-DO" sz="1200" b="0" i="0" u="none" strike="noStrike" kern="1200" cap="none" spc="110" normalizeH="0" baseline="0" dirty="0" smtClean="0">
                <a:ln>
                  <a:noFill/>
                </a:ln>
                <a:solidFill>
                  <a:srgbClr val="4C4747"/>
                </a:solidFill>
                <a:effectLst/>
                <a:uLnTx/>
                <a:uFillTx/>
                <a:latin typeface="Tahoma"/>
                <a:ea typeface="+mn-ea"/>
                <a:cs typeface="Tahoma"/>
              </a:rPr>
              <a:t>etas</a:t>
            </a:r>
            <a:r>
              <a:rPr kumimoji="0" lang="en-US" sz="1200" b="0" i="0" u="none" strike="noStrike" kern="1200" cap="none" spc="110"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110" normalizeH="0" baseline="0" dirty="0" smtClean="0">
                <a:ln>
                  <a:noFill/>
                </a:ln>
                <a:solidFill>
                  <a:srgbClr val="4C4747"/>
                </a:solidFill>
                <a:effectLst/>
                <a:uLnTx/>
                <a:uFillTx/>
                <a:latin typeface="Tahoma"/>
                <a:ea typeface="+mn-ea"/>
                <a:cs typeface="Tahoma"/>
              </a:rPr>
              <a:t>planteadas</a:t>
            </a:r>
            <a:r>
              <a:rPr kumimoji="0" lang="en-US" sz="1200" b="0" i="0" u="none" strike="noStrike" kern="1200" cap="none" spc="110" normalizeH="0" baseline="0" noProof="0" dirty="0" smtClean="0">
                <a:ln>
                  <a:noFill/>
                </a:ln>
                <a:solidFill>
                  <a:srgbClr val="4C4747"/>
                </a:solidFill>
                <a:effectLst/>
                <a:uLnTx/>
                <a:uFillTx/>
                <a:latin typeface="Tahoma"/>
                <a:ea typeface="+mn-ea"/>
                <a:cs typeface="Tahoma"/>
              </a:rPr>
              <a:t> </a:t>
            </a:r>
            <a:r>
              <a:rPr kumimoji="0" lang="en-US" sz="1200" b="0" i="0" u="none" strike="noStrike" kern="1200" cap="none" spc="110" normalizeH="0" baseline="0" noProof="0" dirty="0">
                <a:ln>
                  <a:noFill/>
                </a:ln>
                <a:solidFill>
                  <a:srgbClr val="4C4747"/>
                </a:solidFill>
                <a:effectLst/>
                <a:uLnTx/>
                <a:uFillTx/>
                <a:latin typeface="Tahoma"/>
                <a:ea typeface="+mn-ea"/>
                <a:cs typeface="Tahoma"/>
              </a:rPr>
              <a:t>para los </a:t>
            </a:r>
            <a:r>
              <a:rPr kumimoji="0" lang="es-DO" sz="1200" b="0" i="0" u="none" strike="noStrike" kern="1200" cap="none" spc="110" normalizeH="0" baseline="0" dirty="0" smtClean="0">
                <a:ln>
                  <a:noFill/>
                </a:ln>
                <a:solidFill>
                  <a:srgbClr val="4C4747"/>
                </a:solidFill>
                <a:effectLst/>
                <a:uLnTx/>
                <a:uFillTx/>
                <a:latin typeface="Tahoma"/>
                <a:ea typeface="+mn-ea"/>
                <a:cs typeface="Tahoma"/>
              </a:rPr>
              <a:t>diferentes</a:t>
            </a:r>
            <a:r>
              <a:rPr kumimoji="0" sz="1200" b="0" i="0" u="none" strike="noStrike" kern="1200" cap="none" spc="54" normalizeH="0" baseline="0" noProof="0" dirty="0" smtClean="0">
                <a:ln>
                  <a:noFill/>
                </a:ln>
                <a:solidFill>
                  <a:srgbClr val="4C4747"/>
                </a:solidFill>
                <a:effectLst/>
                <a:uLnTx/>
                <a:uFillTx/>
                <a:latin typeface="Tahoma"/>
                <a:ea typeface="+mn-ea"/>
                <a:cs typeface="Tahoma"/>
              </a:rPr>
              <a:t> </a:t>
            </a:r>
            <a:r>
              <a:rPr kumimoji="0" sz="1200" b="0" i="0" u="none" strike="noStrike" kern="1200" cap="none" spc="91" normalizeH="0" baseline="0" noProof="0" dirty="0">
                <a:ln>
                  <a:noFill/>
                </a:ln>
                <a:solidFill>
                  <a:srgbClr val="4C4747"/>
                </a:solidFill>
                <a:effectLst/>
                <a:uLnTx/>
                <a:uFillTx/>
                <a:latin typeface="Tahoma"/>
                <a:ea typeface="+mn-ea"/>
                <a:cs typeface="Tahoma"/>
              </a:rPr>
              <a:t>productos </a:t>
            </a:r>
            <a:r>
              <a:rPr kumimoji="0" sz="1200" b="0" i="0" u="none" strike="noStrike" kern="1200" cap="none" spc="9" normalizeH="0" baseline="0" noProof="0" dirty="0">
                <a:ln>
                  <a:noFill/>
                </a:ln>
                <a:solidFill>
                  <a:srgbClr val="4C4747"/>
                </a:solidFill>
                <a:effectLst/>
                <a:uLnTx/>
                <a:uFillTx/>
                <a:latin typeface="Tahoma"/>
                <a:ea typeface="+mn-ea"/>
                <a:cs typeface="Tahoma"/>
              </a:rPr>
              <a:t>y</a:t>
            </a:r>
            <a:r>
              <a:rPr kumimoji="0" sz="1200" b="0" i="0" u="none" strike="noStrike" kern="1200" cap="none" spc="14" normalizeH="0" baseline="0" noProof="0" dirty="0">
                <a:ln>
                  <a:noFill/>
                </a:ln>
                <a:solidFill>
                  <a:srgbClr val="4C4747"/>
                </a:solidFill>
                <a:effectLst/>
                <a:uLnTx/>
                <a:uFillTx/>
                <a:latin typeface="Tahoma"/>
                <a:ea typeface="+mn-ea"/>
                <a:cs typeface="Tahoma"/>
              </a:rPr>
              <a:t> </a:t>
            </a:r>
            <a:r>
              <a:rPr kumimoji="0" sz="1200" b="0" i="0" u="none" strike="noStrike" kern="1200" cap="none" spc="51" normalizeH="0" baseline="0" noProof="0" dirty="0">
                <a:ln>
                  <a:noFill/>
                </a:ln>
                <a:solidFill>
                  <a:srgbClr val="4C4747"/>
                </a:solidFill>
                <a:effectLst/>
                <a:uLnTx/>
                <a:uFillTx/>
                <a:latin typeface="Tahoma"/>
                <a:ea typeface="+mn-ea"/>
                <a:cs typeface="Tahoma"/>
              </a:rPr>
              <a:t>servicios </a:t>
            </a:r>
            <a:r>
              <a:rPr kumimoji="0" sz="1200" b="0" i="0" u="none" strike="noStrike" kern="1200" cap="none" spc="110" normalizeH="0" baseline="0" noProof="0" dirty="0">
                <a:ln>
                  <a:noFill/>
                </a:ln>
                <a:solidFill>
                  <a:srgbClr val="4C4747"/>
                </a:solidFill>
                <a:effectLst/>
                <a:uLnTx/>
                <a:uFillTx/>
                <a:latin typeface="Tahoma"/>
                <a:ea typeface="+mn-ea"/>
                <a:cs typeface="Tahoma"/>
              </a:rPr>
              <a:t>de </a:t>
            </a:r>
            <a:r>
              <a:rPr kumimoji="0" sz="1200" b="0" i="0" u="none" strike="noStrike" kern="1200" cap="none" spc="59" normalizeH="0" baseline="0" noProof="0" dirty="0">
                <a:ln>
                  <a:noFill/>
                </a:ln>
                <a:solidFill>
                  <a:srgbClr val="4C4747"/>
                </a:solidFill>
                <a:effectLst/>
                <a:uLnTx/>
                <a:uFillTx/>
                <a:latin typeface="Tahoma"/>
                <a:ea typeface="+mn-ea"/>
                <a:cs typeface="Tahoma"/>
              </a:rPr>
              <a:t>la </a:t>
            </a:r>
            <a:r>
              <a:rPr kumimoji="0" sz="1200" b="0" i="0" u="none" strike="noStrike" kern="1200" cap="none" spc="64" normalizeH="0" baseline="0" noProof="0" dirty="0">
                <a:ln>
                  <a:noFill/>
                </a:ln>
                <a:solidFill>
                  <a:srgbClr val="4C4747"/>
                </a:solidFill>
                <a:effectLst/>
                <a:uLnTx/>
                <a:uFillTx/>
                <a:latin typeface="Tahoma"/>
                <a:ea typeface="+mn-ea"/>
                <a:cs typeface="Tahoma"/>
              </a:rPr>
              <a:t> institución,</a:t>
            </a:r>
            <a:r>
              <a:rPr kumimoji="0" sz="1200" b="0" i="0" u="none" strike="noStrike" kern="1200" cap="none" spc="69" normalizeH="0" baseline="0" noProof="0" dirty="0">
                <a:ln>
                  <a:noFill/>
                </a:ln>
                <a:solidFill>
                  <a:srgbClr val="4C4747"/>
                </a:solidFill>
                <a:effectLst/>
                <a:uLnTx/>
                <a:uFillTx/>
                <a:latin typeface="Tahoma"/>
                <a:ea typeface="+mn-ea"/>
                <a:cs typeface="Tahoma"/>
              </a:rPr>
              <a:t> </a:t>
            </a:r>
            <a:r>
              <a:rPr kumimoji="0" lang="es-DO" sz="1200" b="0" i="0" u="none" strike="noStrike" kern="1200" cap="none" spc="73" normalizeH="0" baseline="0" dirty="0" smtClean="0">
                <a:ln>
                  <a:noFill/>
                </a:ln>
                <a:solidFill>
                  <a:srgbClr val="4C4747"/>
                </a:solidFill>
                <a:effectLst/>
                <a:uLnTx/>
                <a:uFillTx/>
                <a:latin typeface="Tahoma"/>
                <a:ea typeface="+mn-ea"/>
                <a:cs typeface="Tahoma"/>
              </a:rPr>
              <a:t>mostrando</a:t>
            </a:r>
            <a:r>
              <a:rPr kumimoji="0" lang="en-US" sz="1200" b="0" i="0" u="none" strike="noStrike" kern="1200" cap="none" spc="73" normalizeH="0" baseline="0" noProof="0" dirty="0" smtClean="0">
                <a:ln>
                  <a:noFill/>
                </a:ln>
                <a:solidFill>
                  <a:srgbClr val="4C4747"/>
                </a:solidFill>
                <a:effectLst/>
                <a:uLnTx/>
                <a:uFillTx/>
                <a:latin typeface="Tahoma"/>
                <a:ea typeface="+mn-ea"/>
                <a:cs typeface="Tahoma"/>
              </a:rPr>
              <a:t> </a:t>
            </a:r>
            <a:r>
              <a:rPr kumimoji="0" lang="en-US" sz="1200" b="0" i="0" u="none" strike="noStrike" kern="1200" cap="none" spc="73" normalizeH="0" baseline="0" noProof="0" dirty="0">
                <a:ln>
                  <a:noFill/>
                </a:ln>
                <a:solidFill>
                  <a:srgbClr val="4C4747"/>
                </a:solidFill>
                <a:effectLst/>
                <a:uLnTx/>
                <a:uFillTx/>
                <a:latin typeface="Tahoma"/>
                <a:ea typeface="+mn-ea"/>
                <a:cs typeface="Tahoma"/>
              </a:rPr>
              <a:t>los </a:t>
            </a:r>
            <a:r>
              <a:rPr kumimoji="0" lang="es-DO" sz="1200" b="0" i="0" u="none" strike="noStrike" kern="1200" cap="none" spc="73" normalizeH="0" baseline="0" dirty="0" smtClean="0">
                <a:ln>
                  <a:noFill/>
                </a:ln>
                <a:solidFill>
                  <a:srgbClr val="4C4747"/>
                </a:solidFill>
                <a:effectLst/>
                <a:uLnTx/>
                <a:uFillTx/>
                <a:latin typeface="Tahoma"/>
                <a:ea typeface="+mn-ea"/>
                <a:cs typeface="Tahoma"/>
              </a:rPr>
              <a:t>resultados</a:t>
            </a:r>
            <a:r>
              <a:rPr kumimoji="0" lang="en-US" sz="1200" b="0" i="0" u="none" strike="noStrike" kern="1200" cap="none" spc="73"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73" normalizeH="0" baseline="0" dirty="0" smtClean="0">
                <a:ln>
                  <a:noFill/>
                </a:ln>
                <a:solidFill>
                  <a:srgbClr val="4C4747"/>
                </a:solidFill>
                <a:effectLst/>
                <a:uLnTx/>
                <a:uFillTx/>
                <a:latin typeface="Tahoma"/>
                <a:ea typeface="+mn-ea"/>
                <a:cs typeface="Tahoma"/>
              </a:rPr>
              <a:t>obtenidos</a:t>
            </a:r>
            <a:r>
              <a:rPr kumimoji="0" lang="en-US" sz="1200" b="0" i="0" u="none" strike="noStrike" kern="1200" cap="none" spc="73" normalizeH="0" baseline="0" noProof="0" dirty="0" smtClean="0">
                <a:ln>
                  <a:noFill/>
                </a:ln>
                <a:solidFill>
                  <a:srgbClr val="4C4747"/>
                </a:solidFill>
                <a:effectLst/>
                <a:uLnTx/>
                <a:uFillTx/>
                <a:latin typeface="Tahoma"/>
                <a:ea typeface="+mn-ea"/>
                <a:cs typeface="Tahoma"/>
              </a:rPr>
              <a:t> </a:t>
            </a:r>
            <a:r>
              <a:rPr kumimoji="0" lang="en-US" sz="1200" b="0" i="0" u="none" strike="noStrike" kern="1200" cap="none" spc="73" normalizeH="0" baseline="0" noProof="0" dirty="0">
                <a:ln>
                  <a:noFill/>
                </a:ln>
                <a:solidFill>
                  <a:srgbClr val="4C4747"/>
                </a:solidFill>
                <a:effectLst/>
                <a:uLnTx/>
                <a:uFillTx/>
                <a:latin typeface="Tahoma"/>
                <a:ea typeface="+mn-ea"/>
                <a:cs typeface="Tahoma"/>
              </a:rPr>
              <a:t>en el </a:t>
            </a:r>
            <a:r>
              <a:rPr kumimoji="0" lang="es-DO" sz="1200" b="0" i="0" u="none" strike="noStrike" kern="1200" cap="none" spc="73" normalizeH="0" baseline="0" dirty="0" smtClean="0">
                <a:ln>
                  <a:noFill/>
                </a:ln>
                <a:solidFill>
                  <a:srgbClr val="4C4747"/>
                </a:solidFill>
                <a:effectLst/>
                <a:uLnTx/>
                <a:uFillTx/>
                <a:latin typeface="Tahoma"/>
                <a:ea typeface="+mn-ea"/>
                <a:cs typeface="Tahoma"/>
              </a:rPr>
              <a:t>período</a:t>
            </a:r>
            <a:r>
              <a:rPr kumimoji="0" lang="en-US" sz="1200" b="0" i="0" u="none" strike="noStrike" kern="1200" cap="none" spc="73" normalizeH="0" baseline="0" noProof="0" dirty="0" smtClean="0">
                <a:ln>
                  <a:noFill/>
                </a:ln>
                <a:solidFill>
                  <a:srgbClr val="4C4747"/>
                </a:solidFill>
                <a:effectLst/>
                <a:uLnTx/>
                <a:uFillTx/>
                <a:latin typeface="Tahoma"/>
                <a:ea typeface="+mn-ea"/>
                <a:cs typeface="Tahoma"/>
              </a:rPr>
              <a:t>.</a:t>
            </a:r>
            <a:endParaRPr kumimoji="0" lang="en-US" sz="1200" b="0" i="0" u="none" strike="noStrike" kern="1200" cap="none" spc="73" normalizeH="0" baseline="0" noProof="0" dirty="0">
              <a:ln>
                <a:noFill/>
              </a:ln>
              <a:solidFill>
                <a:srgbClr val="4C4747"/>
              </a:solidFill>
              <a:effectLst/>
              <a:uLnTx/>
              <a:uFillTx/>
              <a:latin typeface="Tahoma"/>
              <a:ea typeface="+mn-ea"/>
              <a:cs typeface="Tahoma"/>
            </a:endParaRPr>
          </a:p>
          <a:p>
            <a:pPr marL="30759" marR="98663" lvl="0" indent="0" algn="just" defTabSz="835729" rtl="0" eaLnBrk="1" fontAlgn="auto" latinLnBrk="0" hangingPunct="1">
              <a:lnSpc>
                <a:spcPct val="150000"/>
              </a:lnSpc>
              <a:spcBef>
                <a:spcPts val="521"/>
              </a:spcBef>
              <a:spcAft>
                <a:spcPts val="0"/>
              </a:spcAft>
              <a:buClrTx/>
              <a:buSzTx/>
              <a:buFontTx/>
              <a:buNone/>
              <a:tabLst/>
              <a:defRPr/>
            </a:pPr>
            <a:endParaRPr kumimoji="0" lang="es-DO" sz="1200" b="0" i="0" u="none" strike="noStrike" kern="1200" cap="none" spc="54" normalizeH="0" baseline="0" noProof="0" dirty="0">
              <a:ln>
                <a:noFill/>
              </a:ln>
              <a:solidFill>
                <a:srgbClr val="4C4747"/>
              </a:solidFill>
              <a:effectLst/>
              <a:uLnTx/>
              <a:uFillTx/>
              <a:latin typeface="Tahoma"/>
              <a:ea typeface="+mn-ea"/>
              <a:cs typeface="Tahoma"/>
            </a:endParaRPr>
          </a:p>
          <a:p>
            <a:pPr marL="30759" marR="98663" lvl="0" indent="0" algn="just" defTabSz="835729" rtl="0" eaLnBrk="1" fontAlgn="auto" latinLnBrk="0" hangingPunct="1">
              <a:lnSpc>
                <a:spcPct val="150000"/>
              </a:lnSpc>
              <a:spcBef>
                <a:spcPts val="521"/>
              </a:spcBef>
              <a:spcAft>
                <a:spcPts val="0"/>
              </a:spcAft>
              <a:buClrTx/>
              <a:buSzTx/>
              <a:buFontTx/>
              <a:buNone/>
              <a:tabLst/>
              <a:defRPr/>
            </a:pPr>
            <a:r>
              <a:rPr lang="es-DO" sz="1200" spc="54" dirty="0" smtClean="0">
                <a:solidFill>
                  <a:srgbClr val="4C4747"/>
                </a:solidFill>
                <a:latin typeface="Tahoma"/>
                <a:cs typeface="Tahoma"/>
              </a:rPr>
              <a:t>Los</a:t>
            </a:r>
            <a:r>
              <a:rPr kumimoji="0" sz="1200" b="0" i="0" u="none" strike="noStrike" kern="1200" cap="none" spc="54"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78" normalizeH="0" baseline="0" noProof="0" dirty="0" smtClean="0">
                <a:ln>
                  <a:noFill/>
                </a:ln>
                <a:solidFill>
                  <a:srgbClr val="4C4747"/>
                </a:solidFill>
                <a:effectLst/>
                <a:uLnTx/>
                <a:uFillTx/>
                <a:latin typeface="Tahoma"/>
                <a:ea typeface="+mn-ea"/>
                <a:cs typeface="Tahoma"/>
              </a:rPr>
              <a:t>principales</a:t>
            </a:r>
            <a:r>
              <a:rPr kumimoji="0" sz="1200" b="0" i="0" u="none" strike="noStrike" kern="1200" cap="none" spc="78"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104" normalizeH="0" baseline="0" dirty="0" smtClean="0">
                <a:ln>
                  <a:noFill/>
                </a:ln>
                <a:solidFill>
                  <a:srgbClr val="4C4747"/>
                </a:solidFill>
                <a:effectLst/>
                <a:uLnTx/>
                <a:uFillTx/>
                <a:latin typeface="Tahoma"/>
                <a:ea typeface="+mn-ea"/>
                <a:cs typeface="Tahoma"/>
              </a:rPr>
              <a:t>componentes</a:t>
            </a:r>
            <a:r>
              <a:rPr kumimoji="0" sz="1200" b="0" i="0" u="none" strike="noStrike" kern="1200" cap="none" spc="104"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110" normalizeH="0" baseline="0" noProof="0" dirty="0">
                <a:ln>
                  <a:noFill/>
                </a:ln>
                <a:solidFill>
                  <a:srgbClr val="4C4747"/>
                </a:solidFill>
                <a:effectLst/>
                <a:uLnTx/>
                <a:uFillTx/>
                <a:latin typeface="Tahoma"/>
                <a:ea typeface="+mn-ea"/>
                <a:cs typeface="Tahoma"/>
              </a:rPr>
              <a:t>se </a:t>
            </a:r>
            <a:r>
              <a:rPr kumimoji="0" lang="es-DO" sz="1200" b="0" i="0" u="none" strike="noStrike" kern="1200" cap="none" spc="110" normalizeH="0" baseline="0" noProof="0" dirty="0" smtClean="0">
                <a:ln>
                  <a:noFill/>
                </a:ln>
                <a:solidFill>
                  <a:srgbClr val="4C4747"/>
                </a:solidFill>
                <a:effectLst/>
                <a:uLnTx/>
                <a:uFillTx/>
                <a:latin typeface="Tahoma"/>
                <a:ea typeface="+mn-ea"/>
                <a:cs typeface="Tahoma"/>
              </a:rPr>
              <a:t>describen </a:t>
            </a:r>
            <a:r>
              <a:rPr kumimoji="0" lang="es-DO" sz="1200" b="0" i="0" u="none" strike="noStrike" kern="1200" cap="none" spc="110" normalizeH="0" baseline="0" noProof="0" dirty="0">
                <a:ln>
                  <a:noFill/>
                </a:ln>
                <a:solidFill>
                  <a:srgbClr val="4C4747"/>
                </a:solidFill>
                <a:effectLst/>
                <a:uLnTx/>
                <a:uFillTx/>
                <a:latin typeface="Tahoma"/>
                <a:ea typeface="+mn-ea"/>
                <a:cs typeface="Tahoma"/>
              </a:rPr>
              <a:t>a continuación</a:t>
            </a:r>
            <a:r>
              <a:rPr kumimoji="0" sz="1200" b="0" i="0" u="none" strike="noStrike" kern="1200" cap="none" spc="54" normalizeH="0" baseline="0" noProof="0" dirty="0">
                <a:ln>
                  <a:noFill/>
                </a:ln>
                <a:solidFill>
                  <a:srgbClr val="4C4747"/>
                </a:solidFill>
                <a:effectLst/>
                <a:uLnTx/>
                <a:uFillTx/>
                <a:latin typeface="Tahoma"/>
                <a:ea typeface="+mn-ea"/>
                <a:cs typeface="Tahoma"/>
              </a:rPr>
              <a:t>:</a:t>
            </a: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202209" marR="6965" lvl="0" indent="-171450" algn="just" defTabSz="835729" rtl="0" eaLnBrk="1" fontAlgn="auto" latinLnBrk="0" hangingPunct="1">
              <a:lnSpc>
                <a:spcPct val="150000"/>
              </a:lnSpc>
              <a:spcBef>
                <a:spcPts val="503"/>
              </a:spcBef>
              <a:spcAft>
                <a:spcPts val="0"/>
              </a:spcAft>
              <a:buClrTx/>
              <a:buSzTx/>
              <a:buFont typeface="Arial" panose="020B0604020202020204" pitchFamily="34" charset="0"/>
              <a:buChar char="•"/>
              <a:tabLst/>
              <a:defRPr/>
            </a:pPr>
            <a:r>
              <a:rPr kumimoji="0" sz="1200" b="1" i="0" u="none" strike="noStrike" kern="1200" cap="none" spc="14" normalizeH="0" baseline="0" noProof="0" dirty="0">
                <a:ln>
                  <a:noFill/>
                </a:ln>
                <a:solidFill>
                  <a:srgbClr val="4C4747"/>
                </a:solidFill>
                <a:effectLst/>
                <a:uLnTx/>
                <a:uFillTx/>
                <a:latin typeface="Tahoma"/>
                <a:ea typeface="+mn-ea"/>
                <a:cs typeface="Tahoma"/>
              </a:rPr>
              <a:t>Área: </a:t>
            </a:r>
            <a:r>
              <a:rPr kumimoji="0" sz="1200" b="0" i="0" u="none" strike="noStrike" kern="1200" cap="none" spc="46" normalizeH="0" baseline="0" noProof="0" dirty="0">
                <a:ln>
                  <a:noFill/>
                </a:ln>
                <a:solidFill>
                  <a:srgbClr val="4C4747"/>
                </a:solidFill>
                <a:effectLst/>
                <a:uLnTx/>
                <a:uFillTx/>
                <a:latin typeface="Tahoma"/>
                <a:ea typeface="+mn-ea"/>
                <a:cs typeface="Tahoma"/>
              </a:rPr>
              <a:t>refiere </a:t>
            </a:r>
            <a:r>
              <a:rPr kumimoji="0" sz="1200" b="0" i="0" u="none" strike="noStrike" kern="1200" cap="none" spc="59" normalizeH="0" baseline="0" noProof="0" dirty="0">
                <a:ln>
                  <a:noFill/>
                </a:ln>
                <a:solidFill>
                  <a:srgbClr val="4C4747"/>
                </a:solidFill>
                <a:effectLst/>
                <a:uLnTx/>
                <a:uFillTx/>
                <a:latin typeface="Tahoma"/>
                <a:ea typeface="+mn-ea"/>
                <a:cs typeface="Tahoma"/>
              </a:rPr>
              <a:t>al </a:t>
            </a:r>
            <a:r>
              <a:rPr kumimoji="0" sz="1200" b="0" i="0" u="none" strike="noStrike" kern="1200" cap="none" spc="100" normalizeH="0" baseline="0" noProof="0" dirty="0">
                <a:ln>
                  <a:noFill/>
                </a:ln>
                <a:solidFill>
                  <a:srgbClr val="4C4747"/>
                </a:solidFill>
                <a:effectLst/>
                <a:uLnTx/>
                <a:uFillTx/>
                <a:latin typeface="Tahoma"/>
                <a:ea typeface="+mn-ea"/>
                <a:cs typeface="Tahoma"/>
              </a:rPr>
              <a:t>departamento </a:t>
            </a:r>
            <a:r>
              <a:rPr kumimoji="0" sz="1200" b="0" i="0" u="none" strike="noStrike" kern="1200" cap="none" spc="87" normalizeH="0" baseline="0" noProof="0" dirty="0">
                <a:ln>
                  <a:noFill/>
                </a:ln>
                <a:solidFill>
                  <a:srgbClr val="4C4747"/>
                </a:solidFill>
                <a:effectLst/>
                <a:uLnTx/>
                <a:uFillTx/>
                <a:latin typeface="Tahoma"/>
                <a:ea typeface="+mn-ea"/>
                <a:cs typeface="Tahoma"/>
              </a:rPr>
              <a:t>o </a:t>
            </a:r>
            <a:r>
              <a:rPr kumimoji="0" lang="es-DO" sz="1200" b="0" i="0" u="none" strike="noStrike" kern="1200" cap="none" spc="104" normalizeH="0" baseline="0" dirty="0" smtClean="0">
                <a:ln>
                  <a:noFill/>
                </a:ln>
                <a:solidFill>
                  <a:srgbClr val="4C4747"/>
                </a:solidFill>
                <a:effectLst/>
                <a:uLnTx/>
                <a:uFillTx/>
                <a:latin typeface="Tahoma"/>
                <a:ea typeface="+mn-ea"/>
                <a:cs typeface="Tahoma"/>
              </a:rPr>
              <a:t>unidad</a:t>
            </a:r>
            <a:r>
              <a:rPr kumimoji="0" sz="1200" b="0" i="0" u="none" strike="noStrike" kern="1200" cap="none" spc="104"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69" normalizeH="0" baseline="0" dirty="0" smtClean="0">
                <a:ln>
                  <a:noFill/>
                </a:ln>
                <a:solidFill>
                  <a:srgbClr val="4C4747"/>
                </a:solidFill>
                <a:effectLst/>
                <a:uLnTx/>
                <a:uFillTx/>
                <a:latin typeface="Tahoma"/>
                <a:ea typeface="+mn-ea"/>
                <a:cs typeface="Tahoma"/>
              </a:rPr>
              <a:t>responsable</a:t>
            </a:r>
            <a:r>
              <a:rPr kumimoji="0" lang="en-US" sz="1200" b="0" i="0" u="none" strike="noStrike" kern="1200" cap="none" spc="69" normalizeH="0" baseline="0" noProof="0" dirty="0" smtClean="0">
                <a:ln>
                  <a:noFill/>
                </a:ln>
                <a:solidFill>
                  <a:srgbClr val="4C4747"/>
                </a:solidFill>
                <a:effectLst/>
                <a:uLnTx/>
                <a:uFillTx/>
                <a:latin typeface="Tahoma"/>
                <a:ea typeface="+mn-ea"/>
                <a:cs typeface="Tahoma"/>
              </a:rPr>
              <a:t> </a:t>
            </a:r>
            <a:r>
              <a:rPr kumimoji="0" lang="en-US" sz="1200" b="0" i="0" u="none" strike="noStrike" kern="1200" cap="none" spc="69" normalizeH="0" baseline="0" noProof="0" dirty="0">
                <a:ln>
                  <a:noFill/>
                </a:ln>
                <a:solidFill>
                  <a:srgbClr val="4C4747"/>
                </a:solidFill>
                <a:effectLst/>
                <a:uLnTx/>
                <a:uFillTx/>
                <a:latin typeface="Tahoma"/>
                <a:ea typeface="+mn-ea"/>
                <a:cs typeface="Tahoma"/>
              </a:rPr>
              <a:t>del </a:t>
            </a:r>
            <a:r>
              <a:rPr kumimoji="0" lang="es-DO" sz="1200" b="0" i="0" u="none" strike="noStrike" kern="1200" cap="none" spc="69" normalizeH="0" baseline="0" dirty="0" smtClean="0">
                <a:ln>
                  <a:noFill/>
                </a:ln>
                <a:solidFill>
                  <a:srgbClr val="4C4747"/>
                </a:solidFill>
                <a:effectLst/>
                <a:uLnTx/>
                <a:uFillTx/>
                <a:latin typeface="Tahoma"/>
                <a:ea typeface="+mn-ea"/>
                <a:cs typeface="Tahoma"/>
              </a:rPr>
              <a:t>producto</a:t>
            </a:r>
            <a:r>
              <a:rPr kumimoji="0" lang="en-US" sz="1200" b="0" i="0" u="none" strike="noStrike" kern="1200" cap="none" spc="69" normalizeH="0" baseline="0" noProof="0" dirty="0" smtClean="0">
                <a:ln>
                  <a:noFill/>
                </a:ln>
                <a:solidFill>
                  <a:srgbClr val="4C4747"/>
                </a:solidFill>
                <a:effectLst/>
                <a:uLnTx/>
                <a:uFillTx/>
                <a:latin typeface="Tahoma"/>
                <a:ea typeface="+mn-ea"/>
                <a:cs typeface="Tahoma"/>
              </a:rPr>
              <a:t> </a:t>
            </a:r>
            <a:r>
              <a:rPr kumimoji="0" lang="en-US" sz="1200" b="0" i="0" u="none" strike="noStrike" kern="1200" cap="none" spc="69" normalizeH="0" baseline="0" noProof="0" dirty="0">
                <a:ln>
                  <a:noFill/>
                </a:ln>
                <a:solidFill>
                  <a:srgbClr val="4C4747"/>
                </a:solidFill>
                <a:effectLst/>
                <a:uLnTx/>
                <a:uFillTx/>
                <a:latin typeface="Tahoma"/>
                <a:ea typeface="+mn-ea"/>
                <a:cs typeface="Tahoma"/>
              </a:rPr>
              <a:t>o </a:t>
            </a:r>
            <a:r>
              <a:rPr kumimoji="0" lang="es-DO" sz="1200" b="0" i="0" u="none" strike="noStrike" kern="1200" cap="none" spc="69" normalizeH="0" baseline="0" dirty="0" smtClean="0">
                <a:ln>
                  <a:noFill/>
                </a:ln>
                <a:solidFill>
                  <a:srgbClr val="4C4747"/>
                </a:solidFill>
                <a:effectLst/>
                <a:uLnTx/>
                <a:uFillTx/>
                <a:latin typeface="Tahoma"/>
                <a:ea typeface="+mn-ea"/>
                <a:cs typeface="Tahoma"/>
              </a:rPr>
              <a:t>servicio</a:t>
            </a:r>
            <a:r>
              <a:rPr kumimoji="0" lang="en-US" sz="1200" b="0" i="0" u="none" strike="noStrike" kern="1200" cap="none" spc="69" normalizeH="0" baseline="0" noProof="0" dirty="0" smtClean="0">
                <a:ln>
                  <a:noFill/>
                </a:ln>
                <a:solidFill>
                  <a:srgbClr val="4C4747"/>
                </a:solidFill>
                <a:effectLst/>
                <a:uLnTx/>
                <a:uFillTx/>
                <a:latin typeface="Tahoma"/>
                <a:ea typeface="+mn-ea"/>
                <a:cs typeface="Tahoma"/>
              </a:rPr>
              <a:t>.</a:t>
            </a: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183057" marR="115492" lvl="0" indent="-171450" algn="just" defTabSz="835729">
              <a:lnSpc>
                <a:spcPct val="150000"/>
              </a:lnSpc>
              <a:spcBef>
                <a:spcPts val="146"/>
              </a:spcBef>
              <a:buFont typeface="Arial" panose="020B0604020202020204" pitchFamily="34" charset="0"/>
              <a:buChar char="•"/>
              <a:defRPr/>
            </a:pPr>
            <a:r>
              <a:rPr kumimoji="0" lang="es-DO" sz="1200" b="1" i="0" u="none" strike="noStrike" kern="1200" cap="none" spc="32" normalizeH="0" baseline="0" dirty="0" smtClean="0">
                <a:ln>
                  <a:noFill/>
                </a:ln>
                <a:solidFill>
                  <a:srgbClr val="4C4747"/>
                </a:solidFill>
                <a:effectLst/>
                <a:uLnTx/>
                <a:uFillTx/>
                <a:latin typeface="Tahoma"/>
                <a:ea typeface="+mn-ea"/>
                <a:cs typeface="Tahoma"/>
              </a:rPr>
              <a:t>Producto</a:t>
            </a:r>
            <a:r>
              <a:rPr kumimoji="0" sz="1200" b="1" i="0" u="none" strike="noStrike" kern="1200" cap="none" spc="32"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78" normalizeH="0" baseline="0" dirty="0" smtClean="0">
                <a:ln>
                  <a:noFill/>
                </a:ln>
                <a:solidFill>
                  <a:srgbClr val="4C4747"/>
                </a:solidFill>
                <a:effectLst/>
                <a:uLnTx/>
                <a:uFillTx/>
                <a:latin typeface="Tahoma"/>
                <a:ea typeface="+mn-ea"/>
                <a:cs typeface="Tahoma"/>
              </a:rPr>
              <a:t>constituye</a:t>
            </a:r>
            <a:r>
              <a:rPr kumimoji="0" sz="1200" b="0" i="0" u="none" strike="noStrike" kern="1200" cap="none" spc="78" normalizeH="0" baseline="0" noProof="0" dirty="0" smtClean="0">
                <a:ln>
                  <a:noFill/>
                </a:ln>
                <a:solidFill>
                  <a:srgbClr val="4C4747"/>
                </a:solidFill>
                <a:effectLst/>
                <a:uLnTx/>
                <a:uFillTx/>
                <a:latin typeface="Tahoma"/>
                <a:ea typeface="+mn-ea"/>
                <a:cs typeface="Tahoma"/>
              </a:rPr>
              <a:t> </a:t>
            </a:r>
            <a:r>
              <a:rPr kumimoji="0" lang="en-US" sz="1200" b="0" i="0" u="none" strike="noStrike" kern="1200" cap="none" spc="46" normalizeH="0" baseline="0" noProof="0" dirty="0">
                <a:ln>
                  <a:noFill/>
                </a:ln>
                <a:solidFill>
                  <a:srgbClr val="4C4747"/>
                </a:solidFill>
                <a:effectLst/>
                <a:uLnTx/>
                <a:uFillTx/>
                <a:latin typeface="Tahoma"/>
                <a:ea typeface="+mn-ea"/>
                <a:cs typeface="Tahoma"/>
              </a:rPr>
              <a:t>el </a:t>
            </a:r>
            <a:r>
              <a:rPr kumimoji="0" lang="es-DO" sz="1200" b="0" i="0" u="none" strike="noStrike" kern="1200" cap="none" spc="46" normalizeH="0" baseline="0" dirty="0" smtClean="0">
                <a:ln>
                  <a:noFill/>
                </a:ln>
                <a:solidFill>
                  <a:srgbClr val="4C4747"/>
                </a:solidFill>
                <a:effectLst/>
                <a:uLnTx/>
                <a:uFillTx/>
                <a:latin typeface="Tahoma"/>
                <a:ea typeface="+mn-ea"/>
                <a:cs typeface="Tahoma"/>
              </a:rPr>
              <a:t>entregable</a:t>
            </a:r>
            <a:r>
              <a:rPr kumimoji="0" lang="en-US" sz="1200" b="0" i="0" u="none" strike="noStrike" kern="1200" cap="none" spc="46"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46" normalizeH="0" baseline="0" dirty="0" smtClean="0">
                <a:ln>
                  <a:noFill/>
                </a:ln>
                <a:solidFill>
                  <a:srgbClr val="4C4747"/>
                </a:solidFill>
                <a:effectLst/>
                <a:uLnTx/>
                <a:uFillTx/>
                <a:latin typeface="Tahoma"/>
                <a:ea typeface="+mn-ea"/>
                <a:cs typeface="Tahoma"/>
              </a:rPr>
              <a:t>definido</a:t>
            </a:r>
            <a:r>
              <a:rPr kumimoji="0" lang="en-US" sz="1200" b="0" i="0" u="none" strike="noStrike" kern="1200" cap="none" spc="46" normalizeH="0" baseline="0" noProof="0" dirty="0" smtClean="0">
                <a:ln>
                  <a:noFill/>
                </a:ln>
                <a:solidFill>
                  <a:srgbClr val="4C4747"/>
                </a:solidFill>
                <a:effectLst/>
                <a:uLnTx/>
                <a:uFillTx/>
                <a:latin typeface="Tahoma"/>
                <a:ea typeface="+mn-ea"/>
                <a:cs typeface="Tahoma"/>
              </a:rPr>
              <a:t> </a:t>
            </a:r>
            <a:r>
              <a:rPr kumimoji="0" lang="en-US" sz="1200" b="0" i="0" u="none" strike="noStrike" kern="1200" cap="none" spc="46" normalizeH="0" baseline="0" noProof="0" dirty="0">
                <a:ln>
                  <a:noFill/>
                </a:ln>
                <a:solidFill>
                  <a:srgbClr val="4C4747"/>
                </a:solidFill>
                <a:effectLst/>
                <a:uLnTx/>
                <a:uFillTx/>
                <a:latin typeface="Tahoma"/>
                <a:ea typeface="+mn-ea"/>
                <a:cs typeface="Tahoma"/>
              </a:rPr>
              <a:t>en la </a:t>
            </a:r>
            <a:r>
              <a:rPr kumimoji="0" lang="es-DO" sz="1200" b="0" i="0" u="none" strike="noStrike" kern="1200" cap="none" spc="46" normalizeH="0" baseline="0" dirty="0" smtClean="0">
                <a:ln>
                  <a:noFill/>
                </a:ln>
                <a:solidFill>
                  <a:srgbClr val="4C4747"/>
                </a:solidFill>
                <a:effectLst/>
                <a:uLnTx/>
                <a:uFillTx/>
                <a:latin typeface="Tahoma"/>
                <a:ea typeface="+mn-ea"/>
                <a:cs typeface="Tahoma"/>
              </a:rPr>
              <a:t>planificación</a:t>
            </a:r>
            <a:r>
              <a:rPr kumimoji="0" lang="en-US" sz="1200" b="0" i="0" u="none" strike="noStrike" kern="1200" cap="none" spc="46"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46" normalizeH="0" baseline="0" dirty="0" smtClean="0">
                <a:ln>
                  <a:noFill/>
                </a:ln>
                <a:solidFill>
                  <a:srgbClr val="4C4747"/>
                </a:solidFill>
                <a:effectLst/>
                <a:uLnTx/>
                <a:uFillTx/>
                <a:latin typeface="Tahoma"/>
                <a:ea typeface="+mn-ea"/>
                <a:cs typeface="Tahoma"/>
              </a:rPr>
              <a:t>anual</a:t>
            </a:r>
            <a:r>
              <a:rPr kumimoji="0" lang="en-US" sz="1200" b="0" i="0" u="none" strike="noStrike" kern="1200" cap="none" spc="46" normalizeH="0" baseline="0" noProof="0" dirty="0" smtClean="0">
                <a:ln>
                  <a:noFill/>
                </a:ln>
                <a:solidFill>
                  <a:srgbClr val="4C4747"/>
                </a:solidFill>
                <a:effectLst/>
                <a:uLnTx/>
                <a:uFillTx/>
                <a:latin typeface="Tahoma"/>
                <a:ea typeface="+mn-ea"/>
                <a:cs typeface="Tahoma"/>
              </a:rPr>
              <a:t>. </a:t>
            </a: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202209" marR="4643" lvl="0" indent="-171450" algn="just" defTabSz="835729" rtl="0" eaLnBrk="1" fontAlgn="auto" latinLnBrk="0" hangingPunct="1">
              <a:lnSpc>
                <a:spcPct val="150000"/>
              </a:lnSpc>
              <a:spcBef>
                <a:spcPts val="146"/>
              </a:spcBef>
              <a:spcAft>
                <a:spcPts val="0"/>
              </a:spcAft>
              <a:buClrTx/>
              <a:buSzTx/>
              <a:buFont typeface="Arial" panose="020B0604020202020204" pitchFamily="34" charset="0"/>
              <a:buChar char="•"/>
              <a:tabLst/>
              <a:defRPr/>
            </a:pPr>
            <a:r>
              <a:rPr kumimoji="0" sz="1200" b="1" i="0" u="none" strike="noStrike" kern="1200" cap="none" spc="14" normalizeH="0" baseline="0" noProof="0" dirty="0">
                <a:ln>
                  <a:noFill/>
                </a:ln>
                <a:solidFill>
                  <a:srgbClr val="4C4747"/>
                </a:solidFill>
                <a:effectLst/>
                <a:uLnTx/>
                <a:uFillTx/>
                <a:latin typeface="Tahoma"/>
                <a:ea typeface="+mn-ea"/>
                <a:cs typeface="Tahoma"/>
              </a:rPr>
              <a:t>Indicador: </a:t>
            </a:r>
            <a:r>
              <a:rPr kumimoji="0" sz="1200" b="0" i="0" u="none" strike="noStrike" kern="1200" cap="none" spc="46" normalizeH="0" baseline="0" noProof="0" dirty="0">
                <a:ln>
                  <a:noFill/>
                </a:ln>
                <a:solidFill>
                  <a:srgbClr val="4C4747"/>
                </a:solidFill>
                <a:effectLst/>
                <a:uLnTx/>
                <a:uFillTx/>
                <a:latin typeface="Tahoma"/>
                <a:ea typeface="+mn-ea"/>
                <a:cs typeface="Tahoma"/>
              </a:rPr>
              <a:t>es </a:t>
            </a:r>
            <a:r>
              <a:rPr kumimoji="0" sz="1200" b="0" i="0" u="none" strike="noStrike" kern="1200" cap="none" spc="69" normalizeH="0" baseline="0" noProof="0" dirty="0">
                <a:ln>
                  <a:noFill/>
                </a:ln>
                <a:solidFill>
                  <a:srgbClr val="4C4747"/>
                </a:solidFill>
                <a:effectLst/>
                <a:uLnTx/>
                <a:uFillTx/>
                <a:latin typeface="Tahoma"/>
                <a:ea typeface="+mn-ea"/>
                <a:cs typeface="Tahoma"/>
              </a:rPr>
              <a:t>el </a:t>
            </a:r>
            <a:r>
              <a:rPr kumimoji="0" sz="1200" b="0" i="0" u="none" strike="noStrike" kern="1200" cap="none" spc="104" normalizeH="0" baseline="0" noProof="0" dirty="0">
                <a:ln>
                  <a:noFill/>
                </a:ln>
                <a:solidFill>
                  <a:srgbClr val="4C4747"/>
                </a:solidFill>
                <a:effectLst/>
                <a:uLnTx/>
                <a:uFillTx/>
                <a:latin typeface="Tahoma"/>
                <a:ea typeface="+mn-ea"/>
                <a:cs typeface="Tahoma"/>
              </a:rPr>
              <a:t>punto </a:t>
            </a:r>
            <a:r>
              <a:rPr kumimoji="0" sz="1200" b="0" i="0" u="none" strike="noStrike" kern="1200" cap="none" spc="110" normalizeH="0" baseline="0" noProof="0" dirty="0">
                <a:ln>
                  <a:noFill/>
                </a:ln>
                <a:solidFill>
                  <a:srgbClr val="4C4747"/>
                </a:solidFill>
                <a:effectLst/>
                <a:uLnTx/>
                <a:uFillTx/>
                <a:latin typeface="Tahoma"/>
                <a:ea typeface="+mn-ea"/>
                <a:cs typeface="Tahoma"/>
              </a:rPr>
              <a:t>de </a:t>
            </a:r>
            <a:r>
              <a:rPr kumimoji="0" sz="1200" b="0" i="0" u="none" strike="noStrike" kern="1200" cap="none" spc="64" normalizeH="0" baseline="0" noProof="0" dirty="0">
                <a:ln>
                  <a:noFill/>
                </a:ln>
                <a:solidFill>
                  <a:srgbClr val="4C4747"/>
                </a:solidFill>
                <a:effectLst/>
                <a:uLnTx/>
                <a:uFillTx/>
                <a:latin typeface="Tahoma"/>
                <a:ea typeface="+mn-ea"/>
                <a:cs typeface="Tahoma"/>
              </a:rPr>
              <a:t>referencia </a:t>
            </a:r>
            <a:r>
              <a:rPr kumimoji="0" sz="1200" b="0" i="0" u="none" strike="noStrike" kern="1200" cap="none" spc="73" normalizeH="0" baseline="0" noProof="0" dirty="0">
                <a:ln>
                  <a:noFill/>
                </a:ln>
                <a:solidFill>
                  <a:srgbClr val="4C4747"/>
                </a:solidFill>
                <a:effectLst/>
                <a:uLnTx/>
                <a:uFillTx/>
                <a:latin typeface="Tahoma"/>
                <a:ea typeface="+mn-ea"/>
                <a:cs typeface="Tahoma"/>
              </a:rPr>
              <a:t>para </a:t>
            </a:r>
            <a:r>
              <a:rPr kumimoji="0" lang="es-DO" sz="1200" b="0" i="0" u="none" strike="noStrike" kern="1200" cap="none" spc="104" normalizeH="0" baseline="0" dirty="0" smtClean="0">
                <a:ln>
                  <a:noFill/>
                </a:ln>
                <a:solidFill>
                  <a:srgbClr val="4C4747"/>
                </a:solidFill>
                <a:effectLst/>
                <a:uLnTx/>
                <a:uFillTx/>
                <a:latin typeface="Tahoma"/>
                <a:ea typeface="+mn-ea"/>
                <a:cs typeface="Tahoma"/>
              </a:rPr>
              <a:t>medir</a:t>
            </a:r>
            <a:r>
              <a:rPr kumimoji="0" sz="1200" b="0" i="0" u="none" strike="noStrike" kern="1200" cap="none" spc="104" normalizeH="0" baseline="0" noProof="0" dirty="0" smtClean="0">
                <a:ln>
                  <a:noFill/>
                </a:ln>
                <a:solidFill>
                  <a:srgbClr val="4C4747"/>
                </a:solidFill>
                <a:effectLst/>
                <a:uLnTx/>
                <a:uFillTx/>
                <a:latin typeface="Tahoma"/>
                <a:ea typeface="+mn-ea"/>
                <a:cs typeface="Tahoma"/>
              </a:rPr>
              <a:t> </a:t>
            </a:r>
            <a:r>
              <a:rPr kumimoji="0" lang="en-US" sz="1200" b="0" i="0" u="none" strike="noStrike" kern="1200" cap="none" spc="104" normalizeH="0" baseline="0" noProof="0" dirty="0">
                <a:ln>
                  <a:noFill/>
                </a:ln>
                <a:solidFill>
                  <a:srgbClr val="4C4747"/>
                </a:solidFill>
                <a:effectLst/>
                <a:uLnTx/>
                <a:uFillTx/>
                <a:latin typeface="Tahoma"/>
                <a:ea typeface="+mn-ea"/>
                <a:cs typeface="Tahoma"/>
              </a:rPr>
              <a:t>el </a:t>
            </a:r>
            <a:r>
              <a:rPr kumimoji="0" lang="es-DO" sz="1200" b="0" i="0" u="none" strike="noStrike" kern="1200" cap="none" spc="104" normalizeH="0" baseline="0" dirty="0" smtClean="0">
                <a:ln>
                  <a:noFill/>
                </a:ln>
                <a:solidFill>
                  <a:srgbClr val="4C4747"/>
                </a:solidFill>
                <a:effectLst/>
                <a:uLnTx/>
                <a:uFillTx/>
                <a:latin typeface="Tahoma"/>
                <a:ea typeface="+mn-ea"/>
                <a:cs typeface="Tahoma"/>
              </a:rPr>
              <a:t>resultado</a:t>
            </a:r>
            <a:r>
              <a:rPr kumimoji="0" lang="en-US" sz="1200" b="0" i="0" u="none" strike="noStrike" kern="1200" cap="none" spc="104"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104" normalizeH="0" baseline="0" dirty="0" smtClean="0">
                <a:ln>
                  <a:noFill/>
                </a:ln>
                <a:solidFill>
                  <a:srgbClr val="4C4747"/>
                </a:solidFill>
                <a:effectLst/>
                <a:uLnTx/>
                <a:uFillTx/>
                <a:latin typeface="Tahoma"/>
                <a:ea typeface="+mn-ea"/>
                <a:cs typeface="Tahoma"/>
              </a:rPr>
              <a:t>esperado</a:t>
            </a:r>
            <a:r>
              <a:rPr kumimoji="0" sz="1200" b="0" i="0" u="none" strike="noStrike" kern="1200" cap="none" spc="54" normalizeH="0" baseline="0" noProof="0" dirty="0" smtClean="0">
                <a:ln>
                  <a:noFill/>
                </a:ln>
                <a:solidFill>
                  <a:srgbClr val="4C4747"/>
                </a:solidFill>
                <a:effectLst/>
                <a:uLnTx/>
                <a:uFillTx/>
                <a:latin typeface="Tahoma"/>
                <a:ea typeface="+mn-ea"/>
                <a:cs typeface="Tahoma"/>
              </a:rPr>
              <a:t>, </a:t>
            </a:r>
            <a:r>
              <a:rPr kumimoji="0" sz="1200" b="0" i="0" u="none" strike="noStrike" kern="1200" cap="none" spc="110" normalizeH="0" baseline="0" noProof="0" dirty="0">
                <a:ln>
                  <a:noFill/>
                </a:ln>
                <a:solidFill>
                  <a:srgbClr val="4C4747"/>
                </a:solidFill>
                <a:effectLst/>
                <a:uLnTx/>
                <a:uFillTx/>
                <a:latin typeface="Tahoma"/>
                <a:ea typeface="+mn-ea"/>
                <a:cs typeface="Tahoma"/>
              </a:rPr>
              <a:t>con </a:t>
            </a:r>
            <a:r>
              <a:rPr kumimoji="0" sz="1200" b="0" i="0" u="none" strike="noStrike" kern="1200" cap="none" spc="-329" normalizeH="0" baseline="0" noProof="0" dirty="0">
                <a:ln>
                  <a:noFill/>
                </a:ln>
                <a:solidFill>
                  <a:srgbClr val="4C4747"/>
                </a:solidFill>
                <a:effectLst/>
                <a:uLnTx/>
                <a:uFillTx/>
                <a:latin typeface="Tahoma"/>
                <a:ea typeface="+mn-ea"/>
                <a:cs typeface="Tahoma"/>
              </a:rPr>
              <a:t> </a:t>
            </a:r>
            <a:r>
              <a:rPr kumimoji="0" sz="1200" b="0" i="0" u="none" strike="noStrike" kern="1200" cap="none" spc="59" normalizeH="0" baseline="0" noProof="0" dirty="0">
                <a:ln>
                  <a:noFill/>
                </a:ln>
                <a:solidFill>
                  <a:srgbClr val="4C4747"/>
                </a:solidFill>
                <a:effectLst/>
                <a:uLnTx/>
                <a:uFillTx/>
                <a:latin typeface="Tahoma"/>
                <a:ea typeface="+mn-ea"/>
                <a:cs typeface="Tahoma"/>
              </a:rPr>
              <a:t>la</a:t>
            </a:r>
            <a:r>
              <a:rPr kumimoji="0" sz="1200" b="0" i="0" u="none" strike="noStrike" kern="1200" cap="none" spc="9" normalizeH="0" baseline="0" noProof="0" dirty="0">
                <a:ln>
                  <a:noFill/>
                </a:ln>
                <a:solidFill>
                  <a:srgbClr val="4C4747"/>
                </a:solidFill>
                <a:effectLst/>
                <a:uLnTx/>
                <a:uFillTx/>
                <a:latin typeface="Tahoma"/>
                <a:ea typeface="+mn-ea"/>
                <a:cs typeface="Tahoma"/>
              </a:rPr>
              <a:t> </a:t>
            </a:r>
            <a:r>
              <a:rPr kumimoji="0" sz="1200" b="0" i="0" u="none" strike="noStrike" kern="1200" cap="none" spc="78" normalizeH="0" baseline="0" noProof="0" dirty="0">
                <a:ln>
                  <a:noFill/>
                </a:ln>
                <a:solidFill>
                  <a:srgbClr val="4C4747"/>
                </a:solidFill>
                <a:effectLst/>
                <a:uLnTx/>
                <a:uFillTx/>
                <a:latin typeface="Tahoma"/>
                <a:ea typeface="+mn-ea"/>
                <a:cs typeface="Tahoma"/>
              </a:rPr>
              <a:t>finalidad</a:t>
            </a:r>
            <a:r>
              <a:rPr kumimoji="0" sz="1200" b="0" i="0" u="none" strike="noStrike" kern="1200" cap="none" spc="9" normalizeH="0" baseline="0" noProof="0" dirty="0">
                <a:ln>
                  <a:noFill/>
                </a:ln>
                <a:solidFill>
                  <a:srgbClr val="4C4747"/>
                </a:solidFill>
                <a:effectLst/>
                <a:uLnTx/>
                <a:uFillTx/>
                <a:latin typeface="Tahoma"/>
                <a:ea typeface="+mn-ea"/>
                <a:cs typeface="Tahoma"/>
              </a:rPr>
              <a:t> </a:t>
            </a:r>
            <a:r>
              <a:rPr kumimoji="0" sz="1200" b="0" i="0" u="none" strike="noStrike" kern="1200" cap="none" spc="110" normalizeH="0" baseline="0" noProof="0" dirty="0">
                <a:ln>
                  <a:noFill/>
                </a:ln>
                <a:solidFill>
                  <a:srgbClr val="4C4747"/>
                </a:solidFill>
                <a:effectLst/>
                <a:uLnTx/>
                <a:uFillTx/>
                <a:latin typeface="Tahoma"/>
                <a:ea typeface="+mn-ea"/>
                <a:cs typeface="Tahoma"/>
              </a:rPr>
              <a:t>de</a:t>
            </a:r>
            <a:r>
              <a:rPr kumimoji="0" sz="1200" b="0" i="0" u="none" strike="noStrike" kern="1200" cap="none" spc="5" normalizeH="0" baseline="0" noProof="0" dirty="0">
                <a:ln>
                  <a:noFill/>
                </a:ln>
                <a:solidFill>
                  <a:srgbClr val="4C4747"/>
                </a:solidFill>
                <a:effectLst/>
                <a:uLnTx/>
                <a:uFillTx/>
                <a:latin typeface="Tahoma"/>
                <a:ea typeface="+mn-ea"/>
                <a:cs typeface="Tahoma"/>
              </a:rPr>
              <a:t> </a:t>
            </a:r>
            <a:r>
              <a:rPr kumimoji="0" lang="es-DO" sz="1200" b="0" i="0" u="none" strike="noStrike" kern="1200" cap="none" spc="73" normalizeH="0" baseline="0" dirty="0" smtClean="0">
                <a:ln>
                  <a:noFill/>
                </a:ln>
                <a:solidFill>
                  <a:srgbClr val="4C4747"/>
                </a:solidFill>
                <a:effectLst/>
                <a:uLnTx/>
                <a:uFillTx/>
                <a:latin typeface="Tahoma"/>
                <a:ea typeface="+mn-ea"/>
                <a:cs typeface="Tahoma"/>
              </a:rPr>
              <a:t>cuantificar</a:t>
            </a:r>
            <a:r>
              <a:rPr kumimoji="0" sz="1200" b="0" i="0" u="none" strike="noStrike" kern="1200" cap="none" spc="9" normalizeH="0" baseline="0" noProof="0" dirty="0" smtClean="0">
                <a:ln>
                  <a:noFill/>
                </a:ln>
                <a:solidFill>
                  <a:srgbClr val="4C4747"/>
                </a:solidFill>
                <a:effectLst/>
                <a:uLnTx/>
                <a:uFillTx/>
                <a:latin typeface="Tahoma"/>
                <a:ea typeface="+mn-ea"/>
                <a:cs typeface="Tahoma"/>
              </a:rPr>
              <a:t> </a:t>
            </a:r>
            <a:r>
              <a:rPr kumimoji="0" lang="en-US" sz="1200" b="0" i="0" u="none" strike="noStrike" kern="1200" cap="none" spc="110" normalizeH="0" baseline="0" noProof="0" dirty="0">
                <a:ln>
                  <a:noFill/>
                </a:ln>
                <a:solidFill>
                  <a:srgbClr val="4C4747"/>
                </a:solidFill>
                <a:effectLst/>
                <a:uLnTx/>
                <a:uFillTx/>
                <a:latin typeface="Tahoma"/>
                <a:ea typeface="+mn-ea"/>
                <a:cs typeface="Tahoma"/>
              </a:rPr>
              <a:t>de forma </a:t>
            </a:r>
            <a:r>
              <a:rPr kumimoji="0" lang="es-DO" sz="1200" b="0" i="0" u="none" strike="noStrike" kern="1200" cap="none" spc="110" normalizeH="0" baseline="0" dirty="0" smtClean="0">
                <a:ln>
                  <a:noFill/>
                </a:ln>
                <a:solidFill>
                  <a:srgbClr val="4C4747"/>
                </a:solidFill>
                <a:effectLst/>
                <a:uLnTx/>
                <a:uFillTx/>
                <a:latin typeface="Tahoma"/>
                <a:ea typeface="+mn-ea"/>
                <a:cs typeface="Tahoma"/>
              </a:rPr>
              <a:t>precisa</a:t>
            </a:r>
            <a:r>
              <a:rPr kumimoji="0" sz="1200" b="0" i="0" u="none" strike="noStrike" kern="1200" cap="none" spc="46" normalizeH="0" baseline="0" noProof="0" dirty="0" smtClean="0">
                <a:ln>
                  <a:noFill/>
                </a:ln>
                <a:solidFill>
                  <a:srgbClr val="4C4747"/>
                </a:solidFill>
                <a:effectLst/>
                <a:uLnTx/>
                <a:uFillTx/>
                <a:latin typeface="Tahoma"/>
                <a:ea typeface="+mn-ea"/>
                <a:cs typeface="Tahoma"/>
              </a:rPr>
              <a:t>,</a:t>
            </a:r>
            <a:r>
              <a:rPr kumimoji="0" sz="1200" b="0" i="0" u="none" strike="noStrike" kern="1200" cap="none" spc="9"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46" normalizeH="0" baseline="0" dirty="0" smtClean="0">
                <a:ln>
                  <a:noFill/>
                </a:ln>
                <a:solidFill>
                  <a:srgbClr val="4C4747"/>
                </a:solidFill>
                <a:effectLst/>
                <a:uLnTx/>
                <a:uFillTx/>
                <a:latin typeface="Tahoma"/>
                <a:ea typeface="+mn-ea"/>
                <a:cs typeface="Tahoma"/>
              </a:rPr>
              <a:t>verificable</a:t>
            </a:r>
            <a:r>
              <a:rPr kumimoji="0" sz="1200" b="0" i="0" u="none" strike="noStrike" kern="1200" cap="none" spc="46" normalizeH="0" baseline="0" noProof="0" dirty="0" smtClean="0">
                <a:ln>
                  <a:noFill/>
                </a:ln>
                <a:solidFill>
                  <a:srgbClr val="4C4747"/>
                </a:solidFill>
                <a:effectLst/>
                <a:uLnTx/>
                <a:uFillTx/>
                <a:latin typeface="Tahoma"/>
                <a:ea typeface="+mn-ea"/>
                <a:cs typeface="Tahoma"/>
              </a:rPr>
              <a:t>, </a:t>
            </a:r>
            <a:r>
              <a:rPr kumimoji="0" sz="1200" b="0" i="0" u="none" strike="noStrike" kern="1200" cap="none" spc="-329"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69" normalizeH="0" baseline="0" dirty="0" smtClean="0">
                <a:ln>
                  <a:noFill/>
                </a:ln>
                <a:solidFill>
                  <a:srgbClr val="4C4747"/>
                </a:solidFill>
                <a:effectLst/>
                <a:uLnTx/>
                <a:uFillTx/>
                <a:latin typeface="Tahoma"/>
                <a:ea typeface="+mn-ea"/>
                <a:cs typeface="Tahoma"/>
              </a:rPr>
              <a:t>específica</a:t>
            </a:r>
            <a:r>
              <a:rPr kumimoji="0" sz="1200" b="0" i="0" u="none" strike="noStrike" kern="1200" cap="none" spc="-32" normalizeH="0" baseline="0" noProof="0" dirty="0" smtClean="0">
                <a:ln>
                  <a:noFill/>
                </a:ln>
                <a:solidFill>
                  <a:srgbClr val="4C4747"/>
                </a:solidFill>
                <a:effectLst/>
                <a:uLnTx/>
                <a:uFillTx/>
                <a:latin typeface="Tahoma"/>
                <a:ea typeface="+mn-ea"/>
                <a:cs typeface="Tahoma"/>
              </a:rPr>
              <a:t> </a:t>
            </a:r>
            <a:r>
              <a:rPr kumimoji="0" sz="1200" b="0" i="0" u="none" strike="noStrike" kern="1200" cap="none" spc="9" normalizeH="0" baseline="0" noProof="0" dirty="0">
                <a:ln>
                  <a:noFill/>
                </a:ln>
                <a:solidFill>
                  <a:srgbClr val="4C4747"/>
                </a:solidFill>
                <a:effectLst/>
                <a:uLnTx/>
                <a:uFillTx/>
                <a:latin typeface="Tahoma"/>
                <a:ea typeface="+mn-ea"/>
                <a:cs typeface="Tahoma"/>
              </a:rPr>
              <a:t>y</a:t>
            </a:r>
            <a:r>
              <a:rPr kumimoji="0" sz="1200" b="0" i="0" u="none" strike="noStrike" kern="1200" cap="none" spc="-27" normalizeH="0" baseline="0" noProof="0" dirty="0">
                <a:ln>
                  <a:noFill/>
                </a:ln>
                <a:solidFill>
                  <a:srgbClr val="4C4747"/>
                </a:solidFill>
                <a:effectLst/>
                <a:uLnTx/>
                <a:uFillTx/>
                <a:latin typeface="Tahoma"/>
                <a:ea typeface="+mn-ea"/>
                <a:cs typeface="Tahoma"/>
              </a:rPr>
              <a:t> </a:t>
            </a:r>
            <a:r>
              <a:rPr kumimoji="0" sz="1200" b="0" i="0" u="none" strike="noStrike" kern="1200" cap="none" spc="51" normalizeH="0" baseline="0" noProof="0" dirty="0">
                <a:ln>
                  <a:noFill/>
                </a:ln>
                <a:solidFill>
                  <a:srgbClr val="4C4747"/>
                </a:solidFill>
                <a:effectLst/>
                <a:uLnTx/>
                <a:uFillTx/>
                <a:latin typeface="Tahoma"/>
                <a:ea typeface="+mn-ea"/>
                <a:cs typeface="Tahoma"/>
              </a:rPr>
              <a:t>observable.</a:t>
            </a: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202209" marR="92859" lvl="0" indent="-171450" algn="just" defTabSz="835729" rtl="0" eaLnBrk="1" fontAlgn="auto" latinLnBrk="0" hangingPunct="1">
              <a:lnSpc>
                <a:spcPct val="150000"/>
              </a:lnSpc>
              <a:spcBef>
                <a:spcPts val="357"/>
              </a:spcBef>
              <a:spcAft>
                <a:spcPts val="0"/>
              </a:spcAft>
              <a:buClrTx/>
              <a:buSzTx/>
              <a:buFont typeface="Arial" panose="020B0604020202020204" pitchFamily="34" charset="0"/>
              <a:buChar char="•"/>
              <a:tabLst/>
              <a:defRPr/>
            </a:pPr>
            <a:r>
              <a:rPr kumimoji="0" sz="1200" b="1" i="0" u="none" strike="noStrike" kern="1200" cap="none" spc="37" normalizeH="0" baseline="0" noProof="0" dirty="0">
                <a:ln>
                  <a:noFill/>
                </a:ln>
                <a:solidFill>
                  <a:srgbClr val="4C4747"/>
                </a:solidFill>
                <a:effectLst/>
                <a:uLnTx/>
                <a:uFillTx/>
                <a:latin typeface="Tahoma"/>
                <a:ea typeface="+mn-ea"/>
                <a:cs typeface="Tahoma"/>
              </a:rPr>
              <a:t>Frecuencia: </a:t>
            </a:r>
            <a:r>
              <a:rPr kumimoji="0" sz="1200" b="0" i="0" u="none" strike="noStrike" kern="1200" cap="none" spc="46" normalizeH="0" baseline="0" noProof="0" dirty="0">
                <a:ln>
                  <a:noFill/>
                </a:ln>
                <a:solidFill>
                  <a:srgbClr val="4C4747"/>
                </a:solidFill>
                <a:effectLst/>
                <a:uLnTx/>
                <a:uFillTx/>
                <a:latin typeface="Tahoma"/>
                <a:ea typeface="+mn-ea"/>
                <a:cs typeface="Tahoma"/>
              </a:rPr>
              <a:t>es </a:t>
            </a:r>
            <a:r>
              <a:rPr kumimoji="0" sz="1200" b="0" i="0" u="none" strike="noStrike" kern="1200" cap="none" spc="59" normalizeH="0" baseline="0" noProof="0" dirty="0">
                <a:ln>
                  <a:noFill/>
                </a:ln>
                <a:solidFill>
                  <a:srgbClr val="4C4747"/>
                </a:solidFill>
                <a:effectLst/>
                <a:uLnTx/>
                <a:uFillTx/>
                <a:latin typeface="Tahoma"/>
                <a:ea typeface="+mn-ea"/>
                <a:cs typeface="Tahoma"/>
              </a:rPr>
              <a:t>la </a:t>
            </a:r>
            <a:r>
              <a:rPr kumimoji="0" sz="1200" b="0" i="0" u="none" strike="noStrike" kern="1200" cap="none" spc="91" normalizeH="0" baseline="0" noProof="0" dirty="0">
                <a:ln>
                  <a:noFill/>
                </a:ln>
                <a:solidFill>
                  <a:srgbClr val="4C4747"/>
                </a:solidFill>
                <a:effectLst/>
                <a:uLnTx/>
                <a:uFillTx/>
                <a:latin typeface="Tahoma"/>
                <a:ea typeface="+mn-ea"/>
                <a:cs typeface="Tahoma"/>
              </a:rPr>
              <a:t>periodicidad </a:t>
            </a:r>
            <a:r>
              <a:rPr kumimoji="0" sz="1200" b="0" i="0" u="none" strike="noStrike" kern="1200" cap="none" spc="110" normalizeH="0" baseline="0" noProof="0" dirty="0">
                <a:ln>
                  <a:noFill/>
                </a:ln>
                <a:solidFill>
                  <a:srgbClr val="4C4747"/>
                </a:solidFill>
                <a:effectLst/>
                <a:uLnTx/>
                <a:uFillTx/>
                <a:latin typeface="Tahoma"/>
                <a:ea typeface="+mn-ea"/>
                <a:cs typeface="Tahoma"/>
              </a:rPr>
              <a:t>de </a:t>
            </a:r>
            <a:r>
              <a:rPr kumimoji="0" lang="es-DO" sz="1200" b="0" i="0" u="none" strike="noStrike" kern="1200" cap="none" spc="110" normalizeH="0" baseline="0" dirty="0" smtClean="0">
                <a:ln>
                  <a:noFill/>
                </a:ln>
                <a:solidFill>
                  <a:srgbClr val="4C4747"/>
                </a:solidFill>
                <a:effectLst/>
                <a:uLnTx/>
                <a:uFillTx/>
                <a:latin typeface="Tahoma"/>
                <a:ea typeface="+mn-ea"/>
                <a:cs typeface="Tahoma"/>
              </a:rPr>
              <a:t>medición</a:t>
            </a:r>
            <a:r>
              <a:rPr kumimoji="0" sz="1200" b="0" i="0" u="none" strike="noStrike" kern="1200" cap="none" spc="110" normalizeH="0" baseline="0" noProof="0" dirty="0" smtClean="0">
                <a:ln>
                  <a:noFill/>
                </a:ln>
                <a:solidFill>
                  <a:srgbClr val="4C4747"/>
                </a:solidFill>
                <a:effectLst/>
                <a:uLnTx/>
                <a:uFillTx/>
                <a:latin typeface="Tahoma"/>
                <a:ea typeface="+mn-ea"/>
                <a:cs typeface="Tahoma"/>
              </a:rPr>
              <a:t> </a:t>
            </a:r>
            <a:r>
              <a:rPr kumimoji="0" sz="1200" b="0" i="0" u="none" strike="noStrike" kern="1200" cap="none" spc="110" normalizeH="0" baseline="0" noProof="0" dirty="0">
                <a:ln>
                  <a:noFill/>
                </a:ln>
                <a:solidFill>
                  <a:srgbClr val="4C4747"/>
                </a:solidFill>
                <a:effectLst/>
                <a:uLnTx/>
                <a:uFillTx/>
                <a:latin typeface="Tahoma"/>
                <a:ea typeface="+mn-ea"/>
                <a:cs typeface="Tahoma"/>
              </a:rPr>
              <a:t>de</a:t>
            </a:r>
            <a:r>
              <a:rPr kumimoji="0" lang="en-US" sz="1200" b="0" i="0" u="none" strike="noStrike" kern="1200" cap="none" spc="110" normalizeH="0" baseline="0" noProof="0" dirty="0">
                <a:ln>
                  <a:noFill/>
                </a:ln>
                <a:solidFill>
                  <a:srgbClr val="4C4747"/>
                </a:solidFill>
                <a:effectLst/>
                <a:uLnTx/>
                <a:uFillTx/>
                <a:latin typeface="Tahoma"/>
                <a:ea typeface="+mn-ea"/>
                <a:cs typeface="Tahoma"/>
              </a:rPr>
              <a:t>l </a:t>
            </a:r>
            <a:r>
              <a:rPr kumimoji="0" lang="es-DO" sz="1200" b="0" i="0" u="none" strike="noStrike" kern="1200" cap="none" spc="64" normalizeH="0" baseline="0" dirty="0" smtClean="0">
                <a:ln>
                  <a:noFill/>
                </a:ln>
                <a:solidFill>
                  <a:srgbClr val="4C4747"/>
                </a:solidFill>
                <a:effectLst/>
                <a:uLnTx/>
                <a:uFillTx/>
                <a:latin typeface="Tahoma"/>
                <a:ea typeface="+mn-ea"/>
                <a:cs typeface="Tahoma"/>
              </a:rPr>
              <a:t>indicador</a:t>
            </a:r>
            <a:r>
              <a:rPr kumimoji="0" sz="1200" b="0" i="0" u="none" strike="noStrike" kern="1200" cap="none" spc="64" normalizeH="0" baseline="0" noProof="0" dirty="0" smtClean="0">
                <a:ln>
                  <a:noFill/>
                </a:ln>
                <a:solidFill>
                  <a:srgbClr val="4C4747"/>
                </a:solidFill>
                <a:effectLst/>
                <a:uLnTx/>
                <a:uFillTx/>
                <a:latin typeface="Tahoma"/>
                <a:ea typeface="+mn-ea"/>
                <a:cs typeface="Tahoma"/>
              </a:rPr>
              <a:t>; </a:t>
            </a:r>
            <a:r>
              <a:rPr kumimoji="0" sz="1200" b="0" i="0" u="none" strike="noStrike" kern="1200" cap="none" spc="69" normalizeH="0" baseline="0" noProof="0" dirty="0" smtClean="0">
                <a:ln>
                  <a:noFill/>
                </a:ln>
                <a:solidFill>
                  <a:srgbClr val="4C4747"/>
                </a:solidFill>
                <a:effectLst/>
                <a:uLnTx/>
                <a:uFillTx/>
                <a:latin typeface="Tahoma"/>
                <a:ea typeface="+mn-ea"/>
                <a:cs typeface="Tahoma"/>
              </a:rPr>
              <a:t> </a:t>
            </a:r>
            <a:r>
              <a:rPr kumimoji="0" sz="1200" b="0" i="0" u="none" strike="noStrike" kern="1200" cap="none" spc="46" normalizeH="0" baseline="0" noProof="0" dirty="0">
                <a:ln>
                  <a:noFill/>
                </a:ln>
                <a:solidFill>
                  <a:srgbClr val="4C4747"/>
                </a:solidFill>
                <a:effectLst/>
                <a:uLnTx/>
                <a:uFillTx/>
                <a:latin typeface="Tahoma"/>
                <a:ea typeface="+mn-ea"/>
                <a:cs typeface="Tahoma"/>
              </a:rPr>
              <a:t>diario,</a:t>
            </a:r>
            <a:r>
              <a:rPr kumimoji="0" sz="1200" b="0" i="0" u="none" strike="noStrike" kern="1200" cap="none" spc="-32" normalizeH="0" baseline="0" noProof="0" dirty="0">
                <a:ln>
                  <a:noFill/>
                </a:ln>
                <a:solidFill>
                  <a:srgbClr val="4C4747"/>
                </a:solidFill>
                <a:effectLst/>
                <a:uLnTx/>
                <a:uFillTx/>
                <a:latin typeface="Tahoma"/>
                <a:ea typeface="+mn-ea"/>
                <a:cs typeface="Tahoma"/>
              </a:rPr>
              <a:t> </a:t>
            </a:r>
            <a:r>
              <a:rPr kumimoji="0" sz="1200" b="0" i="0" u="none" strike="noStrike" kern="1200" cap="none" spc="69" normalizeH="0" baseline="0" noProof="0" dirty="0">
                <a:ln>
                  <a:noFill/>
                </a:ln>
                <a:solidFill>
                  <a:srgbClr val="4C4747"/>
                </a:solidFill>
                <a:effectLst/>
                <a:uLnTx/>
                <a:uFillTx/>
                <a:latin typeface="Tahoma"/>
                <a:ea typeface="+mn-ea"/>
                <a:cs typeface="Tahoma"/>
              </a:rPr>
              <a:t>semanal,</a:t>
            </a:r>
            <a:r>
              <a:rPr kumimoji="0" sz="1200" b="0" i="0" u="none" strike="noStrike" kern="1200" cap="none" spc="-27" normalizeH="0" baseline="0" noProof="0" dirty="0">
                <a:ln>
                  <a:noFill/>
                </a:ln>
                <a:solidFill>
                  <a:srgbClr val="4C4747"/>
                </a:solidFill>
                <a:effectLst/>
                <a:uLnTx/>
                <a:uFillTx/>
                <a:latin typeface="Tahoma"/>
                <a:ea typeface="+mn-ea"/>
                <a:cs typeface="Tahoma"/>
              </a:rPr>
              <a:t> </a:t>
            </a:r>
            <a:r>
              <a:rPr kumimoji="0" sz="1200" b="0" i="0" u="none" strike="noStrike" kern="1200" cap="none" spc="73" normalizeH="0" baseline="0" noProof="0" dirty="0">
                <a:ln>
                  <a:noFill/>
                </a:ln>
                <a:solidFill>
                  <a:srgbClr val="4C4747"/>
                </a:solidFill>
                <a:effectLst/>
                <a:uLnTx/>
                <a:uFillTx/>
                <a:latin typeface="Tahoma"/>
                <a:ea typeface="+mn-ea"/>
                <a:cs typeface="Tahoma"/>
              </a:rPr>
              <a:t>mensual,</a:t>
            </a:r>
            <a:r>
              <a:rPr kumimoji="0" sz="1200" b="0" i="0" u="none" strike="noStrike" kern="1200" cap="none" spc="-27" normalizeH="0" baseline="0" noProof="0" dirty="0">
                <a:ln>
                  <a:noFill/>
                </a:ln>
                <a:solidFill>
                  <a:srgbClr val="4C4747"/>
                </a:solidFill>
                <a:effectLst/>
                <a:uLnTx/>
                <a:uFillTx/>
                <a:latin typeface="Tahoma"/>
                <a:ea typeface="+mn-ea"/>
                <a:cs typeface="Tahoma"/>
              </a:rPr>
              <a:t> </a:t>
            </a:r>
            <a:r>
              <a:rPr kumimoji="0" sz="1200" b="0" i="0" u="none" strike="noStrike" kern="1200" cap="none" spc="51" normalizeH="0" baseline="0" noProof="0" dirty="0">
                <a:ln>
                  <a:noFill/>
                </a:ln>
                <a:solidFill>
                  <a:srgbClr val="4C4747"/>
                </a:solidFill>
                <a:effectLst/>
                <a:uLnTx/>
                <a:uFillTx/>
                <a:latin typeface="Tahoma"/>
                <a:ea typeface="+mn-ea"/>
                <a:cs typeface="Tahoma"/>
              </a:rPr>
              <a:t>anual,</a:t>
            </a:r>
            <a:r>
              <a:rPr kumimoji="0" sz="1200" b="0" i="0" u="none" strike="noStrike" kern="1200" cap="none" spc="-27" normalizeH="0" baseline="0" noProof="0" dirty="0">
                <a:ln>
                  <a:noFill/>
                </a:ln>
                <a:solidFill>
                  <a:srgbClr val="4C4747"/>
                </a:solidFill>
                <a:effectLst/>
                <a:uLnTx/>
                <a:uFillTx/>
                <a:latin typeface="Tahoma"/>
                <a:ea typeface="+mn-ea"/>
                <a:cs typeface="Tahoma"/>
              </a:rPr>
              <a:t> </a:t>
            </a:r>
            <a:r>
              <a:rPr kumimoji="0" sz="1200" b="0" i="0" u="none" strike="noStrike" kern="1200" cap="none" spc="37" normalizeH="0" baseline="0" noProof="0" dirty="0">
                <a:ln>
                  <a:noFill/>
                </a:ln>
                <a:solidFill>
                  <a:srgbClr val="4C4747"/>
                </a:solidFill>
                <a:effectLst/>
                <a:uLnTx/>
                <a:uFillTx/>
                <a:latin typeface="Tahoma"/>
                <a:ea typeface="+mn-ea"/>
                <a:cs typeface="Tahoma"/>
              </a:rPr>
              <a:t>etc.</a:t>
            </a: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202209" marR="98081" lvl="0" indent="-171450" algn="just" defTabSz="835729" rtl="0" eaLnBrk="1" fontAlgn="auto" latinLnBrk="0" hangingPunct="1">
              <a:lnSpc>
                <a:spcPct val="150000"/>
              </a:lnSpc>
              <a:spcBef>
                <a:spcPts val="677"/>
              </a:spcBef>
              <a:spcAft>
                <a:spcPts val="0"/>
              </a:spcAft>
              <a:buClrTx/>
              <a:buSzTx/>
              <a:buFont typeface="Arial" panose="020B0604020202020204" pitchFamily="34" charset="0"/>
              <a:buChar char="•"/>
              <a:tabLst/>
              <a:defRPr/>
            </a:pPr>
            <a:r>
              <a:rPr kumimoji="0" sz="1200" b="1" i="0" u="none" strike="noStrike" kern="1200" cap="none" spc="41" normalizeH="0" baseline="0" noProof="0" dirty="0">
                <a:ln>
                  <a:noFill/>
                </a:ln>
                <a:solidFill>
                  <a:srgbClr val="4C4747"/>
                </a:solidFill>
                <a:effectLst/>
                <a:uLnTx/>
                <a:uFillTx/>
                <a:latin typeface="Tahoma"/>
                <a:ea typeface="+mn-ea"/>
                <a:cs typeface="Tahoma"/>
              </a:rPr>
              <a:t>Línea </a:t>
            </a:r>
            <a:r>
              <a:rPr kumimoji="0" sz="1200" b="1" i="0" u="none" strike="noStrike" kern="1200" cap="none" spc="14" normalizeH="0" baseline="0" noProof="0" dirty="0">
                <a:ln>
                  <a:noFill/>
                </a:ln>
                <a:solidFill>
                  <a:srgbClr val="4C4747"/>
                </a:solidFill>
                <a:effectLst/>
                <a:uLnTx/>
                <a:uFillTx/>
                <a:latin typeface="Tahoma"/>
                <a:ea typeface="+mn-ea"/>
                <a:cs typeface="Tahoma"/>
              </a:rPr>
              <a:t>base: </a:t>
            </a:r>
            <a:r>
              <a:rPr kumimoji="0" sz="1200" b="0" i="0" u="none" strike="noStrike" kern="1200" cap="none" spc="104" normalizeH="0" baseline="0" noProof="0" dirty="0">
                <a:ln>
                  <a:noFill/>
                </a:ln>
                <a:solidFill>
                  <a:srgbClr val="4C4747"/>
                </a:solidFill>
                <a:effectLst/>
                <a:uLnTx/>
                <a:uFillTx/>
                <a:latin typeface="Tahoma"/>
                <a:ea typeface="+mn-ea"/>
                <a:cs typeface="Tahoma"/>
              </a:rPr>
              <a:t>punto </a:t>
            </a:r>
            <a:r>
              <a:rPr kumimoji="0" sz="1200" b="0" i="0" u="none" strike="noStrike" kern="1200" cap="none" spc="110" normalizeH="0" baseline="0" noProof="0" dirty="0">
                <a:ln>
                  <a:noFill/>
                </a:ln>
                <a:solidFill>
                  <a:srgbClr val="4C4747"/>
                </a:solidFill>
                <a:effectLst/>
                <a:uLnTx/>
                <a:uFillTx/>
                <a:latin typeface="Tahoma"/>
                <a:ea typeface="+mn-ea"/>
                <a:cs typeface="Tahoma"/>
              </a:rPr>
              <a:t>de </a:t>
            </a:r>
            <a:r>
              <a:rPr kumimoji="0" sz="1200" b="0" i="0" u="none" strike="noStrike" kern="1200" cap="none" spc="83" normalizeH="0" baseline="0" noProof="0" dirty="0">
                <a:ln>
                  <a:noFill/>
                </a:ln>
                <a:solidFill>
                  <a:srgbClr val="4C4747"/>
                </a:solidFill>
                <a:effectLst/>
                <a:uLnTx/>
                <a:uFillTx/>
                <a:latin typeface="Tahoma"/>
                <a:ea typeface="+mn-ea"/>
                <a:cs typeface="Tahoma"/>
              </a:rPr>
              <a:t>partida </a:t>
            </a:r>
            <a:r>
              <a:rPr kumimoji="0" sz="1200" b="0" i="0" u="none" strike="noStrike" kern="1200" cap="none" spc="73" normalizeH="0" baseline="0" noProof="0" dirty="0">
                <a:ln>
                  <a:noFill/>
                </a:ln>
                <a:solidFill>
                  <a:srgbClr val="4C4747"/>
                </a:solidFill>
                <a:effectLst/>
                <a:uLnTx/>
                <a:uFillTx/>
                <a:latin typeface="Tahoma"/>
                <a:ea typeface="+mn-ea"/>
                <a:cs typeface="Tahoma"/>
              </a:rPr>
              <a:t>para </a:t>
            </a:r>
            <a:r>
              <a:rPr kumimoji="0" lang="es-DO" sz="1200" b="0" i="0" u="none" strike="noStrike" kern="1200" cap="none" spc="64" normalizeH="0" baseline="0" noProof="0" dirty="0">
                <a:ln>
                  <a:noFill/>
                </a:ln>
                <a:solidFill>
                  <a:srgbClr val="4C4747"/>
                </a:solidFill>
                <a:effectLst/>
                <a:uLnTx/>
                <a:uFillTx/>
                <a:latin typeface="Tahoma"/>
                <a:ea typeface="+mn-ea"/>
                <a:cs typeface="Tahoma"/>
              </a:rPr>
              <a:t>contrastar</a:t>
            </a:r>
            <a:r>
              <a:rPr kumimoji="0" sz="1200" b="0" i="0" u="none" strike="noStrike" kern="1200" cap="none" spc="64" normalizeH="0" baseline="0" noProof="0" dirty="0">
                <a:ln>
                  <a:noFill/>
                </a:ln>
                <a:solidFill>
                  <a:srgbClr val="4C4747"/>
                </a:solidFill>
                <a:effectLst/>
                <a:uLnTx/>
                <a:uFillTx/>
                <a:latin typeface="Tahoma"/>
                <a:ea typeface="+mn-ea"/>
                <a:cs typeface="Tahoma"/>
              </a:rPr>
              <a:t> </a:t>
            </a:r>
            <a:r>
              <a:rPr kumimoji="0" sz="1200" b="0" i="0" u="none" strike="noStrike" kern="1200" cap="none" spc="54" normalizeH="0" baseline="0" noProof="0" dirty="0">
                <a:ln>
                  <a:noFill/>
                </a:ln>
                <a:solidFill>
                  <a:srgbClr val="4C4747"/>
                </a:solidFill>
                <a:effectLst/>
                <a:uLnTx/>
                <a:uFillTx/>
                <a:latin typeface="Tahoma"/>
                <a:ea typeface="+mn-ea"/>
                <a:cs typeface="Tahoma"/>
              </a:rPr>
              <a:t>los </a:t>
            </a:r>
            <a:r>
              <a:rPr kumimoji="0" sz="1200" b="0" i="0" u="none" strike="noStrike" kern="1200" cap="none" spc="46" normalizeH="0" baseline="0" noProof="0" dirty="0">
                <a:ln>
                  <a:noFill/>
                </a:ln>
                <a:solidFill>
                  <a:srgbClr val="4C4747"/>
                </a:solidFill>
                <a:effectLst/>
                <a:uLnTx/>
                <a:uFillTx/>
                <a:latin typeface="Tahoma"/>
                <a:ea typeface="+mn-ea"/>
                <a:cs typeface="Tahoma"/>
              </a:rPr>
              <a:t>datos, </a:t>
            </a:r>
            <a:r>
              <a:rPr kumimoji="0" sz="1200" b="0" i="0" u="none" strike="noStrike" kern="1200" cap="none" spc="54" normalizeH="0" baseline="0" noProof="0" dirty="0">
                <a:ln>
                  <a:noFill/>
                </a:ln>
                <a:solidFill>
                  <a:srgbClr val="4C4747"/>
                </a:solidFill>
                <a:effectLst/>
                <a:uLnTx/>
                <a:uFillTx/>
                <a:latin typeface="Tahoma"/>
                <a:ea typeface="+mn-ea"/>
                <a:cs typeface="Tahoma"/>
              </a:rPr>
              <a:t>los </a:t>
            </a:r>
            <a:r>
              <a:rPr kumimoji="0" sz="1200" b="0" i="0" u="none" strike="noStrike" kern="1200" cap="none" spc="-329" normalizeH="0" baseline="0" noProof="0" dirty="0">
                <a:ln>
                  <a:noFill/>
                </a:ln>
                <a:solidFill>
                  <a:srgbClr val="4C4747"/>
                </a:solidFill>
                <a:effectLst/>
                <a:uLnTx/>
                <a:uFillTx/>
                <a:latin typeface="Tahoma"/>
                <a:ea typeface="+mn-ea"/>
                <a:cs typeface="Tahoma"/>
              </a:rPr>
              <a:t> </a:t>
            </a:r>
            <a:r>
              <a:rPr kumimoji="0" sz="1200" b="0" i="0" u="none" strike="noStrike" kern="1200" cap="none" spc="78" normalizeH="0" baseline="0" noProof="0" dirty="0">
                <a:ln>
                  <a:noFill/>
                </a:ln>
                <a:solidFill>
                  <a:srgbClr val="4C4747"/>
                </a:solidFill>
                <a:effectLst/>
                <a:uLnTx/>
                <a:uFillTx/>
                <a:latin typeface="Tahoma"/>
                <a:ea typeface="+mn-ea"/>
                <a:cs typeface="Tahoma"/>
              </a:rPr>
              <a:t>plazos</a:t>
            </a:r>
            <a:r>
              <a:rPr kumimoji="0" sz="1200" b="0" i="0" u="none" strike="noStrike" kern="1200" cap="none" spc="-27" normalizeH="0" baseline="0" noProof="0" dirty="0">
                <a:ln>
                  <a:noFill/>
                </a:ln>
                <a:solidFill>
                  <a:srgbClr val="4C4747"/>
                </a:solidFill>
                <a:effectLst/>
                <a:uLnTx/>
                <a:uFillTx/>
                <a:latin typeface="Tahoma"/>
                <a:ea typeface="+mn-ea"/>
                <a:cs typeface="Tahoma"/>
              </a:rPr>
              <a:t> </a:t>
            </a:r>
            <a:r>
              <a:rPr kumimoji="0" sz="1200" b="0" i="0" u="none" strike="noStrike" kern="1200" cap="none" spc="110" normalizeH="0" baseline="0" noProof="0" dirty="0">
                <a:ln>
                  <a:noFill/>
                </a:ln>
                <a:solidFill>
                  <a:srgbClr val="4C4747"/>
                </a:solidFill>
                <a:effectLst/>
                <a:uLnTx/>
                <a:uFillTx/>
                <a:latin typeface="Tahoma"/>
                <a:ea typeface="+mn-ea"/>
                <a:cs typeface="Tahoma"/>
              </a:rPr>
              <a:t>de</a:t>
            </a:r>
            <a:r>
              <a:rPr kumimoji="0" sz="1200" b="0" i="0" u="none" strike="noStrike" kern="1200" cap="none" spc="-27" normalizeH="0" baseline="0" noProof="0" dirty="0">
                <a:ln>
                  <a:noFill/>
                </a:ln>
                <a:solidFill>
                  <a:srgbClr val="4C4747"/>
                </a:solidFill>
                <a:effectLst/>
                <a:uLnTx/>
                <a:uFillTx/>
                <a:latin typeface="Tahoma"/>
                <a:ea typeface="+mn-ea"/>
                <a:cs typeface="Tahoma"/>
              </a:rPr>
              <a:t> </a:t>
            </a:r>
            <a:r>
              <a:rPr kumimoji="0" sz="1200" b="0" i="0" u="none" strike="noStrike" kern="1200" cap="none" spc="110" normalizeH="0" baseline="0" noProof="0" dirty="0">
                <a:ln>
                  <a:noFill/>
                </a:ln>
                <a:solidFill>
                  <a:srgbClr val="4C4747"/>
                </a:solidFill>
                <a:effectLst/>
                <a:uLnTx/>
                <a:uFillTx/>
                <a:latin typeface="Tahoma"/>
                <a:ea typeface="+mn-ea"/>
                <a:cs typeface="Tahoma"/>
              </a:rPr>
              <a:t>tiempo</a:t>
            </a:r>
            <a:r>
              <a:rPr kumimoji="0" sz="1200" b="0" i="0" u="none" strike="noStrike" kern="1200" cap="none" spc="-23" normalizeH="0" baseline="0" noProof="0" dirty="0">
                <a:ln>
                  <a:noFill/>
                </a:ln>
                <a:solidFill>
                  <a:srgbClr val="4C4747"/>
                </a:solidFill>
                <a:effectLst/>
                <a:uLnTx/>
                <a:uFillTx/>
                <a:latin typeface="Tahoma"/>
                <a:ea typeface="+mn-ea"/>
                <a:cs typeface="Tahoma"/>
              </a:rPr>
              <a:t> </a:t>
            </a:r>
            <a:r>
              <a:rPr kumimoji="0" sz="1200" b="0" i="0" u="none" strike="noStrike" kern="1200" cap="none" spc="9" normalizeH="0" baseline="0" noProof="0" dirty="0">
                <a:ln>
                  <a:noFill/>
                </a:ln>
                <a:solidFill>
                  <a:srgbClr val="4C4747"/>
                </a:solidFill>
                <a:effectLst/>
                <a:uLnTx/>
                <a:uFillTx/>
                <a:latin typeface="Tahoma"/>
                <a:ea typeface="+mn-ea"/>
                <a:cs typeface="Tahoma"/>
              </a:rPr>
              <a:t>y</a:t>
            </a:r>
            <a:r>
              <a:rPr kumimoji="0" sz="1200" b="0" i="0" u="none" strike="noStrike" kern="1200" cap="none" spc="-27" normalizeH="0" baseline="0" noProof="0" dirty="0">
                <a:ln>
                  <a:noFill/>
                </a:ln>
                <a:solidFill>
                  <a:srgbClr val="4C4747"/>
                </a:solidFill>
                <a:effectLst/>
                <a:uLnTx/>
                <a:uFillTx/>
                <a:latin typeface="Tahoma"/>
                <a:ea typeface="+mn-ea"/>
                <a:cs typeface="Tahoma"/>
              </a:rPr>
              <a:t> </a:t>
            </a:r>
            <a:r>
              <a:rPr kumimoji="0" sz="1200" b="0" i="0" u="none" strike="noStrike" kern="1200" cap="none" spc="54" normalizeH="0" baseline="0" noProof="0" dirty="0">
                <a:ln>
                  <a:noFill/>
                </a:ln>
                <a:solidFill>
                  <a:srgbClr val="4C4747"/>
                </a:solidFill>
                <a:effectLst/>
                <a:uLnTx/>
                <a:uFillTx/>
                <a:latin typeface="Tahoma"/>
                <a:ea typeface="+mn-ea"/>
                <a:cs typeface="Tahoma"/>
              </a:rPr>
              <a:t>los</a:t>
            </a:r>
            <a:r>
              <a:rPr kumimoji="0" sz="1200" b="0" i="0" u="none" strike="noStrike" kern="1200" cap="none" spc="-23" normalizeH="0" baseline="0" noProof="0" dirty="0">
                <a:ln>
                  <a:noFill/>
                </a:ln>
                <a:solidFill>
                  <a:srgbClr val="4C4747"/>
                </a:solidFill>
                <a:effectLst/>
                <a:uLnTx/>
                <a:uFillTx/>
                <a:latin typeface="Tahoma"/>
                <a:ea typeface="+mn-ea"/>
                <a:cs typeface="Tahoma"/>
              </a:rPr>
              <a:t> </a:t>
            </a:r>
            <a:r>
              <a:rPr kumimoji="0" lang="es-DO" sz="1200" b="0" i="0" u="none" strike="noStrike" kern="1200" cap="none" spc="-23" normalizeH="0" baseline="0" noProof="0" dirty="0">
                <a:ln>
                  <a:noFill/>
                </a:ln>
                <a:solidFill>
                  <a:srgbClr val="4C4747"/>
                </a:solidFill>
                <a:effectLst/>
                <a:uLnTx/>
                <a:uFillTx/>
                <a:latin typeface="Tahoma"/>
                <a:ea typeface="+mn-ea"/>
                <a:cs typeface="Tahoma"/>
              </a:rPr>
              <a:t>objetivos alcanzados</a:t>
            </a:r>
            <a:r>
              <a:rPr kumimoji="0" sz="1200" b="0" i="0" u="none" strike="noStrike" kern="1200" cap="none" spc="54" normalizeH="0" baseline="0" noProof="0" dirty="0">
                <a:ln>
                  <a:noFill/>
                </a:ln>
                <a:solidFill>
                  <a:srgbClr val="4C4747"/>
                </a:solidFill>
                <a:effectLst/>
                <a:uLnTx/>
                <a:uFillTx/>
                <a:latin typeface="Tahoma"/>
                <a:ea typeface="+mn-ea"/>
                <a:cs typeface="Tahoma"/>
              </a:rPr>
              <a:t>.</a:t>
            </a: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202209" marR="0" lvl="0" indent="-171450" algn="just" defTabSz="835729"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sz="1200" b="1" i="0" u="none" strike="noStrike" kern="1200" cap="none" spc="18" normalizeH="0" baseline="0" noProof="0" dirty="0">
                <a:ln>
                  <a:noFill/>
                </a:ln>
                <a:solidFill>
                  <a:srgbClr val="4C4747"/>
                </a:solidFill>
                <a:effectLst/>
                <a:uLnTx/>
                <a:uFillTx/>
                <a:latin typeface="Tahoma"/>
                <a:ea typeface="+mn-ea"/>
                <a:cs typeface="Tahoma"/>
              </a:rPr>
              <a:t>Meta:</a:t>
            </a:r>
            <a:r>
              <a:rPr kumimoji="0" sz="1200" b="1" i="0" u="none" strike="noStrike" kern="1200" cap="none" spc="-9" normalizeH="0" baseline="0" noProof="0" dirty="0">
                <a:ln>
                  <a:noFill/>
                </a:ln>
                <a:solidFill>
                  <a:srgbClr val="4C4747"/>
                </a:solidFill>
                <a:effectLst/>
                <a:uLnTx/>
                <a:uFillTx/>
                <a:latin typeface="Tahoma"/>
                <a:ea typeface="+mn-ea"/>
                <a:cs typeface="Tahoma"/>
              </a:rPr>
              <a:t> </a:t>
            </a:r>
            <a:r>
              <a:rPr kumimoji="0" lang="es-DO" sz="1200" b="0" i="0" u="none" strike="noStrike" kern="1200" cap="none" spc="46" normalizeH="0" baseline="0" noProof="0" dirty="0">
                <a:ln>
                  <a:noFill/>
                </a:ln>
                <a:solidFill>
                  <a:srgbClr val="4C4747"/>
                </a:solidFill>
                <a:effectLst/>
                <a:uLnTx/>
                <a:uFillTx/>
                <a:latin typeface="Tahoma"/>
                <a:ea typeface="+mn-ea"/>
                <a:cs typeface="Tahoma"/>
              </a:rPr>
              <a:t>resultado esperado</a:t>
            </a:r>
            <a:r>
              <a:rPr kumimoji="0" sz="1200" b="0" i="0" u="none" strike="noStrike" kern="1200" cap="none" spc="54" normalizeH="0" baseline="0" noProof="0" dirty="0">
                <a:ln>
                  <a:noFill/>
                </a:ln>
                <a:solidFill>
                  <a:srgbClr val="4C4747"/>
                </a:solidFill>
                <a:effectLst/>
                <a:uLnTx/>
                <a:uFillTx/>
                <a:latin typeface="Tahoma"/>
                <a:ea typeface="+mn-ea"/>
                <a:cs typeface="Tahoma"/>
              </a:rPr>
              <a:t>.</a:t>
            </a:r>
            <a:r>
              <a:rPr kumimoji="0" lang="es-DO" sz="1200" b="0" i="0" u="none" strike="noStrike" kern="1200" cap="none" spc="54" normalizeH="0" baseline="0" noProof="0" dirty="0">
                <a:ln>
                  <a:noFill/>
                </a:ln>
                <a:solidFill>
                  <a:srgbClr val="4C4747"/>
                </a:solidFill>
                <a:effectLst/>
                <a:uLnTx/>
                <a:uFillTx/>
                <a:latin typeface="Tahoma"/>
                <a:ea typeface="+mn-ea"/>
                <a:cs typeface="Tahoma"/>
              </a:rPr>
              <a:t> </a:t>
            </a:r>
          </a:p>
          <a:p>
            <a:pPr marL="183057" marR="0" lvl="0" indent="-171450" algn="l" defTabSz="835729" rtl="0" eaLnBrk="1" fontAlgn="auto" latinLnBrk="0" hangingPunct="1">
              <a:lnSpc>
                <a:spcPct val="150000"/>
              </a:lnSpc>
              <a:spcBef>
                <a:spcPts val="105"/>
              </a:spcBef>
              <a:spcAft>
                <a:spcPts val="0"/>
              </a:spcAft>
              <a:buClrTx/>
              <a:buSzTx/>
              <a:buFont typeface="Arial" panose="020B0604020202020204" pitchFamily="34" charset="0"/>
              <a:buChar char="•"/>
              <a:tabLst/>
              <a:defRPr/>
            </a:pPr>
            <a:r>
              <a:rPr kumimoji="0" lang="es-DO" sz="1200" b="1" i="0" u="none" strike="noStrike" kern="1200" cap="none" spc="27" normalizeH="0" baseline="0" noProof="0" dirty="0">
                <a:ln>
                  <a:noFill/>
                </a:ln>
                <a:solidFill>
                  <a:srgbClr val="4C4747"/>
                </a:solidFill>
                <a:effectLst/>
                <a:uLnTx/>
                <a:uFillTx/>
                <a:latin typeface="Tahoma"/>
                <a:ea typeface="+mn-ea"/>
                <a:cs typeface="Tahoma"/>
              </a:rPr>
              <a:t>Resultado:</a:t>
            </a:r>
            <a:r>
              <a:rPr kumimoji="0" lang="es-DO" sz="1200" b="1" i="0" u="none" strike="noStrike" kern="1200" cap="none" spc="-9" normalizeH="0" baseline="0" noProof="0" dirty="0">
                <a:ln>
                  <a:noFill/>
                </a:ln>
                <a:solidFill>
                  <a:srgbClr val="4C4747"/>
                </a:solidFill>
                <a:effectLst/>
                <a:uLnTx/>
                <a:uFillTx/>
                <a:latin typeface="Tahoma"/>
                <a:ea typeface="+mn-ea"/>
                <a:cs typeface="Tahoma"/>
              </a:rPr>
              <a:t> </a:t>
            </a:r>
            <a:r>
              <a:rPr kumimoji="0" lang="es-DO" sz="1200" b="0" i="0" u="none" strike="noStrike" kern="1200" cap="none" spc="46" normalizeH="0" baseline="0" noProof="0" dirty="0">
                <a:ln>
                  <a:noFill/>
                </a:ln>
                <a:solidFill>
                  <a:srgbClr val="4C4747"/>
                </a:solidFill>
                <a:effectLst/>
                <a:uLnTx/>
                <a:uFillTx/>
                <a:latin typeface="Tahoma"/>
                <a:ea typeface="+mn-ea"/>
                <a:cs typeface="Tahoma"/>
              </a:rPr>
              <a:t>es</a:t>
            </a:r>
            <a:r>
              <a:rPr kumimoji="0" lang="es-DO" sz="1200" b="0" i="0" u="none" strike="noStrike" kern="1200" cap="none" spc="-27" normalizeH="0" baseline="0" noProof="0" dirty="0">
                <a:ln>
                  <a:noFill/>
                </a:ln>
                <a:solidFill>
                  <a:srgbClr val="4C4747"/>
                </a:solidFill>
                <a:effectLst/>
                <a:uLnTx/>
                <a:uFillTx/>
                <a:latin typeface="Tahoma"/>
                <a:ea typeface="+mn-ea"/>
                <a:cs typeface="Tahoma"/>
              </a:rPr>
              <a:t> </a:t>
            </a:r>
            <a:r>
              <a:rPr kumimoji="0" lang="es-DO" sz="1200" b="0" i="0" u="none" strike="noStrike" kern="1200" cap="none" spc="69" normalizeH="0" baseline="0" noProof="0" dirty="0">
                <a:ln>
                  <a:noFill/>
                </a:ln>
                <a:solidFill>
                  <a:srgbClr val="4C4747"/>
                </a:solidFill>
                <a:effectLst/>
                <a:uLnTx/>
                <a:uFillTx/>
                <a:latin typeface="Tahoma"/>
                <a:ea typeface="+mn-ea"/>
                <a:cs typeface="Tahoma"/>
              </a:rPr>
              <a:t>el logro </a:t>
            </a:r>
            <a:r>
              <a:rPr kumimoji="0" lang="es-DO" sz="1200" b="0" i="0" u="none" strike="noStrike" kern="1200" cap="none" spc="100" normalizeH="0" baseline="0" noProof="0" dirty="0">
                <a:ln>
                  <a:noFill/>
                </a:ln>
                <a:solidFill>
                  <a:srgbClr val="4C4747"/>
                </a:solidFill>
                <a:effectLst/>
                <a:uLnTx/>
                <a:uFillTx/>
                <a:latin typeface="Tahoma"/>
                <a:ea typeface="+mn-ea"/>
                <a:cs typeface="Tahoma"/>
              </a:rPr>
              <a:t>obtenido</a:t>
            </a:r>
            <a:r>
              <a:rPr kumimoji="0" lang="es-DO" sz="1200" b="0" i="0" u="none" strike="noStrike" kern="1200" cap="none" spc="-27" normalizeH="0" baseline="0" noProof="0" dirty="0">
                <a:ln>
                  <a:noFill/>
                </a:ln>
                <a:solidFill>
                  <a:srgbClr val="4C4747"/>
                </a:solidFill>
                <a:effectLst/>
                <a:uLnTx/>
                <a:uFillTx/>
                <a:latin typeface="Tahoma"/>
                <a:ea typeface="+mn-ea"/>
                <a:cs typeface="Tahoma"/>
              </a:rPr>
              <a:t> </a:t>
            </a:r>
            <a:r>
              <a:rPr kumimoji="0" lang="es-DO" sz="1200" b="0" i="0" u="none" strike="noStrike" kern="1200" cap="none" spc="110" normalizeH="0" baseline="0" noProof="0" dirty="0">
                <a:ln>
                  <a:noFill/>
                </a:ln>
                <a:solidFill>
                  <a:srgbClr val="4C4747"/>
                </a:solidFill>
                <a:effectLst/>
                <a:uLnTx/>
                <a:uFillTx/>
                <a:latin typeface="Tahoma"/>
                <a:ea typeface="+mn-ea"/>
                <a:cs typeface="Tahoma"/>
              </a:rPr>
              <a:t>de</a:t>
            </a:r>
            <a:r>
              <a:rPr kumimoji="0" lang="es-DO" sz="1200" b="0" i="0" u="none" strike="noStrike" kern="1200" cap="none" spc="-32" normalizeH="0" baseline="0" noProof="0" dirty="0">
                <a:ln>
                  <a:noFill/>
                </a:ln>
                <a:solidFill>
                  <a:srgbClr val="4C4747"/>
                </a:solidFill>
                <a:effectLst/>
                <a:uLnTx/>
                <a:uFillTx/>
                <a:latin typeface="Tahoma"/>
                <a:ea typeface="+mn-ea"/>
                <a:cs typeface="Tahoma"/>
              </a:rPr>
              <a:t> </a:t>
            </a:r>
            <a:r>
              <a:rPr kumimoji="0" lang="es-DO" sz="1200" b="0" i="0" u="none" strike="noStrike" kern="1200" cap="none" spc="96" normalizeH="0" baseline="0" noProof="0" dirty="0">
                <a:ln>
                  <a:noFill/>
                </a:ln>
                <a:solidFill>
                  <a:srgbClr val="4C4747"/>
                </a:solidFill>
                <a:effectLst/>
                <a:uLnTx/>
                <a:uFillTx/>
                <a:latin typeface="Tahoma"/>
                <a:ea typeface="+mn-ea"/>
                <a:cs typeface="Tahoma"/>
              </a:rPr>
              <a:t>manera</a:t>
            </a:r>
            <a:r>
              <a:rPr kumimoji="0" lang="es-DO" sz="1200" b="0" i="0" u="none" strike="noStrike" kern="1200" cap="none" spc="-27" normalizeH="0" baseline="0" noProof="0" dirty="0">
                <a:ln>
                  <a:noFill/>
                </a:ln>
                <a:solidFill>
                  <a:srgbClr val="4C4747"/>
                </a:solidFill>
                <a:effectLst/>
                <a:uLnTx/>
                <a:uFillTx/>
                <a:latin typeface="Tahoma"/>
                <a:ea typeface="+mn-ea"/>
                <a:cs typeface="Tahoma"/>
              </a:rPr>
              <a:t> </a:t>
            </a:r>
            <a:r>
              <a:rPr kumimoji="0" lang="es-DO" sz="1200" b="0" i="0" u="none" strike="noStrike" kern="1200" cap="none" spc="64" normalizeH="0" baseline="0" noProof="0" dirty="0">
                <a:ln>
                  <a:noFill/>
                </a:ln>
                <a:solidFill>
                  <a:srgbClr val="4C4747"/>
                </a:solidFill>
                <a:effectLst/>
                <a:uLnTx/>
                <a:uFillTx/>
                <a:latin typeface="Tahoma"/>
                <a:ea typeface="+mn-ea"/>
                <a:cs typeface="Tahoma"/>
              </a:rPr>
              <a:t>concreta.</a:t>
            </a:r>
            <a:endParaRPr kumimoji="0" lang="es-DO" sz="1200" b="0" i="0" u="none" strike="noStrike" kern="1200" cap="none" spc="0" normalizeH="0" baseline="0" noProof="0" dirty="0">
              <a:ln>
                <a:noFill/>
              </a:ln>
              <a:solidFill>
                <a:srgbClr val="4C4747"/>
              </a:solidFill>
              <a:effectLst/>
              <a:uLnTx/>
              <a:uFillTx/>
              <a:latin typeface="Tahoma"/>
              <a:ea typeface="+mn-ea"/>
              <a:cs typeface="Tahoma"/>
            </a:endParaRPr>
          </a:p>
          <a:p>
            <a:pPr marL="183057" marR="4643" lvl="0" indent="-171450" algn="l" defTabSz="835729" rtl="0" eaLnBrk="1" fontAlgn="auto" latinLnBrk="0" hangingPunct="1">
              <a:lnSpc>
                <a:spcPct val="150000"/>
              </a:lnSpc>
              <a:spcBef>
                <a:spcPts val="535"/>
              </a:spcBef>
              <a:spcAft>
                <a:spcPts val="0"/>
              </a:spcAft>
              <a:buClrTx/>
              <a:buSzTx/>
              <a:buFont typeface="Arial" panose="020B0604020202020204" pitchFamily="34" charset="0"/>
              <a:buChar char="•"/>
              <a:tabLst/>
              <a:defRPr/>
            </a:pPr>
            <a:r>
              <a:rPr kumimoji="0" lang="es-DO" sz="1200" b="1" i="0" u="none" strike="noStrike" kern="1200" cap="none" spc="41" normalizeH="0" baseline="0" noProof="0" dirty="0">
                <a:ln>
                  <a:noFill/>
                </a:ln>
                <a:solidFill>
                  <a:srgbClr val="4C4747"/>
                </a:solidFill>
                <a:effectLst/>
                <a:uLnTx/>
                <a:uFillTx/>
                <a:latin typeface="Tahoma"/>
                <a:ea typeface="+mn-ea"/>
                <a:cs typeface="Tahoma"/>
              </a:rPr>
              <a:t>Porcentaje </a:t>
            </a:r>
            <a:r>
              <a:rPr kumimoji="0" lang="es-DO" sz="1200" b="1" i="0" u="none" strike="noStrike" kern="1200" cap="none" spc="64" normalizeH="0" baseline="0" noProof="0" dirty="0">
                <a:ln>
                  <a:noFill/>
                </a:ln>
                <a:solidFill>
                  <a:srgbClr val="4C4747"/>
                </a:solidFill>
                <a:effectLst/>
                <a:uLnTx/>
                <a:uFillTx/>
                <a:latin typeface="Tahoma"/>
                <a:ea typeface="+mn-ea"/>
                <a:cs typeface="Tahoma"/>
              </a:rPr>
              <a:t>de </a:t>
            </a:r>
            <a:r>
              <a:rPr kumimoji="0" lang="es-DO" sz="1200" b="1" i="0" u="none" strike="noStrike" kern="1200" cap="none" spc="27" normalizeH="0" baseline="0" noProof="0" dirty="0">
                <a:ln>
                  <a:noFill/>
                </a:ln>
                <a:solidFill>
                  <a:srgbClr val="4C4747"/>
                </a:solidFill>
                <a:effectLst/>
                <a:uLnTx/>
                <a:uFillTx/>
                <a:latin typeface="Tahoma"/>
                <a:ea typeface="+mn-ea"/>
                <a:cs typeface="Tahoma"/>
              </a:rPr>
              <a:t>avance: </a:t>
            </a:r>
            <a:r>
              <a:rPr kumimoji="0" lang="es-DO" sz="1200" b="0" i="0" u="none" strike="noStrike" kern="1200" cap="none" spc="46" normalizeH="0" baseline="0" noProof="0" dirty="0">
                <a:ln>
                  <a:noFill/>
                </a:ln>
                <a:solidFill>
                  <a:srgbClr val="4C4747"/>
                </a:solidFill>
                <a:effectLst/>
                <a:uLnTx/>
                <a:uFillTx/>
                <a:latin typeface="Tahoma"/>
                <a:ea typeface="+mn-ea"/>
                <a:cs typeface="Tahoma"/>
              </a:rPr>
              <a:t>es el </a:t>
            </a:r>
            <a:r>
              <a:rPr kumimoji="0" lang="es-DO" sz="1200" b="0" i="0" u="none" strike="noStrike" kern="1200" cap="none" spc="87" normalizeH="0" baseline="0" noProof="0" dirty="0">
                <a:ln>
                  <a:noFill/>
                </a:ln>
                <a:solidFill>
                  <a:srgbClr val="4C4747"/>
                </a:solidFill>
                <a:effectLst/>
                <a:uLnTx/>
                <a:uFillTx/>
                <a:latin typeface="Tahoma"/>
                <a:ea typeface="+mn-ea"/>
                <a:cs typeface="Tahoma"/>
              </a:rPr>
              <a:t>grado </a:t>
            </a:r>
            <a:r>
              <a:rPr kumimoji="0" lang="es-DO" sz="1200" b="0" i="0" u="none" strike="noStrike" kern="1200" cap="none" spc="110" normalizeH="0" baseline="0" noProof="0" dirty="0">
                <a:ln>
                  <a:noFill/>
                </a:ln>
                <a:solidFill>
                  <a:srgbClr val="4C4747"/>
                </a:solidFill>
                <a:effectLst/>
                <a:uLnTx/>
                <a:uFillTx/>
                <a:latin typeface="Tahoma"/>
                <a:ea typeface="+mn-ea"/>
                <a:cs typeface="Tahoma"/>
              </a:rPr>
              <a:t>de </a:t>
            </a:r>
            <a:r>
              <a:rPr kumimoji="0" lang="es-DO" sz="1200" b="0" i="0" u="none" strike="noStrike" kern="1200" cap="none" spc="91" normalizeH="0" baseline="0" noProof="0" dirty="0">
                <a:ln>
                  <a:noFill/>
                </a:ln>
                <a:solidFill>
                  <a:srgbClr val="4C4747"/>
                </a:solidFill>
                <a:effectLst/>
                <a:uLnTx/>
                <a:uFillTx/>
                <a:latin typeface="Tahoma"/>
                <a:ea typeface="+mn-ea"/>
                <a:cs typeface="Tahoma"/>
              </a:rPr>
              <a:t>consecución </a:t>
            </a:r>
            <a:r>
              <a:rPr kumimoji="0" lang="es-DO" sz="1200" b="0" i="0" u="none" strike="noStrike" kern="1200" cap="none" spc="110" normalizeH="0" baseline="0" noProof="0" dirty="0">
                <a:ln>
                  <a:noFill/>
                </a:ln>
                <a:solidFill>
                  <a:srgbClr val="4C4747"/>
                </a:solidFill>
                <a:effectLst/>
                <a:uLnTx/>
                <a:uFillTx/>
                <a:latin typeface="Tahoma"/>
                <a:ea typeface="+mn-ea"/>
                <a:cs typeface="Tahoma"/>
              </a:rPr>
              <a:t>con </a:t>
            </a:r>
            <a:r>
              <a:rPr kumimoji="0" lang="es-DO" sz="1200" b="0" i="0" u="none" strike="noStrike" kern="1200" cap="none" spc="73" normalizeH="0" baseline="0" noProof="0" dirty="0">
                <a:ln>
                  <a:noFill/>
                </a:ln>
                <a:solidFill>
                  <a:srgbClr val="4C4747"/>
                </a:solidFill>
                <a:effectLst/>
                <a:uLnTx/>
                <a:uFillTx/>
                <a:latin typeface="Tahoma"/>
                <a:ea typeface="+mn-ea"/>
                <a:cs typeface="Tahoma"/>
              </a:rPr>
              <a:t>relación </a:t>
            </a:r>
            <a:r>
              <a:rPr kumimoji="0" lang="es-DO" sz="1200" b="0" i="0" u="none" strike="noStrike" kern="1200" cap="none" spc="64" normalizeH="0" baseline="0" noProof="0" dirty="0">
                <a:ln>
                  <a:noFill/>
                </a:ln>
                <a:solidFill>
                  <a:srgbClr val="4C4747"/>
                </a:solidFill>
                <a:effectLst/>
                <a:uLnTx/>
                <a:uFillTx/>
                <a:latin typeface="Tahoma"/>
                <a:ea typeface="+mn-ea"/>
                <a:cs typeface="Tahoma"/>
              </a:rPr>
              <a:t>a </a:t>
            </a:r>
            <a:r>
              <a:rPr kumimoji="0" lang="es-DO" sz="1200" b="0" i="0" u="none" strike="noStrike" kern="1200" cap="none" spc="-329" normalizeH="0" baseline="0" noProof="0" dirty="0">
                <a:ln>
                  <a:noFill/>
                </a:ln>
                <a:solidFill>
                  <a:srgbClr val="4C4747"/>
                </a:solidFill>
                <a:effectLst/>
                <a:uLnTx/>
                <a:uFillTx/>
                <a:latin typeface="Tahoma"/>
                <a:ea typeface="+mn-ea"/>
                <a:cs typeface="Tahoma"/>
              </a:rPr>
              <a:t> </a:t>
            </a:r>
            <a:r>
              <a:rPr kumimoji="0" lang="es-DO" sz="1200" b="0" i="0" u="none" strike="noStrike" kern="1200" cap="none" spc="59" normalizeH="0" baseline="0" noProof="0" dirty="0">
                <a:ln>
                  <a:noFill/>
                </a:ln>
                <a:solidFill>
                  <a:srgbClr val="4C4747"/>
                </a:solidFill>
                <a:effectLst/>
                <a:uLnTx/>
                <a:uFillTx/>
                <a:latin typeface="Tahoma"/>
                <a:ea typeface="+mn-ea"/>
                <a:cs typeface="Tahoma"/>
              </a:rPr>
              <a:t>la</a:t>
            </a:r>
            <a:r>
              <a:rPr kumimoji="0" lang="es-DO" sz="1200" b="0" i="0" u="none" strike="noStrike" kern="1200" cap="none" spc="-32" normalizeH="0" baseline="0" noProof="0" dirty="0">
                <a:ln>
                  <a:noFill/>
                </a:ln>
                <a:solidFill>
                  <a:srgbClr val="4C4747"/>
                </a:solidFill>
                <a:effectLst/>
                <a:uLnTx/>
                <a:uFillTx/>
                <a:latin typeface="Tahoma"/>
                <a:ea typeface="+mn-ea"/>
                <a:cs typeface="Tahoma"/>
              </a:rPr>
              <a:t> </a:t>
            </a:r>
            <a:r>
              <a:rPr kumimoji="0" lang="es-DO" sz="1200" b="0" i="0" u="none" strike="noStrike" kern="1200" cap="none" spc="115" normalizeH="0" baseline="0" noProof="0" dirty="0">
                <a:ln>
                  <a:noFill/>
                </a:ln>
                <a:solidFill>
                  <a:srgbClr val="4C4747"/>
                </a:solidFill>
                <a:effectLst/>
                <a:uLnTx/>
                <a:uFillTx/>
                <a:latin typeface="Tahoma"/>
                <a:ea typeface="+mn-ea"/>
                <a:cs typeface="Tahoma"/>
              </a:rPr>
              <a:t>meta.</a:t>
            </a:r>
            <a:endParaRPr kumimoji="0" sz="1200" b="0" i="0" u="none" strike="noStrike" kern="1200" cap="none" spc="0" normalizeH="0" baseline="0" noProof="0" dirty="0">
              <a:ln>
                <a:noFill/>
              </a:ln>
              <a:solidFill>
                <a:srgbClr val="4C4747"/>
              </a:solidFill>
              <a:effectLst/>
              <a:uLnTx/>
              <a:uFillTx/>
              <a:latin typeface="Tahoma"/>
              <a:ea typeface="+mn-ea"/>
              <a:cs typeface="Tahoma"/>
            </a:endParaRPr>
          </a:p>
        </p:txBody>
      </p:sp>
      <p:sp>
        <p:nvSpPr>
          <p:cNvPr id="24" name="object 2"/>
          <p:cNvSpPr txBox="1">
            <a:spLocks noGrp="1"/>
          </p:cNvSpPr>
          <p:nvPr>
            <p:ph type="title"/>
          </p:nvPr>
        </p:nvSpPr>
        <p:spPr>
          <a:xfrm>
            <a:off x="1218650" y="496303"/>
            <a:ext cx="5119200" cy="973542"/>
          </a:xfrm>
          <a:prstGeom prst="rect">
            <a:avLst/>
          </a:prstGeom>
        </p:spPr>
        <p:txBody>
          <a:bodyPr vert="horz" wrap="square" lIns="0" tIns="99821" rIns="0" bIns="0" rtlCol="0">
            <a:spAutoFit/>
          </a:bodyPr>
          <a:lstStyle/>
          <a:p>
            <a:pPr marL="11607" marR="4643" algn="ctr">
              <a:lnSpc>
                <a:spcPts val="3354"/>
              </a:lnSpc>
              <a:spcBef>
                <a:spcPts val="786"/>
              </a:spcBef>
            </a:pPr>
            <a:r>
              <a:rPr lang="es-DO" sz="3403" spc="132" dirty="0"/>
              <a:t>Descripción</a:t>
            </a:r>
            <a:br>
              <a:rPr lang="es-DO" sz="3403" spc="132" dirty="0"/>
            </a:br>
            <a:r>
              <a:rPr lang="es-DO" sz="3403" spc="132" dirty="0"/>
              <a:t> de los Anexos</a:t>
            </a:r>
            <a:endParaRPr sz="3403" dirty="0"/>
          </a:p>
        </p:txBody>
      </p:sp>
      <p:sp>
        <p:nvSpPr>
          <p:cNvPr id="4" name="Freeform 18">
            <a:extLst>
              <a:ext uri="{FF2B5EF4-FFF2-40B4-BE49-F238E27FC236}">
                <a16:creationId xmlns:a16="http://schemas.microsoft.com/office/drawing/2014/main" id="{68119D0E-37B9-4474-8B0D-A0B6B43C7222}"/>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5" name="Freeform 19">
            <a:extLst>
              <a:ext uri="{FF2B5EF4-FFF2-40B4-BE49-F238E27FC236}">
                <a16:creationId xmlns:a16="http://schemas.microsoft.com/office/drawing/2014/main" id="{6E62CB1B-D95B-4D4E-8E0E-5FA423D7FAB9}"/>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6" name="Freeform 20">
            <a:extLst>
              <a:ext uri="{FF2B5EF4-FFF2-40B4-BE49-F238E27FC236}">
                <a16:creationId xmlns:a16="http://schemas.microsoft.com/office/drawing/2014/main" id="{DC37D04E-F53E-4AF6-B4AF-14E2149C7A6D}"/>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7" name="Freeform 21">
            <a:extLst>
              <a:ext uri="{FF2B5EF4-FFF2-40B4-BE49-F238E27FC236}">
                <a16:creationId xmlns:a16="http://schemas.microsoft.com/office/drawing/2014/main" id="{577C5EBB-B352-4842-86B1-33AEF922B13C}"/>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CuadroTexto 9">
            <a:extLst>
              <a:ext uri="{FF2B5EF4-FFF2-40B4-BE49-F238E27FC236}">
                <a16:creationId xmlns:a16="http://schemas.microsoft.com/office/drawing/2014/main" id="{C076327C-55B8-4B4D-A4F8-9D452A116A27}"/>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43</a:t>
            </a:r>
            <a:endParaRPr lang="es-DO" b="1" dirty="0">
              <a:solidFill>
                <a:srgbClr val="003775"/>
              </a:solidFill>
            </a:endParaRPr>
          </a:p>
        </p:txBody>
      </p:sp>
    </p:spTree>
    <p:extLst>
      <p:ext uri="{BB962C8B-B14F-4D97-AF65-F5344CB8AC3E}">
        <p14:creationId xmlns:p14="http://schemas.microsoft.com/office/powerpoint/2010/main" val="31950146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5"/>
          <p:cNvSpPr txBox="1"/>
          <p:nvPr/>
        </p:nvSpPr>
        <p:spPr>
          <a:xfrm>
            <a:off x="1548300" y="2956392"/>
            <a:ext cx="5119200" cy="1914833"/>
          </a:xfrm>
          <a:prstGeom prst="rect">
            <a:avLst/>
          </a:prstGeom>
        </p:spPr>
        <p:txBody>
          <a:bodyPr vert="horz" wrap="square" lIns="0" tIns="13348" rIns="0" bIns="0" rtlCol="0">
            <a:spAutoFit/>
          </a:bodyPr>
          <a:lstStyle/>
          <a:p>
            <a:pPr marL="11607" marR="0" lvl="0" indent="0" algn="l" defTabSz="835729" rtl="0" eaLnBrk="1" fontAlgn="auto" latinLnBrk="0" hangingPunct="1">
              <a:lnSpc>
                <a:spcPct val="150000"/>
              </a:lnSpc>
              <a:spcBef>
                <a:spcPts val="104"/>
              </a:spcBef>
              <a:spcAft>
                <a:spcPts val="0"/>
              </a:spcAft>
              <a:buClrTx/>
              <a:buSzTx/>
              <a:buFontTx/>
              <a:buNone/>
              <a:tabLst/>
              <a:defRPr/>
            </a:pPr>
            <a:r>
              <a:rPr kumimoji="0" lang="es-ES" sz="1200" b="1" i="0" u="none" strike="noStrike" kern="1200" cap="none" spc="14" normalizeH="0" baseline="0" noProof="0" dirty="0">
                <a:ln>
                  <a:noFill/>
                </a:ln>
                <a:solidFill>
                  <a:srgbClr val="4C4747"/>
                </a:solidFill>
                <a:effectLst/>
                <a:uLnTx/>
                <a:uFillTx/>
                <a:latin typeface="Tahoma"/>
                <a:ea typeface="+mn-ea"/>
                <a:cs typeface="Tahoma"/>
              </a:rPr>
              <a:t>D.</a:t>
            </a:r>
            <a:r>
              <a:rPr kumimoji="0" lang="es-ES" sz="1200" b="1" i="0" u="none" strike="noStrike" kern="1200" cap="none" spc="5" normalizeH="0" baseline="0" noProof="0" dirty="0">
                <a:ln>
                  <a:noFill/>
                </a:ln>
                <a:solidFill>
                  <a:srgbClr val="4C4747"/>
                </a:solidFill>
                <a:effectLst/>
                <a:uLnTx/>
                <a:uFillTx/>
                <a:latin typeface="Tahoma"/>
                <a:ea typeface="+mn-ea"/>
                <a:cs typeface="Tahoma"/>
              </a:rPr>
              <a:t> </a:t>
            </a:r>
            <a:r>
              <a:rPr kumimoji="0" lang="es-ES" sz="1200" b="1" i="0" u="none" strike="noStrike" kern="1200" cap="none" spc="59" normalizeH="0" baseline="0" noProof="0" dirty="0">
                <a:ln>
                  <a:noFill/>
                </a:ln>
                <a:solidFill>
                  <a:srgbClr val="4C4747"/>
                </a:solidFill>
                <a:effectLst/>
                <a:uLnTx/>
                <a:uFillTx/>
                <a:latin typeface="Tahoma"/>
                <a:ea typeface="+mn-ea"/>
                <a:cs typeface="Tahoma"/>
              </a:rPr>
              <a:t>Resumen</a:t>
            </a:r>
            <a:r>
              <a:rPr kumimoji="0" lang="es-ES" sz="1200" b="1" i="0" u="none" strike="noStrike" kern="1200" cap="none" spc="5" normalizeH="0" baseline="0" noProof="0" dirty="0">
                <a:ln>
                  <a:noFill/>
                </a:ln>
                <a:solidFill>
                  <a:srgbClr val="4C4747"/>
                </a:solidFill>
                <a:effectLst/>
                <a:uLnTx/>
                <a:uFillTx/>
                <a:latin typeface="Tahoma"/>
                <a:ea typeface="+mn-ea"/>
                <a:cs typeface="Tahoma"/>
              </a:rPr>
              <a:t> </a:t>
            </a:r>
            <a:r>
              <a:rPr kumimoji="0" lang="es-ES" sz="1200" b="1" i="0" u="none" strike="noStrike" kern="1200" cap="none" spc="46" normalizeH="0" baseline="0" noProof="0" dirty="0">
                <a:ln>
                  <a:noFill/>
                </a:ln>
                <a:solidFill>
                  <a:srgbClr val="4C4747"/>
                </a:solidFill>
                <a:effectLst/>
                <a:uLnTx/>
                <a:uFillTx/>
                <a:latin typeface="Tahoma"/>
                <a:ea typeface="+mn-ea"/>
                <a:cs typeface="Tahoma"/>
              </a:rPr>
              <a:t>del</a:t>
            </a:r>
            <a:r>
              <a:rPr kumimoji="0" lang="es-ES" sz="1200" b="1" i="0" u="none" strike="noStrike" kern="1200" cap="none" spc="5" normalizeH="0" baseline="0" noProof="0" dirty="0">
                <a:ln>
                  <a:noFill/>
                </a:ln>
                <a:solidFill>
                  <a:srgbClr val="4C4747"/>
                </a:solidFill>
                <a:effectLst/>
                <a:uLnTx/>
                <a:uFillTx/>
                <a:latin typeface="Tahoma"/>
                <a:ea typeface="+mn-ea"/>
                <a:cs typeface="Tahoma"/>
              </a:rPr>
              <a:t> </a:t>
            </a:r>
            <a:r>
              <a:rPr kumimoji="0" lang="es-ES" sz="1200" b="1" i="0" u="none" strike="noStrike" kern="1200" cap="none" spc="51" normalizeH="0" baseline="0" noProof="0" dirty="0">
                <a:ln>
                  <a:noFill/>
                </a:ln>
                <a:solidFill>
                  <a:srgbClr val="4C4747"/>
                </a:solidFill>
                <a:effectLst/>
                <a:uLnTx/>
                <a:uFillTx/>
                <a:latin typeface="Tahoma"/>
                <a:ea typeface="+mn-ea"/>
                <a:cs typeface="Tahoma"/>
              </a:rPr>
              <a:t>Plan</a:t>
            </a:r>
            <a:r>
              <a:rPr kumimoji="0" lang="es-ES" sz="1200" b="1" i="0" u="none" strike="noStrike" kern="1200" cap="none" spc="5" normalizeH="0" baseline="0" noProof="0" dirty="0">
                <a:ln>
                  <a:noFill/>
                </a:ln>
                <a:solidFill>
                  <a:srgbClr val="4C4747"/>
                </a:solidFill>
                <a:effectLst/>
                <a:uLnTx/>
                <a:uFillTx/>
                <a:latin typeface="Tahoma"/>
                <a:ea typeface="+mn-ea"/>
                <a:cs typeface="Tahoma"/>
              </a:rPr>
              <a:t> </a:t>
            </a:r>
            <a:r>
              <a:rPr kumimoji="0" lang="es-ES" sz="1200" b="1" i="0" u="none" strike="noStrike" kern="1200" cap="none" spc="69" normalizeH="0" baseline="0" noProof="0" dirty="0">
                <a:ln>
                  <a:noFill/>
                </a:ln>
                <a:solidFill>
                  <a:srgbClr val="4C4747"/>
                </a:solidFill>
                <a:effectLst/>
                <a:uLnTx/>
                <a:uFillTx/>
                <a:latin typeface="Tahoma"/>
                <a:ea typeface="+mn-ea"/>
                <a:cs typeface="Tahoma"/>
              </a:rPr>
              <a:t>de</a:t>
            </a:r>
            <a:r>
              <a:rPr kumimoji="0" lang="es-ES" sz="1200" b="1" i="0" u="none" strike="noStrike" kern="1200" cap="none" spc="5" normalizeH="0" baseline="0" noProof="0" dirty="0">
                <a:ln>
                  <a:noFill/>
                </a:ln>
                <a:solidFill>
                  <a:srgbClr val="4C4747"/>
                </a:solidFill>
                <a:effectLst/>
                <a:uLnTx/>
                <a:uFillTx/>
                <a:latin typeface="Tahoma"/>
                <a:ea typeface="+mn-ea"/>
                <a:cs typeface="Tahoma"/>
              </a:rPr>
              <a:t> </a:t>
            </a:r>
            <a:r>
              <a:rPr kumimoji="0" lang="es-ES" sz="1200" b="1" i="0" u="none" strike="noStrike" kern="1200" cap="none" spc="59" normalizeH="0" baseline="0" noProof="0" dirty="0">
                <a:ln>
                  <a:noFill/>
                </a:ln>
                <a:solidFill>
                  <a:srgbClr val="4C4747"/>
                </a:solidFill>
                <a:effectLst/>
                <a:uLnTx/>
                <a:uFillTx/>
                <a:latin typeface="Tahoma"/>
                <a:ea typeface="+mn-ea"/>
                <a:cs typeface="Tahoma"/>
              </a:rPr>
              <a:t>Compras</a:t>
            </a:r>
            <a:endParaRPr kumimoji="0" lang="es-ES" sz="1200" b="0" i="0" u="none" strike="noStrike" kern="1200" cap="none" spc="0" normalizeH="0" baseline="0" noProof="0" dirty="0">
              <a:ln>
                <a:noFill/>
              </a:ln>
              <a:solidFill>
                <a:srgbClr val="4C4747"/>
              </a:solidFill>
              <a:effectLst/>
              <a:uLnTx/>
              <a:uFillTx/>
              <a:latin typeface="Tahoma"/>
              <a:ea typeface="+mn-ea"/>
              <a:cs typeface="Tahoma"/>
            </a:endParaRPr>
          </a:p>
          <a:p>
            <a:pPr marL="0" marR="0" lvl="0" indent="0" algn="l" defTabSz="835729" rtl="0" eaLnBrk="1" fontAlgn="auto" latinLnBrk="0" hangingPunct="1">
              <a:lnSpc>
                <a:spcPct val="150000"/>
              </a:lnSpc>
              <a:spcBef>
                <a:spcPts val="9"/>
              </a:spcBef>
              <a:spcAft>
                <a:spcPts val="0"/>
              </a:spcAft>
              <a:buClrTx/>
              <a:buSzTx/>
              <a:buFontTx/>
              <a:buNone/>
              <a:tabLst/>
              <a:defRPr/>
            </a:pPr>
            <a:endParaRPr kumimoji="0" lang="es-ES" sz="1200" b="0" i="0" u="none" strike="noStrike" kern="1200" cap="none" spc="0" normalizeH="0" baseline="0" noProof="0" dirty="0">
              <a:ln>
                <a:noFill/>
              </a:ln>
              <a:solidFill>
                <a:prstClr val="black"/>
              </a:solidFill>
              <a:effectLst/>
              <a:uLnTx/>
              <a:uFillTx/>
              <a:latin typeface="Tahoma"/>
              <a:ea typeface="+mn-ea"/>
              <a:cs typeface="Tahoma"/>
            </a:endParaRPr>
          </a:p>
          <a:p>
            <a:pPr marL="11607" marR="6384" lvl="0" indent="0" algn="just" defTabSz="835729" rtl="0" eaLnBrk="1" fontAlgn="auto" latinLnBrk="0" hangingPunct="1">
              <a:lnSpc>
                <a:spcPct val="150000"/>
              </a:lnSpc>
              <a:spcBef>
                <a:spcPts val="0"/>
              </a:spcBef>
              <a:spcAft>
                <a:spcPts val="0"/>
              </a:spcAft>
              <a:buClrTx/>
              <a:buSzTx/>
              <a:buFontTx/>
              <a:buNone/>
              <a:tabLst/>
              <a:defRPr/>
            </a:pPr>
            <a:r>
              <a:rPr kumimoji="0" lang="es-ES" sz="1200" b="0" i="0" u="none" strike="noStrike" kern="1200" cap="none" spc="59" normalizeH="0" baseline="0" noProof="0" dirty="0">
                <a:ln>
                  <a:noFill/>
                </a:ln>
                <a:solidFill>
                  <a:srgbClr val="4C4747"/>
                </a:solidFill>
                <a:effectLst/>
                <a:uLnTx/>
                <a:uFillTx/>
                <a:latin typeface="Tahoma"/>
                <a:ea typeface="+mn-ea"/>
                <a:cs typeface="Tahoma"/>
              </a:rPr>
              <a:t>Este </a:t>
            </a:r>
            <a:r>
              <a:rPr kumimoji="0" lang="es-ES" sz="1200" b="0" i="0" u="none" strike="noStrike" kern="1200" cap="none" spc="78" normalizeH="0" baseline="0" noProof="0" dirty="0">
                <a:ln>
                  <a:noFill/>
                </a:ln>
                <a:solidFill>
                  <a:srgbClr val="4C4747"/>
                </a:solidFill>
                <a:effectLst/>
                <a:uLnTx/>
                <a:uFillTx/>
                <a:latin typeface="Tahoma"/>
                <a:ea typeface="+mn-ea"/>
                <a:cs typeface="Tahoma"/>
              </a:rPr>
              <a:t>anexo </a:t>
            </a:r>
            <a:r>
              <a:rPr kumimoji="0" lang="es-ES" sz="1200" b="0" i="0" u="none" strike="noStrike" kern="1200" cap="none" spc="110" normalizeH="0" baseline="0" noProof="0" dirty="0">
                <a:ln>
                  <a:noFill/>
                </a:ln>
                <a:solidFill>
                  <a:srgbClr val="4C4747"/>
                </a:solidFill>
                <a:effectLst/>
                <a:uLnTx/>
                <a:uFillTx/>
                <a:latin typeface="Tahoma"/>
                <a:ea typeface="+mn-ea"/>
                <a:cs typeface="Tahoma"/>
              </a:rPr>
              <a:t>debe </a:t>
            </a:r>
            <a:r>
              <a:rPr kumimoji="0" lang="es-ES" sz="1200" b="0" i="0" u="none" strike="noStrike" kern="1200" cap="none" spc="73" normalizeH="0" baseline="0" noProof="0" dirty="0">
                <a:ln>
                  <a:noFill/>
                </a:ln>
                <a:solidFill>
                  <a:srgbClr val="4C4747"/>
                </a:solidFill>
                <a:effectLst/>
                <a:uLnTx/>
                <a:uFillTx/>
                <a:latin typeface="Tahoma"/>
                <a:ea typeface="+mn-ea"/>
                <a:cs typeface="Tahoma"/>
              </a:rPr>
              <a:t>incluir </a:t>
            </a:r>
            <a:r>
              <a:rPr kumimoji="0" lang="es-ES" sz="1200" b="0" i="0" u="none" strike="noStrike" kern="1200" cap="none" spc="110" normalizeH="0" baseline="0" noProof="0" dirty="0">
                <a:ln>
                  <a:noFill/>
                </a:ln>
                <a:solidFill>
                  <a:srgbClr val="4C4747"/>
                </a:solidFill>
                <a:effectLst/>
                <a:uLnTx/>
                <a:uFillTx/>
                <a:latin typeface="Tahoma"/>
                <a:ea typeface="+mn-ea"/>
                <a:cs typeface="Tahoma"/>
              </a:rPr>
              <a:t>un </a:t>
            </a:r>
            <a:r>
              <a:rPr kumimoji="0" lang="es-ES" sz="1200" b="0" i="0" u="none" strike="noStrike" kern="1200" cap="none" spc="91" normalizeH="0" baseline="0" noProof="0" dirty="0">
                <a:ln>
                  <a:noFill/>
                </a:ln>
                <a:solidFill>
                  <a:srgbClr val="4C4747"/>
                </a:solidFill>
                <a:effectLst/>
                <a:uLnTx/>
                <a:uFillTx/>
                <a:latin typeface="Tahoma"/>
                <a:ea typeface="+mn-ea"/>
                <a:cs typeface="Tahoma"/>
              </a:rPr>
              <a:t>resumen </a:t>
            </a:r>
            <a:r>
              <a:rPr kumimoji="0" lang="es-ES" sz="1200" b="0" i="0" u="none" strike="noStrike" kern="1200" cap="none" spc="110" normalizeH="0" baseline="0" noProof="0" dirty="0">
                <a:ln>
                  <a:noFill/>
                </a:ln>
                <a:solidFill>
                  <a:srgbClr val="4C4747"/>
                </a:solidFill>
                <a:effectLst/>
                <a:uLnTx/>
                <a:uFillTx/>
                <a:latin typeface="Tahoma"/>
                <a:ea typeface="+mn-ea"/>
                <a:cs typeface="Tahoma"/>
              </a:rPr>
              <a:t>de </a:t>
            </a:r>
            <a:r>
              <a:rPr kumimoji="0" lang="es-ES" sz="1200" b="0" i="0" u="none" strike="noStrike" kern="1200" cap="none" spc="59" normalizeH="0" baseline="0" noProof="0" dirty="0">
                <a:ln>
                  <a:noFill/>
                </a:ln>
                <a:solidFill>
                  <a:srgbClr val="4C4747"/>
                </a:solidFill>
                <a:effectLst/>
                <a:uLnTx/>
                <a:uFillTx/>
                <a:latin typeface="Tahoma"/>
                <a:ea typeface="+mn-ea"/>
                <a:cs typeface="Tahoma"/>
              </a:rPr>
              <a:t>su </a:t>
            </a:r>
            <a:r>
              <a:rPr kumimoji="0" lang="es-ES" sz="1200" b="0" i="0" u="none" strike="noStrike" kern="1200" cap="none" spc="96" normalizeH="0" baseline="0" noProof="0" dirty="0">
                <a:ln>
                  <a:noFill/>
                </a:ln>
                <a:solidFill>
                  <a:srgbClr val="4C4747"/>
                </a:solidFill>
                <a:effectLst/>
                <a:uLnTx/>
                <a:uFillTx/>
                <a:latin typeface="Tahoma"/>
                <a:ea typeface="+mn-ea"/>
                <a:cs typeface="Tahoma"/>
              </a:rPr>
              <a:t>Plan </a:t>
            </a:r>
            <a:r>
              <a:rPr kumimoji="0" lang="es-ES" sz="1200" b="0" i="0" u="none" strike="noStrike" kern="1200" cap="none" spc="100" normalizeH="0" baseline="0" noProof="0" dirty="0">
                <a:ln>
                  <a:noFill/>
                </a:ln>
                <a:solidFill>
                  <a:srgbClr val="4C4747"/>
                </a:solidFill>
                <a:effectLst/>
                <a:uLnTx/>
                <a:uFillTx/>
                <a:latin typeface="Tahoma"/>
                <a:ea typeface="+mn-ea"/>
                <a:cs typeface="Tahoma"/>
              </a:rPr>
              <a:t>Anual </a:t>
            </a:r>
            <a:r>
              <a:rPr kumimoji="0" lang="es-ES" sz="1200" b="0" i="0" u="none" strike="noStrike" kern="1200" cap="none" spc="110" normalizeH="0" baseline="0" noProof="0" dirty="0">
                <a:ln>
                  <a:noFill/>
                </a:ln>
                <a:solidFill>
                  <a:srgbClr val="4C4747"/>
                </a:solidFill>
                <a:effectLst/>
                <a:uLnTx/>
                <a:uFillTx/>
                <a:latin typeface="Tahoma"/>
                <a:ea typeface="+mn-ea"/>
                <a:cs typeface="Tahoma"/>
              </a:rPr>
              <a:t>de </a:t>
            </a:r>
            <a:r>
              <a:rPr kumimoji="0" lang="es-ES" sz="1200" b="0" i="0" u="none" strike="noStrike" kern="1200" cap="none" spc="115" normalizeH="0" baseline="0" noProof="0" dirty="0">
                <a:ln>
                  <a:noFill/>
                </a:ln>
                <a:solidFill>
                  <a:srgbClr val="4C4747"/>
                </a:solidFill>
                <a:effectLst/>
                <a:uLnTx/>
                <a:uFillTx/>
                <a:latin typeface="Tahoma"/>
                <a:ea typeface="+mn-ea"/>
                <a:cs typeface="Tahoma"/>
              </a:rPr>
              <a:t> </a:t>
            </a:r>
            <a:r>
              <a:rPr kumimoji="0" lang="es-ES" sz="1200" b="0" i="0" u="none" strike="noStrike" kern="1200" cap="none" spc="73" normalizeH="0" baseline="0" noProof="0" dirty="0">
                <a:ln>
                  <a:noFill/>
                </a:ln>
                <a:solidFill>
                  <a:srgbClr val="4C4747"/>
                </a:solidFill>
                <a:effectLst/>
                <a:uLnTx/>
                <a:uFillTx/>
                <a:latin typeface="Tahoma"/>
                <a:ea typeface="+mn-ea"/>
                <a:cs typeface="Tahoma"/>
              </a:rPr>
              <a:t>Compras, </a:t>
            </a:r>
            <a:r>
              <a:rPr kumimoji="0" lang="es-ES" sz="1200" b="0" i="0" u="none" strike="noStrike" kern="1200" cap="none" spc="110" normalizeH="0" baseline="0" noProof="0" dirty="0">
                <a:ln>
                  <a:noFill/>
                </a:ln>
                <a:solidFill>
                  <a:srgbClr val="4C4747"/>
                </a:solidFill>
                <a:effectLst/>
                <a:uLnTx/>
                <a:uFillTx/>
                <a:latin typeface="Tahoma"/>
                <a:ea typeface="+mn-ea"/>
                <a:cs typeface="Tahoma"/>
              </a:rPr>
              <a:t>con</a:t>
            </a:r>
            <a:r>
              <a:rPr kumimoji="0" lang="es-ES" sz="1200" b="0" i="0" u="none" strike="noStrike" kern="1200" cap="none" spc="115" normalizeH="0" baseline="0" noProof="0" dirty="0">
                <a:ln>
                  <a:noFill/>
                </a:ln>
                <a:solidFill>
                  <a:srgbClr val="4C4747"/>
                </a:solidFill>
                <a:effectLst/>
                <a:uLnTx/>
                <a:uFillTx/>
                <a:latin typeface="Tahoma"/>
                <a:ea typeface="+mn-ea"/>
                <a:cs typeface="Tahoma"/>
              </a:rPr>
              <a:t> </a:t>
            </a:r>
            <a:r>
              <a:rPr kumimoji="0" lang="es-ES" sz="1200" b="0" i="0" u="none" strike="noStrike" kern="1200" cap="none" spc="54" normalizeH="0" baseline="0" noProof="0" dirty="0">
                <a:ln>
                  <a:noFill/>
                </a:ln>
                <a:solidFill>
                  <a:srgbClr val="4C4747"/>
                </a:solidFill>
                <a:effectLst/>
                <a:uLnTx/>
                <a:uFillTx/>
                <a:latin typeface="Tahoma"/>
                <a:ea typeface="+mn-ea"/>
                <a:cs typeface="Tahoma"/>
              </a:rPr>
              <a:t>los </a:t>
            </a:r>
            <a:r>
              <a:rPr kumimoji="0" lang="es-ES" sz="1200" b="0" i="0" u="none" strike="noStrike" kern="1200" cap="none" spc="96" normalizeH="0" baseline="0" noProof="0" dirty="0">
                <a:ln>
                  <a:noFill/>
                </a:ln>
                <a:solidFill>
                  <a:srgbClr val="4C4747"/>
                </a:solidFill>
                <a:effectLst/>
                <a:uLnTx/>
                <a:uFillTx/>
                <a:latin typeface="Tahoma"/>
                <a:ea typeface="+mn-ea"/>
                <a:cs typeface="Tahoma"/>
              </a:rPr>
              <a:t>procedimientos </a:t>
            </a:r>
            <a:r>
              <a:rPr kumimoji="0" lang="es-ES" sz="1200" b="0" i="0" u="none" strike="noStrike" kern="1200" cap="none" spc="104" normalizeH="0" baseline="0" noProof="0" dirty="0">
                <a:ln>
                  <a:noFill/>
                </a:ln>
                <a:solidFill>
                  <a:srgbClr val="4C4747"/>
                </a:solidFill>
                <a:effectLst/>
                <a:uLnTx/>
                <a:uFillTx/>
                <a:latin typeface="Tahoma"/>
                <a:ea typeface="+mn-ea"/>
                <a:cs typeface="Tahoma"/>
              </a:rPr>
              <a:t>más </a:t>
            </a:r>
            <a:r>
              <a:rPr kumimoji="0" lang="es-ES" sz="1200" b="0" i="0" u="none" strike="noStrike" kern="1200" cap="none" spc="69" normalizeH="0" baseline="0" noProof="0" dirty="0">
                <a:ln>
                  <a:noFill/>
                </a:ln>
                <a:solidFill>
                  <a:srgbClr val="4C4747"/>
                </a:solidFill>
                <a:effectLst/>
                <a:uLnTx/>
                <a:uFillTx/>
                <a:latin typeface="Tahoma"/>
                <a:ea typeface="+mn-ea"/>
                <a:cs typeface="Tahoma"/>
              </a:rPr>
              <a:t>importantes, </a:t>
            </a:r>
            <a:r>
              <a:rPr kumimoji="0" lang="es-ES" sz="1200" b="0" i="0" u="none" strike="noStrike" kern="1200" cap="none" spc="91" normalizeH="0" baseline="0" noProof="0" dirty="0">
                <a:ln>
                  <a:noFill/>
                </a:ln>
                <a:solidFill>
                  <a:srgbClr val="4C4747"/>
                </a:solidFill>
                <a:effectLst/>
                <a:uLnTx/>
                <a:uFillTx/>
                <a:latin typeface="Tahoma"/>
                <a:ea typeface="+mn-ea"/>
                <a:cs typeface="Tahoma"/>
              </a:rPr>
              <a:t>detallando </a:t>
            </a:r>
            <a:r>
              <a:rPr kumimoji="0" lang="es-ES" sz="1200" b="0" i="0" u="none" strike="noStrike" kern="1200" cap="none" spc="-329" normalizeH="0" baseline="0" noProof="0" dirty="0">
                <a:ln>
                  <a:noFill/>
                </a:ln>
                <a:solidFill>
                  <a:srgbClr val="4C4747"/>
                </a:solidFill>
                <a:effectLst/>
                <a:uLnTx/>
                <a:uFillTx/>
                <a:latin typeface="Tahoma"/>
                <a:ea typeface="+mn-ea"/>
                <a:cs typeface="Tahoma"/>
              </a:rPr>
              <a:t> </a:t>
            </a:r>
            <a:r>
              <a:rPr kumimoji="0" lang="es-ES" sz="1200" b="0" i="0" u="none" strike="noStrike" kern="1200" cap="none" spc="69" normalizeH="0" baseline="0" noProof="0" dirty="0">
                <a:ln>
                  <a:noFill/>
                </a:ln>
                <a:solidFill>
                  <a:srgbClr val="4C4747"/>
                </a:solidFill>
                <a:effectLst/>
                <a:uLnTx/>
                <a:uFillTx/>
                <a:latin typeface="Tahoma"/>
                <a:ea typeface="+mn-ea"/>
                <a:cs typeface="Tahoma"/>
              </a:rPr>
              <a:t>el</a:t>
            </a:r>
            <a:r>
              <a:rPr kumimoji="0" lang="es-ES" sz="1200" b="0" i="0" u="none" strike="noStrike" kern="1200" cap="none" spc="51" normalizeH="0" baseline="0" noProof="0" dirty="0">
                <a:ln>
                  <a:noFill/>
                </a:ln>
                <a:solidFill>
                  <a:srgbClr val="4C4747"/>
                </a:solidFill>
                <a:effectLst/>
                <a:uLnTx/>
                <a:uFillTx/>
                <a:latin typeface="Tahoma"/>
                <a:ea typeface="+mn-ea"/>
                <a:cs typeface="Tahoma"/>
              </a:rPr>
              <a:t> </a:t>
            </a:r>
            <a:r>
              <a:rPr kumimoji="0" lang="es-ES" sz="1200" b="0" i="0" u="none" strike="noStrike" kern="1200" cap="none" spc="115" normalizeH="0" baseline="0" noProof="0" dirty="0">
                <a:ln>
                  <a:noFill/>
                </a:ln>
                <a:solidFill>
                  <a:srgbClr val="4C4747"/>
                </a:solidFill>
                <a:effectLst/>
                <a:uLnTx/>
                <a:uFillTx/>
                <a:latin typeface="Tahoma"/>
                <a:ea typeface="+mn-ea"/>
                <a:cs typeface="Tahoma"/>
              </a:rPr>
              <a:t>nombre</a:t>
            </a:r>
            <a:r>
              <a:rPr kumimoji="0" lang="es-ES" sz="1200" b="0" i="0" u="none" strike="noStrike" kern="1200" cap="none" spc="54" normalizeH="0" baseline="0" noProof="0" dirty="0">
                <a:ln>
                  <a:noFill/>
                </a:ln>
                <a:solidFill>
                  <a:srgbClr val="4C4747"/>
                </a:solidFill>
                <a:effectLst/>
                <a:uLnTx/>
                <a:uFillTx/>
                <a:latin typeface="Tahoma"/>
                <a:ea typeface="+mn-ea"/>
                <a:cs typeface="Tahoma"/>
              </a:rPr>
              <a:t> </a:t>
            </a:r>
            <a:r>
              <a:rPr kumimoji="0" lang="es-ES" sz="1200" b="0" i="0" u="none" strike="noStrike" kern="1200" cap="none" spc="96" normalizeH="0" baseline="0" noProof="0" dirty="0">
                <a:ln>
                  <a:noFill/>
                </a:ln>
                <a:solidFill>
                  <a:srgbClr val="4C4747"/>
                </a:solidFill>
                <a:effectLst/>
                <a:uLnTx/>
                <a:uFillTx/>
                <a:latin typeface="Tahoma"/>
                <a:ea typeface="+mn-ea"/>
                <a:cs typeface="Tahoma"/>
              </a:rPr>
              <a:t>del</a:t>
            </a:r>
            <a:r>
              <a:rPr kumimoji="0" lang="es-ES" sz="1200" b="0" i="0" u="none" strike="noStrike" kern="1200" cap="none" spc="54" normalizeH="0" baseline="0" noProof="0" dirty="0">
                <a:ln>
                  <a:noFill/>
                </a:ln>
                <a:solidFill>
                  <a:srgbClr val="4C4747"/>
                </a:solidFill>
                <a:effectLst/>
                <a:uLnTx/>
                <a:uFillTx/>
                <a:latin typeface="Tahoma"/>
                <a:ea typeface="+mn-ea"/>
                <a:cs typeface="Tahoma"/>
              </a:rPr>
              <a:t> </a:t>
            </a:r>
            <a:r>
              <a:rPr kumimoji="0" lang="es-ES" sz="1200" b="0" i="0" u="none" strike="noStrike" kern="1200" cap="none" spc="87" normalizeH="0" baseline="0" noProof="0" dirty="0">
                <a:ln>
                  <a:noFill/>
                </a:ln>
                <a:solidFill>
                  <a:srgbClr val="4C4747"/>
                </a:solidFill>
                <a:effectLst/>
                <a:uLnTx/>
                <a:uFillTx/>
                <a:latin typeface="Tahoma"/>
                <a:ea typeface="+mn-ea"/>
                <a:cs typeface="Tahoma"/>
              </a:rPr>
              <a:t>procedimiento,</a:t>
            </a:r>
            <a:r>
              <a:rPr kumimoji="0" lang="es-ES" sz="1200" b="0" i="0" u="none" strike="noStrike" kern="1200" cap="none" spc="54" normalizeH="0" baseline="0" noProof="0" dirty="0">
                <a:ln>
                  <a:noFill/>
                </a:ln>
                <a:solidFill>
                  <a:srgbClr val="4C4747"/>
                </a:solidFill>
                <a:effectLst/>
                <a:uLnTx/>
                <a:uFillTx/>
                <a:latin typeface="Tahoma"/>
                <a:ea typeface="+mn-ea"/>
                <a:cs typeface="Tahoma"/>
              </a:rPr>
              <a:t> </a:t>
            </a:r>
            <a:r>
              <a:rPr kumimoji="0" lang="es-ES" sz="1200" b="0" i="0" u="none" strike="noStrike" kern="1200" cap="none" spc="59" normalizeH="0" baseline="0" noProof="0" dirty="0">
                <a:ln>
                  <a:noFill/>
                </a:ln>
                <a:solidFill>
                  <a:srgbClr val="4C4747"/>
                </a:solidFill>
                <a:effectLst/>
                <a:uLnTx/>
                <a:uFillTx/>
                <a:latin typeface="Tahoma"/>
                <a:ea typeface="+mn-ea"/>
                <a:cs typeface="Tahoma"/>
              </a:rPr>
              <a:t>inversión</a:t>
            </a:r>
            <a:r>
              <a:rPr kumimoji="0" lang="es-ES" sz="1200" b="0" i="0" u="none" strike="noStrike" kern="1200" cap="none" spc="54" normalizeH="0" baseline="0" noProof="0" dirty="0">
                <a:ln>
                  <a:noFill/>
                </a:ln>
                <a:solidFill>
                  <a:srgbClr val="4C4747"/>
                </a:solidFill>
                <a:effectLst/>
                <a:uLnTx/>
                <a:uFillTx/>
                <a:latin typeface="Tahoma"/>
                <a:ea typeface="+mn-ea"/>
                <a:cs typeface="Tahoma"/>
              </a:rPr>
              <a:t> </a:t>
            </a:r>
            <a:r>
              <a:rPr kumimoji="0" lang="es-ES" sz="1200" b="0" i="0" u="none" strike="noStrike" kern="1200" cap="none" spc="9" normalizeH="0" baseline="0" noProof="0" dirty="0">
                <a:ln>
                  <a:noFill/>
                </a:ln>
                <a:solidFill>
                  <a:srgbClr val="4C4747"/>
                </a:solidFill>
                <a:effectLst/>
                <a:uLnTx/>
                <a:uFillTx/>
                <a:latin typeface="Tahoma"/>
                <a:ea typeface="+mn-ea"/>
                <a:cs typeface="Tahoma"/>
              </a:rPr>
              <a:t>y</a:t>
            </a:r>
            <a:r>
              <a:rPr kumimoji="0" lang="es-ES" sz="1200" b="0" i="0" u="none" strike="noStrike" kern="1200" cap="none" spc="54" normalizeH="0" baseline="0" noProof="0" dirty="0">
                <a:ln>
                  <a:noFill/>
                </a:ln>
                <a:solidFill>
                  <a:srgbClr val="4C4747"/>
                </a:solidFill>
                <a:effectLst/>
                <a:uLnTx/>
                <a:uFillTx/>
                <a:latin typeface="Tahoma"/>
                <a:ea typeface="+mn-ea"/>
                <a:cs typeface="Tahoma"/>
              </a:rPr>
              <a:t> </a:t>
            </a:r>
            <a:r>
              <a:rPr kumimoji="0" lang="es-ES" sz="1200" b="0" i="0" u="none" strike="noStrike" kern="1200" cap="none" spc="64" normalizeH="0" baseline="0" noProof="0" dirty="0">
                <a:ln>
                  <a:noFill/>
                </a:ln>
                <a:solidFill>
                  <a:srgbClr val="4C4747"/>
                </a:solidFill>
                <a:effectLst/>
                <a:uLnTx/>
                <a:uFillTx/>
                <a:latin typeface="Tahoma"/>
                <a:ea typeface="+mn-ea"/>
                <a:cs typeface="Tahoma"/>
              </a:rPr>
              <a:t>nivel</a:t>
            </a:r>
            <a:r>
              <a:rPr kumimoji="0" lang="es-ES" sz="1200" b="0" i="0" u="none" strike="noStrike" kern="1200" cap="none" spc="54" normalizeH="0" baseline="0" noProof="0" dirty="0">
                <a:ln>
                  <a:noFill/>
                </a:ln>
                <a:solidFill>
                  <a:srgbClr val="4C4747"/>
                </a:solidFill>
                <a:effectLst/>
                <a:uLnTx/>
                <a:uFillTx/>
                <a:latin typeface="Tahoma"/>
                <a:ea typeface="+mn-ea"/>
                <a:cs typeface="Tahoma"/>
              </a:rPr>
              <a:t> </a:t>
            </a:r>
            <a:r>
              <a:rPr kumimoji="0" lang="es-ES" sz="1200" b="0" i="0" u="none" strike="noStrike" kern="1200" cap="none" spc="110" normalizeH="0" baseline="0" noProof="0" dirty="0">
                <a:ln>
                  <a:noFill/>
                </a:ln>
                <a:solidFill>
                  <a:srgbClr val="4C4747"/>
                </a:solidFill>
                <a:effectLst/>
                <a:uLnTx/>
                <a:uFillTx/>
                <a:latin typeface="Tahoma"/>
                <a:ea typeface="+mn-ea"/>
                <a:cs typeface="Tahoma"/>
              </a:rPr>
              <a:t>de</a:t>
            </a:r>
            <a:r>
              <a:rPr kumimoji="0" lang="es-ES" sz="1200" b="0" i="0" u="none" strike="noStrike" kern="1200" cap="none" spc="54" normalizeH="0" baseline="0" noProof="0" dirty="0">
                <a:ln>
                  <a:noFill/>
                </a:ln>
                <a:solidFill>
                  <a:srgbClr val="4C4747"/>
                </a:solidFill>
                <a:effectLst/>
                <a:uLnTx/>
                <a:uFillTx/>
                <a:latin typeface="Tahoma"/>
                <a:ea typeface="+mn-ea"/>
                <a:cs typeface="Tahoma"/>
              </a:rPr>
              <a:t> </a:t>
            </a:r>
            <a:r>
              <a:rPr kumimoji="0" lang="es-ES" sz="1200" b="0" i="0" u="none" strike="noStrike" kern="1200" cap="none" spc="51" normalizeH="0" baseline="0" noProof="0" dirty="0">
                <a:ln>
                  <a:noFill/>
                </a:ln>
                <a:solidFill>
                  <a:srgbClr val="4C4747"/>
                </a:solidFill>
                <a:effectLst/>
                <a:uLnTx/>
                <a:uFillTx/>
                <a:latin typeface="Tahoma"/>
                <a:ea typeface="+mn-ea"/>
                <a:cs typeface="Tahoma"/>
              </a:rPr>
              <a:t>avance.</a:t>
            </a:r>
            <a:r>
              <a:rPr kumimoji="0" lang="es-ES" sz="1200" b="0" i="0" u="none" strike="noStrike" kern="1200" cap="none" spc="54" normalizeH="0" baseline="0" noProof="0" dirty="0">
                <a:ln>
                  <a:noFill/>
                </a:ln>
                <a:solidFill>
                  <a:srgbClr val="4C4747"/>
                </a:solidFill>
                <a:effectLst/>
                <a:uLnTx/>
                <a:uFillTx/>
                <a:latin typeface="Tahoma"/>
                <a:ea typeface="+mn-ea"/>
                <a:cs typeface="Tahoma"/>
              </a:rPr>
              <a:t> </a:t>
            </a:r>
            <a:r>
              <a:rPr kumimoji="0" lang="es-ES" sz="1200" b="0" i="0" u="none" strike="noStrike" kern="1200" cap="none" spc="119" normalizeH="0" baseline="0" noProof="0" dirty="0">
                <a:ln>
                  <a:noFill/>
                </a:ln>
                <a:solidFill>
                  <a:srgbClr val="4C4747"/>
                </a:solidFill>
                <a:effectLst/>
                <a:uLnTx/>
                <a:uFillTx/>
                <a:latin typeface="Tahoma"/>
                <a:ea typeface="+mn-ea"/>
                <a:cs typeface="Tahoma"/>
              </a:rPr>
              <a:t>No</a:t>
            </a:r>
            <a:r>
              <a:rPr kumimoji="0" lang="es-ES" sz="1200" b="0" i="0" u="none" strike="noStrike" kern="1200" cap="none" spc="54" normalizeH="0" baseline="0" noProof="0" dirty="0">
                <a:ln>
                  <a:noFill/>
                </a:ln>
                <a:solidFill>
                  <a:srgbClr val="4C4747"/>
                </a:solidFill>
                <a:effectLst/>
                <a:uLnTx/>
                <a:uFillTx/>
                <a:latin typeface="Tahoma"/>
                <a:ea typeface="+mn-ea"/>
                <a:cs typeface="Tahoma"/>
              </a:rPr>
              <a:t> </a:t>
            </a:r>
            <a:r>
              <a:rPr kumimoji="0" lang="es-ES" sz="1200" b="0" i="0" u="none" strike="noStrike" kern="1200" cap="none" spc="46" normalizeH="0" baseline="0" noProof="0" dirty="0">
                <a:ln>
                  <a:noFill/>
                </a:ln>
                <a:solidFill>
                  <a:srgbClr val="4C4747"/>
                </a:solidFill>
                <a:effectLst/>
                <a:uLnTx/>
                <a:uFillTx/>
                <a:latin typeface="Tahoma"/>
                <a:ea typeface="+mn-ea"/>
                <a:cs typeface="Tahoma"/>
              </a:rPr>
              <a:t>es </a:t>
            </a:r>
            <a:r>
              <a:rPr kumimoji="0" lang="es-ES" sz="1200" b="0" i="0" u="none" strike="noStrike" kern="1200" cap="none" spc="-333" normalizeH="0" baseline="0" noProof="0" dirty="0">
                <a:ln>
                  <a:noFill/>
                </a:ln>
                <a:solidFill>
                  <a:srgbClr val="4C4747"/>
                </a:solidFill>
                <a:effectLst/>
                <a:uLnTx/>
                <a:uFillTx/>
                <a:latin typeface="Tahoma"/>
                <a:ea typeface="+mn-ea"/>
                <a:cs typeface="Tahoma"/>
              </a:rPr>
              <a:t> </a:t>
            </a:r>
            <a:r>
              <a:rPr kumimoji="0" lang="es-ES" sz="1200" b="0" i="0" u="none" strike="noStrike" kern="1200" cap="none" spc="69" normalizeH="0" baseline="0" noProof="0" dirty="0">
                <a:ln>
                  <a:noFill/>
                </a:ln>
                <a:solidFill>
                  <a:srgbClr val="4C4747"/>
                </a:solidFill>
                <a:effectLst/>
                <a:uLnTx/>
                <a:uFillTx/>
                <a:latin typeface="Tahoma"/>
                <a:ea typeface="+mn-ea"/>
                <a:cs typeface="Tahoma"/>
              </a:rPr>
              <a:t>necesario</a:t>
            </a:r>
            <a:r>
              <a:rPr kumimoji="0" lang="es-ES" sz="1200" b="0" i="0" u="none" strike="noStrike" kern="1200" cap="none" spc="73" normalizeH="0" baseline="0" noProof="0" dirty="0">
                <a:ln>
                  <a:noFill/>
                </a:ln>
                <a:solidFill>
                  <a:srgbClr val="4C4747"/>
                </a:solidFill>
                <a:effectLst/>
                <a:uLnTx/>
                <a:uFillTx/>
                <a:latin typeface="Tahoma"/>
                <a:ea typeface="+mn-ea"/>
                <a:cs typeface="Tahoma"/>
              </a:rPr>
              <a:t> incluir</a:t>
            </a:r>
            <a:r>
              <a:rPr kumimoji="0" lang="es-ES" sz="1200" b="0" i="0" u="none" strike="noStrike" kern="1200" cap="none" spc="78" normalizeH="0" baseline="0" noProof="0" dirty="0">
                <a:ln>
                  <a:noFill/>
                </a:ln>
                <a:solidFill>
                  <a:srgbClr val="4C4747"/>
                </a:solidFill>
                <a:effectLst/>
                <a:uLnTx/>
                <a:uFillTx/>
                <a:latin typeface="Tahoma"/>
                <a:ea typeface="+mn-ea"/>
                <a:cs typeface="Tahoma"/>
              </a:rPr>
              <a:t> </a:t>
            </a:r>
            <a:r>
              <a:rPr kumimoji="0" lang="es-ES" sz="1200" b="0" i="0" u="none" strike="noStrike" kern="1200" cap="none" spc="59" normalizeH="0" baseline="0" noProof="0" dirty="0">
                <a:ln>
                  <a:noFill/>
                </a:ln>
                <a:solidFill>
                  <a:srgbClr val="4C4747"/>
                </a:solidFill>
                <a:effectLst/>
                <a:uLnTx/>
                <a:uFillTx/>
                <a:latin typeface="Tahoma"/>
                <a:ea typeface="+mn-ea"/>
                <a:cs typeface="Tahoma"/>
              </a:rPr>
              <a:t>su</a:t>
            </a:r>
            <a:r>
              <a:rPr kumimoji="0" lang="es-ES" sz="1200" b="0" i="0" u="none" strike="noStrike" kern="1200" cap="none" spc="64" normalizeH="0" baseline="0" noProof="0" dirty="0">
                <a:ln>
                  <a:noFill/>
                </a:ln>
                <a:solidFill>
                  <a:srgbClr val="4C4747"/>
                </a:solidFill>
                <a:effectLst/>
                <a:uLnTx/>
                <a:uFillTx/>
                <a:latin typeface="Tahoma"/>
                <a:ea typeface="+mn-ea"/>
                <a:cs typeface="Tahoma"/>
              </a:rPr>
              <a:t> </a:t>
            </a:r>
            <a:r>
              <a:rPr kumimoji="0" lang="es-ES" sz="1200" b="0" i="0" u="none" strike="noStrike" kern="1200" cap="none" spc="96" normalizeH="0" baseline="0" noProof="0" dirty="0">
                <a:ln>
                  <a:noFill/>
                </a:ln>
                <a:solidFill>
                  <a:srgbClr val="4C4747"/>
                </a:solidFill>
                <a:effectLst/>
                <a:uLnTx/>
                <a:uFillTx/>
                <a:latin typeface="Tahoma"/>
                <a:ea typeface="+mn-ea"/>
                <a:cs typeface="Tahoma"/>
              </a:rPr>
              <a:t>plan</a:t>
            </a:r>
            <a:r>
              <a:rPr kumimoji="0" lang="es-ES" sz="1200" b="0" i="0" u="none" strike="noStrike" kern="1200" cap="none" spc="100" normalizeH="0" baseline="0" noProof="0" dirty="0">
                <a:ln>
                  <a:noFill/>
                </a:ln>
                <a:solidFill>
                  <a:srgbClr val="4C4747"/>
                </a:solidFill>
                <a:effectLst/>
                <a:uLnTx/>
                <a:uFillTx/>
                <a:latin typeface="Tahoma"/>
                <a:ea typeface="+mn-ea"/>
                <a:cs typeface="Tahoma"/>
              </a:rPr>
              <a:t> </a:t>
            </a:r>
            <a:r>
              <a:rPr kumimoji="0" lang="es-ES" sz="1200" b="0" i="0" u="none" strike="noStrike" kern="1200" cap="none" spc="87" normalizeH="0" baseline="0" noProof="0" dirty="0">
                <a:ln>
                  <a:noFill/>
                </a:ln>
                <a:solidFill>
                  <a:srgbClr val="4C4747"/>
                </a:solidFill>
                <a:effectLst/>
                <a:uLnTx/>
                <a:uFillTx/>
                <a:latin typeface="Tahoma"/>
                <a:ea typeface="+mn-ea"/>
                <a:cs typeface="Tahoma"/>
              </a:rPr>
              <a:t>completo.</a:t>
            </a:r>
            <a:r>
              <a:rPr kumimoji="0" lang="es-ES" sz="1200" b="0" i="0" u="none" strike="noStrike" kern="1200" cap="none" spc="91" normalizeH="0" baseline="0" noProof="0" dirty="0">
                <a:ln>
                  <a:noFill/>
                </a:ln>
                <a:solidFill>
                  <a:srgbClr val="4C4747"/>
                </a:solidFill>
                <a:effectLst/>
                <a:uLnTx/>
                <a:uFillTx/>
                <a:latin typeface="Tahoma"/>
                <a:ea typeface="+mn-ea"/>
                <a:cs typeface="Tahoma"/>
              </a:rPr>
              <a:t> </a:t>
            </a:r>
            <a:r>
              <a:rPr kumimoji="0" lang="es-ES" sz="1200" b="0" i="0" u="none" strike="noStrike" kern="1200" cap="none" spc="59" normalizeH="0" baseline="0" noProof="0" dirty="0">
                <a:ln>
                  <a:noFill/>
                </a:ln>
                <a:solidFill>
                  <a:srgbClr val="4C4747"/>
                </a:solidFill>
                <a:effectLst/>
                <a:uLnTx/>
                <a:uFillTx/>
                <a:latin typeface="Tahoma"/>
                <a:ea typeface="+mn-ea"/>
                <a:cs typeface="Tahoma"/>
              </a:rPr>
              <a:t>Es</a:t>
            </a:r>
            <a:r>
              <a:rPr kumimoji="0" lang="es-ES" sz="1200" b="0" i="0" u="none" strike="noStrike" kern="1200" cap="none" spc="64" normalizeH="0" baseline="0" noProof="0" dirty="0">
                <a:ln>
                  <a:noFill/>
                </a:ln>
                <a:solidFill>
                  <a:srgbClr val="4C4747"/>
                </a:solidFill>
                <a:effectLst/>
                <a:uLnTx/>
                <a:uFillTx/>
                <a:latin typeface="Tahoma"/>
                <a:ea typeface="+mn-ea"/>
                <a:cs typeface="Tahoma"/>
              </a:rPr>
              <a:t> </a:t>
            </a:r>
            <a:r>
              <a:rPr kumimoji="0" lang="es-ES" sz="1200" b="0" i="0" u="none" strike="noStrike" kern="1200" cap="none" spc="83" normalizeH="0" baseline="0" noProof="0" dirty="0">
                <a:ln>
                  <a:noFill/>
                </a:ln>
                <a:solidFill>
                  <a:srgbClr val="4C4747"/>
                </a:solidFill>
                <a:effectLst/>
                <a:uLnTx/>
                <a:uFillTx/>
                <a:latin typeface="Tahoma"/>
                <a:ea typeface="+mn-ea"/>
                <a:cs typeface="Tahoma"/>
              </a:rPr>
              <a:t>requerido</a:t>
            </a:r>
            <a:r>
              <a:rPr kumimoji="0" lang="es-ES" sz="1200" b="0" i="0" u="none" strike="noStrike" kern="1200" cap="none" spc="87" normalizeH="0" baseline="0" noProof="0" dirty="0">
                <a:ln>
                  <a:noFill/>
                </a:ln>
                <a:solidFill>
                  <a:srgbClr val="4C4747"/>
                </a:solidFill>
                <a:effectLst/>
                <a:uLnTx/>
                <a:uFillTx/>
                <a:latin typeface="Tahoma"/>
                <a:ea typeface="+mn-ea"/>
                <a:cs typeface="Tahoma"/>
              </a:rPr>
              <a:t> </a:t>
            </a:r>
            <a:r>
              <a:rPr kumimoji="0" lang="es-ES" sz="1200" b="0" i="0" u="none" strike="noStrike" kern="1200" cap="none" spc="64" normalizeH="0" baseline="0" noProof="0" dirty="0">
                <a:ln>
                  <a:noFill/>
                </a:ln>
                <a:solidFill>
                  <a:srgbClr val="4C4747"/>
                </a:solidFill>
                <a:effectLst/>
                <a:uLnTx/>
                <a:uFillTx/>
                <a:latin typeface="Tahoma"/>
                <a:ea typeface="+mn-ea"/>
                <a:cs typeface="Tahoma"/>
              </a:rPr>
              <a:t>solo</a:t>
            </a:r>
            <a:r>
              <a:rPr kumimoji="0" lang="es-ES" sz="1200" b="0" i="0" u="none" strike="noStrike" kern="1200" cap="none" spc="69" normalizeH="0" baseline="0" noProof="0" dirty="0">
                <a:ln>
                  <a:noFill/>
                </a:ln>
                <a:solidFill>
                  <a:srgbClr val="4C4747"/>
                </a:solidFill>
                <a:effectLst/>
                <a:uLnTx/>
                <a:uFillTx/>
                <a:latin typeface="Tahoma"/>
                <a:ea typeface="+mn-ea"/>
                <a:cs typeface="Tahoma"/>
              </a:rPr>
              <a:t> </a:t>
            </a:r>
            <a:r>
              <a:rPr kumimoji="0" lang="es-ES" sz="1200" b="0" i="0" u="none" strike="noStrike" kern="1200" cap="none" spc="110" normalizeH="0" baseline="0" noProof="0" dirty="0">
                <a:ln>
                  <a:noFill/>
                </a:ln>
                <a:solidFill>
                  <a:srgbClr val="4C4747"/>
                </a:solidFill>
                <a:effectLst/>
                <a:uLnTx/>
                <a:uFillTx/>
                <a:latin typeface="Tahoma"/>
                <a:ea typeface="+mn-ea"/>
                <a:cs typeface="Tahoma"/>
              </a:rPr>
              <a:t>un </a:t>
            </a:r>
            <a:r>
              <a:rPr kumimoji="0" lang="es-ES" sz="1200" b="0" i="0" u="none" strike="noStrike" kern="1200" cap="none" spc="115" normalizeH="0" baseline="0" noProof="0" dirty="0">
                <a:ln>
                  <a:noFill/>
                </a:ln>
                <a:solidFill>
                  <a:srgbClr val="4C4747"/>
                </a:solidFill>
                <a:effectLst/>
                <a:uLnTx/>
                <a:uFillTx/>
                <a:latin typeface="Tahoma"/>
                <a:ea typeface="+mn-ea"/>
                <a:cs typeface="Tahoma"/>
              </a:rPr>
              <a:t> </a:t>
            </a:r>
            <a:r>
              <a:rPr kumimoji="0" lang="es-ES" sz="1200" b="0" i="0" u="none" strike="noStrike" kern="1200" cap="none" spc="91" normalizeH="0" baseline="0" noProof="0" dirty="0">
                <a:ln>
                  <a:noFill/>
                </a:ln>
                <a:solidFill>
                  <a:srgbClr val="4C4747"/>
                </a:solidFill>
                <a:effectLst/>
                <a:uLnTx/>
                <a:uFillTx/>
                <a:latin typeface="Tahoma"/>
                <a:ea typeface="+mn-ea"/>
                <a:cs typeface="Tahoma"/>
              </a:rPr>
              <a:t>resumen</a:t>
            </a:r>
            <a:r>
              <a:rPr kumimoji="0" lang="es-ES" sz="1200" b="0" i="0" u="none" strike="noStrike" kern="1200" cap="none" spc="-32" normalizeH="0" baseline="0" noProof="0" dirty="0">
                <a:ln>
                  <a:noFill/>
                </a:ln>
                <a:solidFill>
                  <a:srgbClr val="4C4747"/>
                </a:solidFill>
                <a:effectLst/>
                <a:uLnTx/>
                <a:uFillTx/>
                <a:latin typeface="Tahoma"/>
                <a:ea typeface="+mn-ea"/>
                <a:cs typeface="Tahoma"/>
              </a:rPr>
              <a:t> </a:t>
            </a:r>
            <a:r>
              <a:rPr kumimoji="0" lang="es-ES" sz="1200" b="0" i="0" u="none" strike="noStrike" kern="1200" cap="none" spc="110" normalizeH="0" baseline="0" noProof="0" dirty="0">
                <a:ln>
                  <a:noFill/>
                </a:ln>
                <a:solidFill>
                  <a:srgbClr val="4C4747"/>
                </a:solidFill>
                <a:effectLst/>
                <a:uLnTx/>
                <a:uFillTx/>
                <a:latin typeface="Tahoma"/>
                <a:ea typeface="+mn-ea"/>
                <a:cs typeface="Tahoma"/>
              </a:rPr>
              <a:t>con</a:t>
            </a:r>
            <a:r>
              <a:rPr kumimoji="0" lang="es-ES" sz="1200" b="0" i="0" u="none" strike="noStrike" kern="1200" cap="none" spc="-27" normalizeH="0" baseline="0" noProof="0" dirty="0">
                <a:ln>
                  <a:noFill/>
                </a:ln>
                <a:solidFill>
                  <a:srgbClr val="4C4747"/>
                </a:solidFill>
                <a:effectLst/>
                <a:uLnTx/>
                <a:uFillTx/>
                <a:latin typeface="Tahoma"/>
                <a:ea typeface="+mn-ea"/>
                <a:cs typeface="Tahoma"/>
              </a:rPr>
              <a:t> </a:t>
            </a:r>
            <a:r>
              <a:rPr kumimoji="0" lang="es-ES" sz="1200" b="0" i="0" u="none" strike="noStrike" kern="1200" cap="none" spc="69" normalizeH="0" baseline="0" noProof="0" dirty="0">
                <a:ln>
                  <a:noFill/>
                </a:ln>
                <a:solidFill>
                  <a:srgbClr val="4C4747"/>
                </a:solidFill>
                <a:effectLst/>
                <a:uLnTx/>
                <a:uFillTx/>
                <a:latin typeface="Tahoma"/>
                <a:ea typeface="+mn-ea"/>
                <a:cs typeface="Tahoma"/>
              </a:rPr>
              <a:t>el</a:t>
            </a:r>
            <a:r>
              <a:rPr kumimoji="0" lang="es-ES" sz="1200" b="0" i="0" u="none" strike="noStrike" kern="1200" cap="none" spc="-27" normalizeH="0" baseline="0" noProof="0" dirty="0">
                <a:ln>
                  <a:noFill/>
                </a:ln>
                <a:solidFill>
                  <a:srgbClr val="4C4747"/>
                </a:solidFill>
                <a:effectLst/>
                <a:uLnTx/>
                <a:uFillTx/>
                <a:latin typeface="Tahoma"/>
                <a:ea typeface="+mn-ea"/>
                <a:cs typeface="Tahoma"/>
              </a:rPr>
              <a:t> </a:t>
            </a:r>
            <a:r>
              <a:rPr kumimoji="0" lang="es-ES" sz="1200" b="0" i="0" u="none" strike="noStrike" kern="1200" cap="none" spc="78" normalizeH="0" baseline="0" noProof="0" dirty="0">
                <a:ln>
                  <a:noFill/>
                </a:ln>
                <a:solidFill>
                  <a:srgbClr val="4C4747"/>
                </a:solidFill>
                <a:effectLst/>
                <a:uLnTx/>
                <a:uFillTx/>
                <a:latin typeface="Tahoma"/>
                <a:ea typeface="+mn-ea"/>
                <a:cs typeface="Tahoma"/>
              </a:rPr>
              <a:t>detalle</a:t>
            </a:r>
            <a:r>
              <a:rPr kumimoji="0" lang="es-ES" sz="1200" b="0" i="0" u="none" strike="noStrike" kern="1200" cap="none" spc="-27" normalizeH="0" baseline="0" noProof="0" dirty="0">
                <a:ln>
                  <a:noFill/>
                </a:ln>
                <a:solidFill>
                  <a:srgbClr val="4C4747"/>
                </a:solidFill>
                <a:effectLst/>
                <a:uLnTx/>
                <a:uFillTx/>
                <a:latin typeface="Tahoma"/>
                <a:ea typeface="+mn-ea"/>
                <a:cs typeface="Tahoma"/>
              </a:rPr>
              <a:t> </a:t>
            </a:r>
            <a:r>
              <a:rPr kumimoji="0" lang="es-ES" sz="1200" b="0" i="0" u="none" strike="noStrike" kern="1200" cap="none" spc="104" normalizeH="0" baseline="0" noProof="0" dirty="0">
                <a:ln>
                  <a:noFill/>
                </a:ln>
                <a:solidFill>
                  <a:srgbClr val="4C4747"/>
                </a:solidFill>
                <a:effectLst/>
                <a:uLnTx/>
                <a:uFillTx/>
                <a:latin typeface="Tahoma"/>
                <a:ea typeface="+mn-ea"/>
                <a:cs typeface="Tahoma"/>
              </a:rPr>
              <a:t>más</a:t>
            </a:r>
            <a:r>
              <a:rPr kumimoji="0" lang="es-ES" sz="1200" b="0" i="0" u="none" strike="noStrike" kern="1200" cap="none" spc="-27" normalizeH="0" baseline="0" noProof="0" dirty="0">
                <a:ln>
                  <a:noFill/>
                </a:ln>
                <a:solidFill>
                  <a:srgbClr val="4C4747"/>
                </a:solidFill>
                <a:effectLst/>
                <a:uLnTx/>
                <a:uFillTx/>
                <a:latin typeface="Tahoma"/>
                <a:ea typeface="+mn-ea"/>
                <a:cs typeface="Tahoma"/>
              </a:rPr>
              <a:t> </a:t>
            </a:r>
            <a:r>
              <a:rPr kumimoji="0" lang="es-ES" sz="1200" b="0" i="0" u="none" strike="noStrike" kern="1200" cap="none" spc="78" normalizeH="0" baseline="0" noProof="0" dirty="0">
                <a:ln>
                  <a:noFill/>
                </a:ln>
                <a:solidFill>
                  <a:srgbClr val="4C4747"/>
                </a:solidFill>
                <a:effectLst/>
                <a:uLnTx/>
                <a:uFillTx/>
                <a:latin typeface="Tahoma"/>
                <a:ea typeface="+mn-ea"/>
                <a:cs typeface="Tahoma"/>
              </a:rPr>
              <a:t>importante.</a:t>
            </a:r>
            <a:endParaRPr kumimoji="0" lang="es-ES" sz="1200" b="0" i="0" u="none" strike="noStrike" kern="1200" cap="none" spc="0" normalizeH="0" baseline="0" noProof="0" dirty="0">
              <a:ln>
                <a:noFill/>
              </a:ln>
              <a:solidFill>
                <a:srgbClr val="4C4747"/>
              </a:solidFill>
              <a:effectLst/>
              <a:uLnTx/>
              <a:uFillTx/>
              <a:latin typeface="Tahoma"/>
              <a:ea typeface="+mn-ea"/>
              <a:cs typeface="Tahoma"/>
            </a:endParaRPr>
          </a:p>
        </p:txBody>
      </p:sp>
      <p:sp>
        <p:nvSpPr>
          <p:cNvPr id="35" name="Rectangle 34"/>
          <p:cNvSpPr/>
          <p:nvPr/>
        </p:nvSpPr>
        <p:spPr>
          <a:xfrm>
            <a:off x="1548300" y="5121275"/>
            <a:ext cx="5119200" cy="1439689"/>
          </a:xfrm>
          <a:prstGeom prst="rect">
            <a:avLst/>
          </a:prstGeom>
          <a:solidFill>
            <a:srgbClr val="132E61"/>
          </a:solidFill>
        </p:spPr>
        <p:txBody>
          <a:bodyPr wrap="square">
            <a:spAutoFit/>
          </a:bodyPr>
          <a:lstStyle/>
          <a:p>
            <a:pPr marL="11607" marR="4643" lvl="0" indent="0" algn="just" defTabSz="835729" rtl="0" eaLnBrk="1" fontAlgn="auto" latinLnBrk="0" hangingPunct="1">
              <a:lnSpc>
                <a:spcPct val="150000"/>
              </a:lnSpc>
              <a:spcBef>
                <a:spcPts val="0"/>
              </a:spcBef>
              <a:spcAft>
                <a:spcPts val="0"/>
              </a:spcAft>
              <a:buClrTx/>
              <a:buSzTx/>
              <a:buFontTx/>
              <a:buNone/>
              <a:tabLst/>
              <a:defRPr/>
            </a:pPr>
            <a:r>
              <a:rPr kumimoji="0" lang="es-DO" sz="1200" b="0" i="0" u="none" strike="noStrike" kern="1200" cap="none" spc="51" normalizeH="0" baseline="0" noProof="0" dirty="0">
                <a:ln>
                  <a:noFill/>
                </a:ln>
                <a:solidFill>
                  <a:prstClr val="white"/>
                </a:solidFill>
                <a:effectLst/>
                <a:uLnTx/>
                <a:uFillTx/>
                <a:latin typeface="Tahoma"/>
                <a:ea typeface="+mn-ea"/>
                <a:cs typeface="Tahoma"/>
              </a:rPr>
              <a:t>Para cada anexo se ha preparado un modelo que sirve de guía para su elaboración y presentación. </a:t>
            </a:r>
          </a:p>
          <a:p>
            <a:pPr marL="11607" marR="4643" lvl="0" indent="0" algn="just" defTabSz="835729" rtl="0" eaLnBrk="1" fontAlgn="auto" latinLnBrk="0" hangingPunct="1">
              <a:lnSpc>
                <a:spcPct val="150000"/>
              </a:lnSpc>
              <a:spcBef>
                <a:spcPts val="0"/>
              </a:spcBef>
              <a:spcAft>
                <a:spcPts val="0"/>
              </a:spcAft>
              <a:buClrTx/>
              <a:buSzTx/>
              <a:buFontTx/>
              <a:buNone/>
              <a:tabLst/>
              <a:defRPr/>
            </a:pPr>
            <a:endParaRPr kumimoji="0" lang="es-DO" sz="1200" b="0" i="0" u="none" strike="noStrike" kern="1200" cap="none" spc="51" normalizeH="0" baseline="0" noProof="0" dirty="0">
              <a:ln>
                <a:noFill/>
              </a:ln>
              <a:solidFill>
                <a:prstClr val="white"/>
              </a:solidFill>
              <a:effectLst/>
              <a:uLnTx/>
              <a:uFillTx/>
              <a:latin typeface="Tahoma"/>
              <a:ea typeface="+mn-ea"/>
              <a:cs typeface="Tahoma"/>
            </a:endParaRPr>
          </a:p>
          <a:p>
            <a:pPr marL="11607" marR="4643" lvl="0" indent="0" algn="just" defTabSz="835729" rtl="0" eaLnBrk="1" fontAlgn="auto" latinLnBrk="0" hangingPunct="1">
              <a:lnSpc>
                <a:spcPct val="150000"/>
              </a:lnSpc>
              <a:spcBef>
                <a:spcPts val="0"/>
              </a:spcBef>
              <a:spcAft>
                <a:spcPts val="0"/>
              </a:spcAft>
              <a:buClrTx/>
              <a:buSzTx/>
              <a:buFontTx/>
              <a:buNone/>
              <a:tabLst/>
              <a:defRPr/>
            </a:pPr>
            <a:r>
              <a:rPr kumimoji="0" lang="es-DO" sz="1200" b="0" i="0" u="none" strike="noStrike" kern="1200" cap="none" spc="51" normalizeH="0" baseline="0" noProof="0" dirty="0">
                <a:ln>
                  <a:noFill/>
                </a:ln>
                <a:solidFill>
                  <a:prstClr val="white"/>
                </a:solidFill>
                <a:effectLst/>
                <a:uLnTx/>
                <a:uFillTx/>
                <a:latin typeface="Tahoma"/>
                <a:ea typeface="+mn-ea"/>
                <a:cs typeface="Tahoma"/>
              </a:rPr>
              <a:t>Puede  visualizarlo y descargar en el Sistema de Administración de Memorias (memorias@minpre.gob.do), sección Información.</a:t>
            </a:r>
          </a:p>
        </p:txBody>
      </p:sp>
      <p:sp>
        <p:nvSpPr>
          <p:cNvPr id="36" name="object 2"/>
          <p:cNvSpPr txBox="1">
            <a:spLocks/>
          </p:cNvSpPr>
          <p:nvPr/>
        </p:nvSpPr>
        <p:spPr>
          <a:xfrm>
            <a:off x="1339850" y="1206041"/>
            <a:ext cx="5119200" cy="973542"/>
          </a:xfrm>
          <a:prstGeom prst="rect">
            <a:avLst/>
          </a:prstGeom>
        </p:spPr>
        <p:txBody>
          <a:bodyPr vert="horz" wrap="square" lIns="0" tIns="99821" rIns="0" bIns="0" rtlCol="0">
            <a:spAutoFit/>
          </a:bodyPr>
          <a:lstStyle>
            <a:lvl1pPr>
              <a:defRPr>
                <a:latin typeface="+mj-lt"/>
                <a:ea typeface="+mj-ea"/>
                <a:cs typeface="+mj-cs"/>
              </a:defRPr>
            </a:lvl1pPr>
          </a:lstStyle>
          <a:p>
            <a:pPr marL="11607" marR="4643" lvl="0" indent="0" algn="ctr" defTabSz="888980" rtl="0" eaLnBrk="1" fontAlgn="auto" latinLnBrk="0" hangingPunct="1">
              <a:lnSpc>
                <a:spcPts val="3354"/>
              </a:lnSpc>
              <a:spcBef>
                <a:spcPts val="786"/>
              </a:spcBef>
              <a:spcAft>
                <a:spcPts val="0"/>
              </a:spcAft>
              <a:buClrTx/>
              <a:buSzTx/>
              <a:buFontTx/>
              <a:buNone/>
              <a:tabLst/>
              <a:defRPr/>
            </a:pPr>
            <a:r>
              <a:rPr kumimoji="0" lang="es-DO" sz="3403" b="1" i="0" u="none" strike="noStrike" kern="1200" cap="none" spc="132" normalizeH="0" baseline="0" noProof="0" dirty="0">
                <a:ln>
                  <a:noFill/>
                </a:ln>
                <a:solidFill>
                  <a:srgbClr val="003775"/>
                </a:solidFill>
                <a:effectLst/>
                <a:uLnTx/>
                <a:uFillTx/>
                <a:latin typeface="Tahoma"/>
                <a:ea typeface="+mj-ea"/>
                <a:cs typeface="Tahoma"/>
              </a:rPr>
              <a:t>Descripción de los Anexos</a:t>
            </a:r>
          </a:p>
        </p:txBody>
      </p:sp>
      <p:sp>
        <p:nvSpPr>
          <p:cNvPr id="9" name="Freeform 18">
            <a:extLst>
              <a:ext uri="{FF2B5EF4-FFF2-40B4-BE49-F238E27FC236}">
                <a16:creationId xmlns:a16="http://schemas.microsoft.com/office/drawing/2014/main" id="{528F418B-E301-4324-90D6-52C4CC20F876}"/>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10" name="Freeform 19">
            <a:extLst>
              <a:ext uri="{FF2B5EF4-FFF2-40B4-BE49-F238E27FC236}">
                <a16:creationId xmlns:a16="http://schemas.microsoft.com/office/drawing/2014/main" id="{5C2CEF37-A566-4049-9D0B-EAD98A6D071E}"/>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11" name="Freeform 20">
            <a:extLst>
              <a:ext uri="{FF2B5EF4-FFF2-40B4-BE49-F238E27FC236}">
                <a16:creationId xmlns:a16="http://schemas.microsoft.com/office/drawing/2014/main" id="{52C0BE7E-D842-48C0-A506-3D3B94EA4630}"/>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12" name="Freeform 21">
            <a:extLst>
              <a:ext uri="{FF2B5EF4-FFF2-40B4-BE49-F238E27FC236}">
                <a16:creationId xmlns:a16="http://schemas.microsoft.com/office/drawing/2014/main" id="{E08A1AEB-3ADC-46E8-960F-E34ABB1D870D}"/>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3" name="CuadroTexto 12">
            <a:extLst>
              <a:ext uri="{FF2B5EF4-FFF2-40B4-BE49-F238E27FC236}">
                <a16:creationId xmlns:a16="http://schemas.microsoft.com/office/drawing/2014/main" id="{123887DE-959A-46E4-89A7-21227AC899D4}"/>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44</a:t>
            </a:r>
            <a:endParaRPr lang="es-DO" b="1" dirty="0">
              <a:solidFill>
                <a:srgbClr val="003775"/>
              </a:solidFill>
            </a:endParaRPr>
          </a:p>
        </p:txBody>
      </p:sp>
      <p:sp>
        <p:nvSpPr>
          <p:cNvPr id="14" name="object 8"/>
          <p:cNvSpPr txBox="1"/>
          <p:nvPr/>
        </p:nvSpPr>
        <p:spPr>
          <a:xfrm>
            <a:off x="1444351" y="7977058"/>
            <a:ext cx="5119200" cy="875534"/>
          </a:xfrm>
          <a:prstGeom prst="rect">
            <a:avLst/>
          </a:prstGeom>
        </p:spPr>
        <p:txBody>
          <a:bodyPr vert="horz" wrap="square" lIns="0" tIns="44107" rIns="0" bIns="0" rtlCol="0">
            <a:spAutoFit/>
          </a:bodyPr>
          <a:lstStyle/>
          <a:p>
            <a:pPr marL="11607" marR="0" lvl="0" indent="0" algn="just" defTabSz="835729" rtl="0" eaLnBrk="1" fontAlgn="auto" latinLnBrk="0" hangingPunct="1">
              <a:lnSpc>
                <a:spcPct val="150000"/>
              </a:lnSpc>
              <a:spcBef>
                <a:spcPts val="347"/>
              </a:spcBef>
              <a:spcAft>
                <a:spcPts val="0"/>
              </a:spcAft>
              <a:buClrTx/>
              <a:buSzTx/>
              <a:buFontTx/>
              <a:buNone/>
              <a:tabLst/>
              <a:defRPr/>
            </a:pPr>
            <a:r>
              <a:rPr kumimoji="0" sz="900" b="0" i="0" u="none" strike="noStrike" kern="1200" cap="none" spc="2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Nota:</a:t>
            </a:r>
            <a:endParaRPr kumimoji="0" sz="9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1607" marR="4643" lvl="0" indent="0" algn="just" defTabSz="835729" rtl="0" eaLnBrk="1" fontAlgn="auto" latinLnBrk="0" hangingPunct="1">
              <a:lnSpc>
                <a:spcPct val="150000"/>
              </a:lnSpc>
              <a:spcBef>
                <a:spcPts val="0"/>
              </a:spcBef>
              <a:spcAft>
                <a:spcPts val="0"/>
              </a:spcAft>
              <a:buClrTx/>
              <a:buSzTx/>
              <a:buFontTx/>
              <a:buNone/>
              <a:tabLst/>
              <a:defRPr/>
            </a:pPr>
            <a:r>
              <a:rPr kumimoji="0" lang="es-DO"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900" b="0" i="0" u="none" strike="noStrike" kern="1200" cap="none" spc="59"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caso de </a:t>
            </a:r>
            <a:r>
              <a:rPr kumimoji="0" lang="es-DO" sz="900" b="0" i="0" u="none" strike="noStrike" kern="1200" cap="none" spc="51"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tablas</a:t>
            </a:r>
            <a:r>
              <a:rPr kumimoji="0" sz="900" b="0" i="0" u="none" strike="noStrike" kern="1200" cap="none" spc="51"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muy </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extensas, </a:t>
            </a:r>
            <a:r>
              <a:rPr kumimoji="0" lang="es-DO"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para</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3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 </a:t>
            </a:r>
            <a:r>
              <a:rPr kumimoji="0" sz="900" b="1" i="0" u="sng" strike="noStrike" kern="1200" cap="none" spc="6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repetición </a:t>
            </a:r>
            <a:r>
              <a:rPr kumimoji="0" lang="es-DO" sz="900" b="1" i="0" u="sng"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automática</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6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900" b="0" i="0" u="none" strike="noStrike" kern="1200" cap="none" spc="5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títulos</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9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puede</a:t>
            </a:r>
            <a:r>
              <a:rPr kumimoji="0" sz="900" b="0" i="0" u="none" strike="noStrike" kern="1200" cap="none" spc="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9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hacerlo</a:t>
            </a:r>
            <a:r>
              <a:rPr kumimoji="0" sz="900" b="0" i="0" u="none" strike="noStrike" kern="1200" cap="none" spc="7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6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desde</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5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Word,  </a:t>
            </a:r>
            <a:r>
              <a:rPr kumimoji="0" sz="9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haciendo  </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clic </a:t>
            </a:r>
            <a:r>
              <a:rPr kumimoji="0" sz="900" b="0" i="0" u="none" strike="noStrike" kern="1200" cap="none" spc="6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derecho </a:t>
            </a:r>
            <a:r>
              <a:rPr kumimoji="0" sz="900" b="0" i="0" u="none" strike="noStrike" kern="1200" cap="none" spc="5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sobre </a:t>
            </a:r>
            <a:r>
              <a:rPr kumimoji="0" sz="900" b="0" i="0" u="none" strike="noStrike" kern="1200" cap="none" spc="3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 </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tabla, </a:t>
            </a:r>
            <a:r>
              <a:rPr kumimoji="0" sz="900" b="0" i="0" u="none" strike="noStrike" kern="1200" cap="none" spc="6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luego </a:t>
            </a:r>
            <a:r>
              <a:rPr kumimoji="0" sz="900" b="0" i="0" u="none" strike="noStrike" kern="1200" cap="none" spc="7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Propiedades </a:t>
            </a:r>
            <a:r>
              <a:rPr kumimoji="0" sz="900" b="0" i="0" u="none" strike="noStrike" kern="1200" cap="none" spc="6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tabla, </a:t>
            </a:r>
            <a:r>
              <a:rPr kumimoji="0" sz="900" b="0" i="0" u="none" strike="noStrike" kern="1200" cap="none" spc="6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sección </a:t>
            </a:r>
            <a:r>
              <a:rPr kumimoji="0" sz="900" b="0" i="0" u="none" strike="noStrike" kern="1200" cap="none" spc="41"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"Fila </a:t>
            </a:r>
            <a:r>
              <a:rPr kumimoji="0" sz="900" b="0" i="0" u="none" strike="noStrike" kern="1200" cap="none" spc="3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2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Row";</a:t>
            </a:r>
            <a:r>
              <a:rPr kumimoji="0" sz="900" b="0" i="0" u="none" strike="noStrike" kern="1200" cap="none" spc="3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54"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repetir</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18"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fila.</a:t>
            </a:r>
            <a:r>
              <a:rPr kumimoji="0" sz="900" b="0" i="0" u="none" strike="noStrike" kern="1200" cap="none" spc="28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Para</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ilustrar, </a:t>
            </a:r>
            <a:r>
              <a:rPr kumimoji="0" sz="900" b="0" i="0" u="none" strike="noStrike" kern="1200" cap="none" spc="32"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ver</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instructivo</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59"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a:t>
            </a:r>
            <a:r>
              <a:rPr kumimoji="0" sz="900" b="0" i="0" u="none" strike="noStrike" kern="1200" cap="none" spc="3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900" b="0" i="0" u="none" strike="noStrike" kern="1200" cap="none" spc="23"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SAMI.</a:t>
            </a:r>
            <a:endParaRPr kumimoji="0" sz="9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05879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10" y="0"/>
            <a:ext cx="7548280" cy="10702927"/>
          </a:xfrm>
          <a:custGeom>
            <a:avLst/>
            <a:gdLst/>
            <a:ahLst/>
            <a:cxnLst/>
            <a:rect l="l" t="t" r="r" b="b"/>
            <a:pathLst>
              <a:path w="7543800" h="10696575">
                <a:moveTo>
                  <a:pt x="0" y="0"/>
                </a:moveTo>
                <a:lnTo>
                  <a:pt x="7543800" y="0"/>
                </a:lnTo>
                <a:lnTo>
                  <a:pt x="7543800" y="10696575"/>
                </a:lnTo>
                <a:lnTo>
                  <a:pt x="0" y="10696575"/>
                </a:lnTo>
                <a:lnTo>
                  <a:pt x="0" y="0"/>
                </a:lnTo>
                <a:close/>
              </a:path>
            </a:pathLst>
          </a:custGeom>
          <a:blipFill>
            <a:blip r:embed="rId2"/>
            <a:stretch>
              <a:fillRect l="-43176" r="-69900"/>
            </a:stretch>
          </a:blipFill>
        </p:spPr>
      </p:sp>
      <p:sp>
        <p:nvSpPr>
          <p:cNvPr id="3" name="AutoShape 3"/>
          <p:cNvSpPr/>
          <p:nvPr/>
        </p:nvSpPr>
        <p:spPr>
          <a:xfrm rot="-2700000">
            <a:off x="6153887" y="849965"/>
            <a:ext cx="2754629" cy="2754090"/>
          </a:xfrm>
          <a:prstGeom prst="rect">
            <a:avLst/>
          </a:prstGeom>
          <a:solidFill>
            <a:srgbClr val="97BCC7">
              <a:alpha val="54902"/>
            </a:srgbClr>
          </a:solidFill>
        </p:spPr>
      </p:sp>
      <p:sp>
        <p:nvSpPr>
          <p:cNvPr id="4" name="AutoShape 4"/>
          <p:cNvSpPr/>
          <p:nvPr/>
        </p:nvSpPr>
        <p:spPr>
          <a:xfrm rot="-2700000">
            <a:off x="-972344" y="6473042"/>
            <a:ext cx="1952909" cy="1952527"/>
          </a:xfrm>
          <a:prstGeom prst="rect">
            <a:avLst/>
          </a:prstGeom>
          <a:solidFill>
            <a:srgbClr val="F8FBFD">
              <a:alpha val="66667"/>
            </a:srgbClr>
          </a:solidFill>
        </p:spPr>
      </p:sp>
      <p:sp>
        <p:nvSpPr>
          <p:cNvPr id="5" name="AutoShape 5"/>
          <p:cNvSpPr/>
          <p:nvPr/>
        </p:nvSpPr>
        <p:spPr>
          <a:xfrm rot="-2700000">
            <a:off x="7205659" y="3177497"/>
            <a:ext cx="23712" cy="2509468"/>
          </a:xfrm>
          <a:prstGeom prst="rect">
            <a:avLst/>
          </a:prstGeom>
          <a:solidFill>
            <a:srgbClr val="F8FBFD"/>
          </a:solidFill>
        </p:spPr>
      </p:sp>
      <p:sp>
        <p:nvSpPr>
          <p:cNvPr id="6" name="AutoShape 6"/>
          <p:cNvSpPr/>
          <p:nvPr/>
        </p:nvSpPr>
        <p:spPr>
          <a:xfrm rot="-8100000">
            <a:off x="221285" y="8378743"/>
            <a:ext cx="18146" cy="1479600"/>
          </a:xfrm>
          <a:prstGeom prst="rect">
            <a:avLst/>
          </a:prstGeom>
          <a:solidFill>
            <a:srgbClr val="F8FBFD"/>
          </a:solidFill>
        </p:spPr>
      </p:sp>
      <p:grpSp>
        <p:nvGrpSpPr>
          <p:cNvPr id="7" name="Group 7"/>
          <p:cNvGrpSpPr/>
          <p:nvPr/>
        </p:nvGrpSpPr>
        <p:grpSpPr>
          <a:xfrm rot="5400000">
            <a:off x="3775987" y="5486757"/>
            <a:ext cx="14056" cy="772718"/>
            <a:chOff x="0" y="0"/>
            <a:chExt cx="12543" cy="689528"/>
          </a:xfrm>
        </p:grpSpPr>
        <p:sp>
          <p:nvSpPr>
            <p:cNvPr id="8" name="Freeform 8"/>
            <p:cNvSpPr/>
            <p:nvPr/>
          </p:nvSpPr>
          <p:spPr>
            <a:xfrm>
              <a:off x="0" y="0"/>
              <a:ext cx="12543" cy="689528"/>
            </a:xfrm>
            <a:custGeom>
              <a:avLst/>
              <a:gdLst/>
              <a:ahLst/>
              <a:cxnLst/>
              <a:rect l="l" t="t" r="r" b="b"/>
              <a:pathLst>
                <a:path w="12543" h="689528">
                  <a:moveTo>
                    <a:pt x="0" y="0"/>
                  </a:moveTo>
                  <a:lnTo>
                    <a:pt x="12543" y="0"/>
                  </a:lnTo>
                  <a:lnTo>
                    <a:pt x="12543" y="689528"/>
                  </a:lnTo>
                  <a:lnTo>
                    <a:pt x="0" y="689528"/>
                  </a:lnTo>
                  <a:close/>
                </a:path>
              </a:pathLst>
            </a:custGeom>
            <a:solidFill>
              <a:srgbClr val="FFFFFF"/>
            </a:solidFill>
          </p:spPr>
        </p:sp>
        <p:sp>
          <p:nvSpPr>
            <p:cNvPr id="9" name="TextBox 9"/>
            <p:cNvSpPr txBox="1"/>
            <p:nvPr/>
          </p:nvSpPr>
          <p:spPr>
            <a:xfrm>
              <a:off x="0" y="0"/>
              <a:ext cx="12543" cy="689528"/>
            </a:xfrm>
            <a:prstGeom prst="rect">
              <a:avLst/>
            </a:prstGeom>
          </p:spPr>
          <p:txBody>
            <a:bodyPr lIns="20993" tIns="20993" rIns="20993" bIns="20993" rtlCol="0" anchor="ctr"/>
            <a:lstStyle/>
            <a:p>
              <a:pPr algn="ctr" defTabSz="914949">
                <a:lnSpc>
                  <a:spcPts val="1182"/>
                </a:lnSpc>
              </a:pPr>
              <a:endParaRPr sz="1801">
                <a:solidFill>
                  <a:prstClr val="black"/>
                </a:solidFill>
                <a:latin typeface="Calibri"/>
              </a:endParaRPr>
            </a:p>
          </p:txBody>
        </p:sp>
      </p:grpSp>
      <p:sp>
        <p:nvSpPr>
          <p:cNvPr id="10" name="Freeform 10"/>
          <p:cNvSpPr/>
          <p:nvPr/>
        </p:nvSpPr>
        <p:spPr>
          <a:xfrm>
            <a:off x="3459410" y="5243906"/>
            <a:ext cx="647212" cy="638806"/>
          </a:xfrm>
          <a:custGeom>
            <a:avLst/>
            <a:gdLst/>
            <a:ahLst/>
            <a:cxnLst/>
            <a:rect l="l" t="t" r="r" b="b"/>
            <a:pathLst>
              <a:path w="646828" h="638427">
                <a:moveTo>
                  <a:pt x="0" y="0"/>
                </a:moveTo>
                <a:lnTo>
                  <a:pt x="646827" y="0"/>
                </a:lnTo>
                <a:lnTo>
                  <a:pt x="646827" y="638427"/>
                </a:lnTo>
                <a:lnTo>
                  <a:pt x="0" y="638427"/>
                </a:lnTo>
                <a:lnTo>
                  <a:pt x="0" y="0"/>
                </a:lnTo>
                <a:close/>
              </a:path>
            </a:pathLst>
          </a:custGeom>
          <a:blipFill>
            <a:blip r:embed="rId3"/>
            <a:stretch>
              <a:fillRect l="-29763" t="-23851" r="-29680" b="-37690"/>
            </a:stretch>
          </a:blipFill>
        </p:spPr>
      </p:sp>
      <p:sp>
        <p:nvSpPr>
          <p:cNvPr id="11" name="TextBox 11"/>
          <p:cNvSpPr txBox="1"/>
          <p:nvPr/>
        </p:nvSpPr>
        <p:spPr>
          <a:xfrm>
            <a:off x="1086841" y="5882712"/>
            <a:ext cx="5392349" cy="384949"/>
          </a:xfrm>
          <a:prstGeom prst="rect">
            <a:avLst/>
          </a:prstGeom>
        </p:spPr>
        <p:txBody>
          <a:bodyPr lIns="0" tIns="0" rIns="0" bIns="0" rtlCol="0" anchor="t">
            <a:spAutoFit/>
          </a:bodyPr>
          <a:lstStyle/>
          <a:p>
            <a:pPr algn="ctr" defTabSz="914949">
              <a:lnSpc>
                <a:spcPts val="3001"/>
              </a:lnSpc>
            </a:pPr>
            <a:r>
              <a:rPr lang="en-US" sz="2500" b="1" spc="24" dirty="0">
                <a:solidFill>
                  <a:srgbClr val="F8FBFD"/>
                </a:solidFill>
                <a:latin typeface="Montserrat Classic Bold"/>
                <a:ea typeface="Montserrat Classic Bold"/>
                <a:cs typeface="Montserrat Classic Bold"/>
                <a:sym typeface="Montserrat Classic Bold"/>
              </a:rPr>
              <a:t>III. REVISIÓN GENERAL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72177" y="2389433"/>
            <a:ext cx="5119200" cy="5829801"/>
          </a:xfrm>
          <a:prstGeom prst="rect">
            <a:avLst/>
          </a:prstGeom>
        </p:spPr>
        <p:txBody>
          <a:bodyPr vert="horz" wrap="square" lIns="0" tIns="12700" rIns="0" bIns="0" rtlCol="0">
            <a:spAutoFit/>
          </a:bodyPr>
          <a:lstStyle/>
          <a:p>
            <a:pPr marL="12700" marR="5080" lvl="0" indent="0" algn="just" defTabSz="914400" rtl="0" eaLnBrk="1" fontAlgn="auto" latinLnBrk="0" hangingPunct="1">
              <a:lnSpc>
                <a:spcPct val="150000"/>
              </a:lnSpc>
              <a:spcBef>
                <a:spcPts val="100"/>
              </a:spcBef>
              <a:spcAft>
                <a:spcPts val="0"/>
              </a:spcAft>
              <a:buClrTx/>
              <a:buSzTx/>
              <a:buFontTx/>
              <a:buNone/>
              <a:tabLst/>
              <a:defRPr/>
            </a:pPr>
            <a:r>
              <a:rPr kumimoji="0" sz="1200" b="0" i="0" u="none" strike="noStrike" kern="1200" cap="none" spc="30" normalizeH="0" baseline="0" noProof="0" dirty="0">
                <a:ln>
                  <a:noFill/>
                </a:ln>
                <a:solidFill>
                  <a:srgbClr val="4C4747"/>
                </a:solidFill>
                <a:effectLst/>
                <a:uLnTx/>
                <a:uFillTx/>
                <a:latin typeface="Tahoma"/>
                <a:ea typeface="+mn-ea"/>
                <a:cs typeface="Tahoma"/>
              </a:rPr>
              <a:t>Las</a:t>
            </a:r>
            <a:r>
              <a:rPr kumimoji="0" sz="1200" b="0" i="0" u="none" strike="noStrike" kern="1200" cap="none" spc="-80" normalizeH="0" baseline="0" noProof="0" dirty="0">
                <a:ln>
                  <a:noFill/>
                </a:ln>
                <a:solidFill>
                  <a:srgbClr val="4C4747"/>
                </a:solidFill>
                <a:effectLst/>
                <a:uLnTx/>
                <a:uFillTx/>
                <a:latin typeface="Tahoma"/>
                <a:ea typeface="+mn-ea"/>
                <a:cs typeface="Tahoma"/>
              </a:rPr>
              <a:t> </a:t>
            </a:r>
            <a:r>
              <a:rPr kumimoji="0" sz="1200" b="0" i="0" u="none" strike="noStrike" kern="1200" cap="none" spc="40" normalizeH="0" baseline="0" noProof="0" dirty="0">
                <a:ln>
                  <a:noFill/>
                </a:ln>
                <a:solidFill>
                  <a:srgbClr val="4C4747"/>
                </a:solidFill>
                <a:effectLst/>
                <a:uLnTx/>
                <a:uFillTx/>
                <a:latin typeface="Tahoma"/>
                <a:ea typeface="+mn-ea"/>
                <a:cs typeface="Tahoma"/>
              </a:rPr>
              <a:t>fotografías</a:t>
            </a:r>
            <a:r>
              <a:rPr kumimoji="0" sz="1200" b="0" i="0" u="none" strike="noStrike" kern="1200" cap="none" spc="-75" normalizeH="0" baseline="0" noProof="0" dirty="0">
                <a:ln>
                  <a:noFill/>
                </a:ln>
                <a:solidFill>
                  <a:srgbClr val="4C4747"/>
                </a:solidFill>
                <a:effectLst/>
                <a:uLnTx/>
                <a:uFillTx/>
                <a:latin typeface="Tahoma"/>
                <a:ea typeface="+mn-ea"/>
                <a:cs typeface="Tahoma"/>
              </a:rPr>
              <a:t> </a:t>
            </a:r>
            <a:r>
              <a:rPr kumimoji="0" sz="1200" b="0" i="0" u="none" strike="noStrike" kern="1200" cap="none" spc="70" normalizeH="0" baseline="0" noProof="0" dirty="0">
                <a:ln>
                  <a:noFill/>
                </a:ln>
                <a:solidFill>
                  <a:srgbClr val="4C4747"/>
                </a:solidFill>
                <a:effectLst/>
                <a:uLnTx/>
                <a:uFillTx/>
                <a:latin typeface="Tahoma"/>
                <a:ea typeface="+mn-ea"/>
                <a:cs typeface="Tahoma"/>
              </a:rPr>
              <a:t>son</a:t>
            </a:r>
            <a:r>
              <a:rPr kumimoji="0" sz="1200" b="0" i="0" u="none" strike="noStrike" kern="1200" cap="none" spc="-75" normalizeH="0" baseline="0" noProof="0" dirty="0">
                <a:ln>
                  <a:noFill/>
                </a:ln>
                <a:solidFill>
                  <a:srgbClr val="4C4747"/>
                </a:solidFill>
                <a:effectLst/>
                <a:uLnTx/>
                <a:uFillTx/>
                <a:latin typeface="Tahoma"/>
                <a:ea typeface="+mn-ea"/>
                <a:cs typeface="Tahoma"/>
              </a:rPr>
              <a:t> </a:t>
            </a:r>
            <a:r>
              <a:rPr kumimoji="0" sz="1200" b="0" i="0" u="none" strike="noStrike" kern="1200" cap="none" spc="120" normalizeH="0" baseline="0" noProof="0" dirty="0">
                <a:ln>
                  <a:noFill/>
                </a:ln>
                <a:solidFill>
                  <a:srgbClr val="4C4747"/>
                </a:solidFill>
                <a:effectLst/>
                <a:uLnTx/>
                <a:uFillTx/>
                <a:latin typeface="Tahoma"/>
                <a:ea typeface="+mn-ea"/>
                <a:cs typeface="Tahoma"/>
              </a:rPr>
              <a:t>un</a:t>
            </a:r>
            <a:r>
              <a:rPr kumimoji="0" sz="1200" b="0" i="0" u="none" strike="noStrike" kern="1200" cap="none" spc="-75" normalizeH="0" baseline="0" noProof="0" dirty="0">
                <a:ln>
                  <a:noFill/>
                </a:ln>
                <a:solidFill>
                  <a:srgbClr val="4C4747"/>
                </a:solidFill>
                <a:effectLst/>
                <a:uLnTx/>
                <a:uFillTx/>
                <a:latin typeface="Tahoma"/>
                <a:ea typeface="+mn-ea"/>
                <a:cs typeface="Tahoma"/>
              </a:rPr>
              <a:t> </a:t>
            </a:r>
            <a:r>
              <a:rPr kumimoji="0" sz="1200" b="0" i="0" u="none" strike="noStrike" kern="1200" cap="none" spc="120" normalizeH="0" baseline="0" noProof="0" dirty="0">
                <a:ln>
                  <a:noFill/>
                </a:ln>
                <a:solidFill>
                  <a:srgbClr val="4C4747"/>
                </a:solidFill>
                <a:effectLst/>
                <a:uLnTx/>
                <a:uFillTx/>
                <a:latin typeface="Tahoma"/>
                <a:ea typeface="+mn-ea"/>
                <a:cs typeface="Tahoma"/>
              </a:rPr>
              <a:t>medio</a:t>
            </a:r>
            <a:r>
              <a:rPr kumimoji="0" sz="1200" b="0" i="0" u="none" strike="noStrike" kern="1200" cap="none" spc="-80" normalizeH="0" baseline="0" noProof="0" dirty="0">
                <a:ln>
                  <a:noFill/>
                </a:ln>
                <a:solidFill>
                  <a:srgbClr val="4C4747"/>
                </a:solidFill>
                <a:effectLst/>
                <a:uLnTx/>
                <a:uFillTx/>
                <a:latin typeface="Tahoma"/>
                <a:ea typeface="+mn-ea"/>
                <a:cs typeface="Tahoma"/>
              </a:rPr>
              <a:t> </a:t>
            </a:r>
            <a:r>
              <a:rPr kumimoji="0" sz="1200" b="0" i="0" u="none" strike="noStrike" kern="1200" cap="none" spc="114" normalizeH="0" baseline="0" noProof="0" dirty="0">
                <a:ln>
                  <a:noFill/>
                </a:ln>
                <a:solidFill>
                  <a:srgbClr val="4C4747"/>
                </a:solidFill>
                <a:effectLst/>
                <a:uLnTx/>
                <a:uFillTx/>
                <a:latin typeface="Tahoma"/>
                <a:ea typeface="+mn-ea"/>
                <a:cs typeface="Tahoma"/>
              </a:rPr>
              <a:t>de</a:t>
            </a:r>
            <a:r>
              <a:rPr kumimoji="0" sz="1200" b="0" i="0" u="none" strike="noStrike" kern="1200" cap="none" spc="-75" normalizeH="0" baseline="0" noProof="0" dirty="0">
                <a:ln>
                  <a:noFill/>
                </a:ln>
                <a:solidFill>
                  <a:srgbClr val="4C4747"/>
                </a:solidFill>
                <a:effectLst/>
                <a:uLnTx/>
                <a:uFillTx/>
                <a:latin typeface="Tahoma"/>
                <a:ea typeface="+mn-ea"/>
                <a:cs typeface="Tahoma"/>
              </a:rPr>
              <a:t> </a:t>
            </a:r>
            <a:r>
              <a:rPr kumimoji="0" sz="1200" b="0" i="0" u="none" strike="noStrike" kern="1200" cap="none" spc="75" normalizeH="0" baseline="0" noProof="0" dirty="0">
                <a:ln>
                  <a:noFill/>
                </a:ln>
                <a:solidFill>
                  <a:srgbClr val="4C4747"/>
                </a:solidFill>
                <a:effectLst/>
                <a:uLnTx/>
                <a:uFillTx/>
                <a:latin typeface="Tahoma"/>
                <a:ea typeface="+mn-ea"/>
                <a:cs typeface="Tahoma"/>
              </a:rPr>
              <a:t>apoyo</a:t>
            </a:r>
            <a:r>
              <a:rPr kumimoji="0" sz="1200" b="0" i="0" u="none" strike="noStrike" kern="1200" cap="none" spc="-75" normalizeH="0" baseline="0" noProof="0" dirty="0">
                <a:ln>
                  <a:noFill/>
                </a:ln>
                <a:solidFill>
                  <a:srgbClr val="4C4747"/>
                </a:solidFill>
                <a:effectLst/>
                <a:uLnTx/>
                <a:uFillTx/>
                <a:latin typeface="Tahoma"/>
                <a:ea typeface="+mn-ea"/>
                <a:cs typeface="Tahoma"/>
              </a:rPr>
              <a:t> </a:t>
            </a:r>
            <a:r>
              <a:rPr kumimoji="0" sz="1200" b="0" i="0" u="none" strike="noStrike" kern="1200" cap="none" spc="70" normalizeH="0" baseline="0" noProof="0" dirty="0">
                <a:ln>
                  <a:noFill/>
                </a:ln>
                <a:solidFill>
                  <a:srgbClr val="4C4747"/>
                </a:solidFill>
                <a:effectLst/>
                <a:uLnTx/>
                <a:uFillTx/>
                <a:latin typeface="Tahoma"/>
                <a:ea typeface="+mn-ea"/>
                <a:cs typeface="Tahoma"/>
              </a:rPr>
              <a:t>para</a:t>
            </a:r>
            <a:r>
              <a:rPr kumimoji="0" sz="1200" b="0" i="0" u="none" strike="noStrike" kern="1200" cap="none" spc="-75" normalizeH="0" baseline="0" noProof="0" dirty="0">
                <a:ln>
                  <a:noFill/>
                </a:ln>
                <a:solidFill>
                  <a:srgbClr val="4C4747"/>
                </a:solidFill>
                <a:effectLst/>
                <a:uLnTx/>
                <a:uFillTx/>
                <a:latin typeface="Tahoma"/>
                <a:ea typeface="+mn-ea"/>
                <a:cs typeface="Tahoma"/>
              </a:rPr>
              <a:t> </a:t>
            </a:r>
            <a:r>
              <a:rPr kumimoji="0" sz="1200" b="0" i="0" u="none" strike="noStrike" kern="1200" cap="none" spc="40" normalizeH="0" baseline="0" noProof="0" dirty="0">
                <a:ln>
                  <a:noFill/>
                </a:ln>
                <a:solidFill>
                  <a:srgbClr val="4C4747"/>
                </a:solidFill>
                <a:effectLst/>
                <a:uLnTx/>
                <a:uFillTx/>
                <a:latin typeface="Tahoma"/>
                <a:ea typeface="+mn-ea"/>
                <a:cs typeface="Tahoma"/>
              </a:rPr>
              <a:t>ilustrar</a:t>
            </a:r>
            <a:r>
              <a:rPr kumimoji="0" sz="1200" b="0" i="0" u="none" strike="noStrike" kern="1200" cap="none" spc="-80" normalizeH="0" baseline="0" noProof="0" dirty="0">
                <a:ln>
                  <a:noFill/>
                </a:ln>
                <a:solidFill>
                  <a:srgbClr val="4C4747"/>
                </a:solidFill>
                <a:effectLst/>
                <a:uLnTx/>
                <a:uFillTx/>
                <a:latin typeface="Tahoma"/>
                <a:ea typeface="+mn-ea"/>
                <a:cs typeface="Tahoma"/>
              </a:rPr>
              <a:t> </a:t>
            </a:r>
            <a:r>
              <a:rPr kumimoji="0" sz="1200" b="0" i="0" u="none" strike="noStrike" kern="1200" cap="none" spc="45" normalizeH="0" baseline="0" noProof="0" dirty="0">
                <a:ln>
                  <a:noFill/>
                </a:ln>
                <a:solidFill>
                  <a:srgbClr val="4C4747"/>
                </a:solidFill>
                <a:effectLst/>
                <a:uLnTx/>
                <a:uFillTx/>
                <a:latin typeface="Tahoma"/>
                <a:ea typeface="+mn-ea"/>
                <a:cs typeface="Tahoma"/>
              </a:rPr>
              <a:t>las </a:t>
            </a:r>
            <a:r>
              <a:rPr kumimoji="0" sz="1200" b="0" i="0" u="none" strike="noStrike" kern="1200" cap="none" spc="-440" normalizeH="0" baseline="0" noProof="0" dirty="0">
                <a:ln>
                  <a:noFill/>
                </a:ln>
                <a:solidFill>
                  <a:srgbClr val="4C4747"/>
                </a:solidFill>
                <a:effectLst/>
                <a:uLnTx/>
                <a:uFillTx/>
                <a:latin typeface="Tahoma"/>
                <a:ea typeface="+mn-ea"/>
                <a:cs typeface="Tahoma"/>
              </a:rPr>
              <a:t> </a:t>
            </a:r>
            <a:r>
              <a:rPr kumimoji="0" sz="1200" b="0" i="0" u="none" strike="noStrike" kern="1200" cap="none" spc="80" normalizeH="0" baseline="0" noProof="0" dirty="0">
                <a:ln>
                  <a:noFill/>
                </a:ln>
                <a:solidFill>
                  <a:srgbClr val="4C4747"/>
                </a:solidFill>
                <a:effectLst/>
                <a:uLnTx/>
                <a:uFillTx/>
                <a:latin typeface="Tahoma"/>
                <a:ea typeface="+mn-ea"/>
                <a:cs typeface="Tahoma"/>
              </a:rPr>
              <a:t>dimensiones</a:t>
            </a:r>
            <a:r>
              <a:rPr kumimoji="0" sz="1200" b="0" i="0" u="none" strike="noStrike" kern="1200" cap="none" spc="-130" normalizeH="0" baseline="0" noProof="0" dirty="0">
                <a:ln>
                  <a:noFill/>
                </a:ln>
                <a:solidFill>
                  <a:srgbClr val="4C4747"/>
                </a:solidFill>
                <a:effectLst/>
                <a:uLnTx/>
                <a:uFillTx/>
                <a:latin typeface="Tahoma"/>
                <a:ea typeface="+mn-ea"/>
                <a:cs typeface="Tahoma"/>
              </a:rPr>
              <a:t> </a:t>
            </a:r>
            <a:r>
              <a:rPr kumimoji="0" sz="1200" b="0" i="0" u="none" strike="noStrike" kern="1200" cap="none" spc="114" normalizeH="0" baseline="0" noProof="0" dirty="0">
                <a:ln>
                  <a:noFill/>
                </a:ln>
                <a:solidFill>
                  <a:srgbClr val="4C4747"/>
                </a:solidFill>
                <a:effectLst/>
                <a:uLnTx/>
                <a:uFillTx/>
                <a:latin typeface="Tahoma"/>
                <a:ea typeface="+mn-ea"/>
                <a:cs typeface="Tahoma"/>
              </a:rPr>
              <a:t>de</a:t>
            </a:r>
            <a:r>
              <a:rPr kumimoji="0" sz="1200" b="0" i="0" u="none" strike="noStrike" kern="1200" cap="none" spc="-130" normalizeH="0" baseline="0" noProof="0" dirty="0">
                <a:ln>
                  <a:noFill/>
                </a:ln>
                <a:solidFill>
                  <a:srgbClr val="4C4747"/>
                </a:solidFill>
                <a:effectLst/>
                <a:uLnTx/>
                <a:uFillTx/>
                <a:latin typeface="Tahoma"/>
                <a:ea typeface="+mn-ea"/>
                <a:cs typeface="Tahoma"/>
              </a:rPr>
              <a:t> </a:t>
            </a:r>
            <a:r>
              <a:rPr kumimoji="0" sz="1200" b="0" i="0" u="none" strike="noStrike" kern="1200" cap="none" spc="95" normalizeH="0" baseline="0" noProof="0" dirty="0">
                <a:ln>
                  <a:noFill/>
                </a:ln>
                <a:solidFill>
                  <a:srgbClr val="4C4747"/>
                </a:solidFill>
                <a:effectLst/>
                <a:uLnTx/>
                <a:uFillTx/>
                <a:latin typeface="Tahoma"/>
                <a:ea typeface="+mn-ea"/>
                <a:cs typeface="Tahoma"/>
              </a:rPr>
              <a:t>una</a:t>
            </a:r>
            <a:r>
              <a:rPr kumimoji="0" sz="1200" b="0" i="0" u="none" strike="noStrike" kern="1200" cap="none" spc="-130" normalizeH="0" baseline="0" noProof="0" dirty="0">
                <a:ln>
                  <a:noFill/>
                </a:ln>
                <a:solidFill>
                  <a:srgbClr val="4C4747"/>
                </a:solidFill>
                <a:effectLst/>
                <a:uLnTx/>
                <a:uFillTx/>
                <a:latin typeface="Tahoma"/>
                <a:ea typeface="+mn-ea"/>
                <a:cs typeface="Tahoma"/>
              </a:rPr>
              <a:t> </a:t>
            </a:r>
            <a:r>
              <a:rPr kumimoji="0" sz="1200" b="0" i="0" u="none" strike="noStrike" kern="1200" cap="none" spc="75" normalizeH="0" baseline="0" noProof="0" dirty="0">
                <a:ln>
                  <a:noFill/>
                </a:ln>
                <a:solidFill>
                  <a:srgbClr val="4C4747"/>
                </a:solidFill>
                <a:effectLst/>
                <a:uLnTx/>
                <a:uFillTx/>
                <a:latin typeface="Tahoma"/>
                <a:ea typeface="+mn-ea"/>
                <a:cs typeface="Tahoma"/>
              </a:rPr>
              <a:t>obra</a:t>
            </a:r>
            <a:r>
              <a:rPr kumimoji="0" sz="1200" b="0" i="0" u="none" strike="noStrike" kern="1200" cap="none" spc="-125" normalizeH="0" baseline="0" noProof="0" dirty="0">
                <a:ln>
                  <a:noFill/>
                </a:ln>
                <a:solidFill>
                  <a:srgbClr val="4C4747"/>
                </a:solidFill>
                <a:effectLst/>
                <a:uLnTx/>
                <a:uFillTx/>
                <a:latin typeface="Tahoma"/>
                <a:ea typeface="+mn-ea"/>
                <a:cs typeface="Tahoma"/>
              </a:rPr>
              <a:t> </a:t>
            </a:r>
            <a:r>
              <a:rPr kumimoji="0" sz="1200" b="0" i="0" u="none" strike="noStrike" kern="1200" cap="none" spc="114" normalizeH="0" baseline="0" noProof="0" dirty="0">
                <a:ln>
                  <a:noFill/>
                </a:ln>
                <a:solidFill>
                  <a:srgbClr val="4C4747"/>
                </a:solidFill>
                <a:effectLst/>
                <a:uLnTx/>
                <a:uFillTx/>
                <a:latin typeface="Tahoma"/>
                <a:ea typeface="+mn-ea"/>
                <a:cs typeface="Tahoma"/>
              </a:rPr>
              <a:t>o</a:t>
            </a:r>
            <a:r>
              <a:rPr kumimoji="0" sz="1200" b="0" i="0" u="none" strike="noStrike" kern="1200" cap="none" spc="-130" normalizeH="0" baseline="0" noProof="0" dirty="0">
                <a:ln>
                  <a:noFill/>
                </a:ln>
                <a:solidFill>
                  <a:srgbClr val="4C4747"/>
                </a:solidFill>
                <a:effectLst/>
                <a:uLnTx/>
                <a:uFillTx/>
                <a:latin typeface="Tahoma"/>
                <a:ea typeface="+mn-ea"/>
                <a:cs typeface="Tahoma"/>
              </a:rPr>
              <a:t> </a:t>
            </a:r>
            <a:r>
              <a:rPr kumimoji="0" sz="1200" b="0" i="0" u="none" strike="noStrike" kern="1200" cap="none" spc="95" normalizeH="0" baseline="0" noProof="0" dirty="0">
                <a:ln>
                  <a:noFill/>
                </a:ln>
                <a:solidFill>
                  <a:srgbClr val="4C4747"/>
                </a:solidFill>
                <a:effectLst/>
                <a:uLnTx/>
                <a:uFillTx/>
                <a:latin typeface="Tahoma"/>
                <a:ea typeface="+mn-ea"/>
                <a:cs typeface="Tahoma"/>
              </a:rPr>
              <a:t>una</a:t>
            </a:r>
            <a:r>
              <a:rPr kumimoji="0" sz="1200" b="0" i="0" u="none" strike="noStrike" kern="1200" cap="none" spc="-130" normalizeH="0" baseline="0" noProof="0" dirty="0">
                <a:ln>
                  <a:noFill/>
                </a:ln>
                <a:solidFill>
                  <a:srgbClr val="4C4747"/>
                </a:solidFill>
                <a:effectLst/>
                <a:uLnTx/>
                <a:uFillTx/>
                <a:latin typeface="Tahoma"/>
                <a:ea typeface="+mn-ea"/>
                <a:cs typeface="Tahoma"/>
              </a:rPr>
              <a:t> </a:t>
            </a:r>
            <a:r>
              <a:rPr kumimoji="0" sz="1200" b="0" i="0" u="none" strike="noStrike" kern="1200" cap="none" spc="70" normalizeH="0" baseline="0" noProof="0" dirty="0">
                <a:ln>
                  <a:noFill/>
                </a:ln>
                <a:solidFill>
                  <a:srgbClr val="4C4747"/>
                </a:solidFill>
                <a:effectLst/>
                <a:uLnTx/>
                <a:uFillTx/>
                <a:latin typeface="Tahoma"/>
                <a:ea typeface="+mn-ea"/>
                <a:cs typeface="Tahoma"/>
              </a:rPr>
              <a:t>ejecución</a:t>
            </a:r>
            <a:r>
              <a:rPr kumimoji="0" sz="1200" b="0" i="0" u="none" strike="noStrike" kern="1200" cap="none" spc="-125" normalizeH="0" baseline="0" noProof="0" dirty="0">
                <a:ln>
                  <a:noFill/>
                </a:ln>
                <a:solidFill>
                  <a:srgbClr val="4C4747"/>
                </a:solidFill>
                <a:effectLst/>
                <a:uLnTx/>
                <a:uFillTx/>
                <a:latin typeface="Tahoma"/>
                <a:ea typeface="+mn-ea"/>
                <a:cs typeface="Tahoma"/>
              </a:rPr>
              <a:t> </a:t>
            </a:r>
            <a:r>
              <a:rPr kumimoji="0" sz="1200" b="0" i="0" u="none" strike="noStrike" kern="1200" cap="none" spc="85" normalizeH="0" baseline="0" noProof="0" dirty="0">
                <a:ln>
                  <a:noFill/>
                </a:ln>
                <a:solidFill>
                  <a:srgbClr val="4C4747"/>
                </a:solidFill>
                <a:effectLst/>
                <a:uLnTx/>
                <a:uFillTx/>
                <a:latin typeface="Tahoma"/>
                <a:ea typeface="+mn-ea"/>
                <a:cs typeface="Tahoma"/>
              </a:rPr>
              <a:t>por</a:t>
            </a:r>
            <a:r>
              <a:rPr kumimoji="0" sz="1200" b="0" i="0" u="none" strike="noStrike" kern="1200" cap="none" spc="-130" normalizeH="0" baseline="0" noProof="0" dirty="0">
                <a:ln>
                  <a:noFill/>
                </a:ln>
                <a:solidFill>
                  <a:srgbClr val="4C4747"/>
                </a:solidFill>
                <a:effectLst/>
                <a:uLnTx/>
                <a:uFillTx/>
                <a:latin typeface="Tahoma"/>
                <a:ea typeface="+mn-ea"/>
                <a:cs typeface="Tahoma"/>
              </a:rPr>
              <a:t> </a:t>
            </a:r>
            <a:r>
              <a:rPr kumimoji="0" sz="1200" b="0" i="0" u="none" strike="noStrike" kern="1200" cap="none" spc="70" normalizeH="0" baseline="0" noProof="0" dirty="0">
                <a:ln>
                  <a:noFill/>
                </a:ln>
                <a:solidFill>
                  <a:srgbClr val="4C4747"/>
                </a:solidFill>
                <a:effectLst/>
                <a:uLnTx/>
                <a:uFillTx/>
                <a:latin typeface="Tahoma"/>
                <a:ea typeface="+mn-ea"/>
                <a:cs typeface="Tahoma"/>
              </a:rPr>
              <a:t>parte</a:t>
            </a:r>
            <a:r>
              <a:rPr kumimoji="0" sz="1200" b="0" i="0" u="none" strike="noStrike" kern="1200" cap="none" spc="-130" normalizeH="0" baseline="0" noProof="0" dirty="0">
                <a:ln>
                  <a:noFill/>
                </a:ln>
                <a:solidFill>
                  <a:srgbClr val="4C4747"/>
                </a:solidFill>
                <a:effectLst/>
                <a:uLnTx/>
                <a:uFillTx/>
                <a:latin typeface="Tahoma"/>
                <a:ea typeface="+mn-ea"/>
                <a:cs typeface="Tahoma"/>
              </a:rPr>
              <a:t> </a:t>
            </a:r>
            <a:r>
              <a:rPr kumimoji="0" sz="1200" b="0" i="0" u="none" strike="noStrike" kern="1200" cap="none" spc="114" normalizeH="0" baseline="0" noProof="0" dirty="0">
                <a:ln>
                  <a:noFill/>
                </a:ln>
                <a:solidFill>
                  <a:srgbClr val="4C4747"/>
                </a:solidFill>
                <a:effectLst/>
                <a:uLnTx/>
                <a:uFillTx/>
                <a:latin typeface="Tahoma"/>
                <a:ea typeface="+mn-ea"/>
                <a:cs typeface="Tahoma"/>
              </a:rPr>
              <a:t>de </a:t>
            </a:r>
            <a:r>
              <a:rPr kumimoji="0" sz="1200" b="0" i="0" u="none" strike="noStrike" kern="1200" cap="none" spc="-440"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l</a:t>
            </a:r>
            <a:r>
              <a:rPr kumimoji="0" sz="1200" b="0" i="0" u="none" strike="noStrike" kern="1200" cap="none" spc="45" normalizeH="0" baseline="0" noProof="0" dirty="0">
                <a:ln>
                  <a:noFill/>
                </a:ln>
                <a:solidFill>
                  <a:srgbClr val="4C4747"/>
                </a:solidFill>
                <a:effectLst/>
                <a:uLnTx/>
                <a:uFillTx/>
                <a:latin typeface="Tahoma"/>
                <a:ea typeface="+mn-ea"/>
                <a:cs typeface="Tahoma"/>
              </a:rPr>
              <a:t>a</a:t>
            </a:r>
            <a:r>
              <a:rPr kumimoji="0" sz="1200" b="0" i="0" u="none" strike="noStrike" kern="1200" cap="none" spc="30" normalizeH="0" baseline="0" noProof="0" dirty="0">
                <a:ln>
                  <a:noFill/>
                </a:ln>
                <a:solidFill>
                  <a:srgbClr val="4C4747"/>
                </a:solidFill>
                <a:effectLst/>
                <a:uLnTx/>
                <a:uFillTx/>
                <a:latin typeface="Tahoma"/>
                <a:ea typeface="+mn-ea"/>
                <a:cs typeface="Tahoma"/>
              </a:rPr>
              <a:t>s</a:t>
            </a:r>
            <a:r>
              <a:rPr kumimoji="0" sz="1200" b="0" i="0" u="none" strike="noStrike" kern="1200" cap="none" spc="-155" normalizeH="0" baseline="0" noProof="0" dirty="0">
                <a:ln>
                  <a:noFill/>
                </a:ln>
                <a:solidFill>
                  <a:srgbClr val="4C4747"/>
                </a:solidFill>
                <a:effectLst/>
                <a:uLnTx/>
                <a:uFillTx/>
                <a:latin typeface="Tahoma"/>
                <a:ea typeface="+mn-ea"/>
                <a:cs typeface="Tahoma"/>
              </a:rPr>
              <a:t> </a:t>
            </a:r>
            <a:r>
              <a:rPr kumimoji="0" sz="1200" b="0" i="0" u="none" strike="noStrike" kern="1200" cap="none" spc="40" normalizeH="0" baseline="0" noProof="0" dirty="0">
                <a:ln>
                  <a:noFill/>
                </a:ln>
                <a:solidFill>
                  <a:srgbClr val="4C4747"/>
                </a:solidFill>
                <a:effectLst/>
                <a:uLnTx/>
                <a:uFillTx/>
                <a:latin typeface="Tahoma"/>
                <a:ea typeface="+mn-ea"/>
                <a:cs typeface="Tahoma"/>
              </a:rPr>
              <a:t>i</a:t>
            </a:r>
            <a:r>
              <a:rPr kumimoji="0" sz="1200" b="0" i="0" u="none" strike="noStrike" kern="1200" cap="none" spc="110" normalizeH="0" baseline="0" noProof="0" dirty="0">
                <a:ln>
                  <a:noFill/>
                </a:ln>
                <a:solidFill>
                  <a:srgbClr val="4C4747"/>
                </a:solidFill>
                <a:effectLst/>
                <a:uLnTx/>
                <a:uFillTx/>
                <a:latin typeface="Tahoma"/>
                <a:ea typeface="+mn-ea"/>
                <a:cs typeface="Tahoma"/>
              </a:rPr>
              <a:t>n</a:t>
            </a:r>
            <a:r>
              <a:rPr kumimoji="0" sz="1200" b="0" i="0" u="none" strike="noStrike" kern="1200" cap="none" spc="-10" normalizeH="0" baseline="0" noProof="0" dirty="0">
                <a:ln>
                  <a:noFill/>
                </a:ln>
                <a:solidFill>
                  <a:srgbClr val="4C4747"/>
                </a:solidFill>
                <a:effectLst/>
                <a:uLnTx/>
                <a:uFillTx/>
                <a:latin typeface="Tahoma"/>
                <a:ea typeface="+mn-ea"/>
                <a:cs typeface="Tahoma"/>
              </a:rPr>
              <a:t>s</a:t>
            </a:r>
            <a:r>
              <a:rPr kumimoji="0" sz="1200" b="0" i="0" u="none" strike="noStrike" kern="1200" cap="none" spc="60" normalizeH="0" baseline="0" noProof="0" dirty="0">
                <a:ln>
                  <a:noFill/>
                </a:ln>
                <a:solidFill>
                  <a:srgbClr val="4C4747"/>
                </a:solidFill>
                <a:effectLst/>
                <a:uLnTx/>
                <a:uFillTx/>
                <a:latin typeface="Tahoma"/>
                <a:ea typeface="+mn-ea"/>
                <a:cs typeface="Tahoma"/>
              </a:rPr>
              <a:t>t</a:t>
            </a:r>
            <a:r>
              <a:rPr kumimoji="0" sz="1200" b="0" i="0" u="none" strike="noStrike" kern="1200" cap="none" spc="40" normalizeH="0" baseline="0" noProof="0" dirty="0">
                <a:ln>
                  <a:noFill/>
                </a:ln>
                <a:solidFill>
                  <a:srgbClr val="4C4747"/>
                </a:solidFill>
                <a:effectLst/>
                <a:uLnTx/>
                <a:uFillTx/>
                <a:latin typeface="Tahoma"/>
                <a:ea typeface="+mn-ea"/>
                <a:cs typeface="Tahoma"/>
              </a:rPr>
              <a:t>i</a:t>
            </a:r>
            <a:r>
              <a:rPr kumimoji="0" sz="1200" b="0" i="0" u="none" strike="noStrike" kern="1200" cap="none" spc="60" normalizeH="0" baseline="0" noProof="0" dirty="0">
                <a:ln>
                  <a:noFill/>
                </a:ln>
                <a:solidFill>
                  <a:srgbClr val="4C4747"/>
                </a:solidFill>
                <a:effectLst/>
                <a:uLnTx/>
                <a:uFillTx/>
                <a:latin typeface="Tahoma"/>
                <a:ea typeface="+mn-ea"/>
                <a:cs typeface="Tahoma"/>
              </a:rPr>
              <a:t>t</a:t>
            </a:r>
            <a:r>
              <a:rPr kumimoji="0" sz="1200" b="0" i="0" u="none" strike="noStrike" kern="1200" cap="none" spc="95" normalizeH="0" baseline="0" noProof="0" dirty="0">
                <a:ln>
                  <a:noFill/>
                </a:ln>
                <a:solidFill>
                  <a:srgbClr val="4C4747"/>
                </a:solidFill>
                <a:effectLst/>
                <a:uLnTx/>
                <a:uFillTx/>
                <a:latin typeface="Tahoma"/>
                <a:ea typeface="+mn-ea"/>
                <a:cs typeface="Tahoma"/>
              </a:rPr>
              <a:t>u</a:t>
            </a:r>
            <a:r>
              <a:rPr kumimoji="0" sz="1200" b="0" i="0" u="none" strike="noStrike" kern="1200" cap="none" spc="105" normalizeH="0" baseline="0" noProof="0" dirty="0">
                <a:ln>
                  <a:noFill/>
                </a:ln>
                <a:solidFill>
                  <a:srgbClr val="4C4747"/>
                </a:solidFill>
                <a:effectLst/>
                <a:uLnTx/>
                <a:uFillTx/>
                <a:latin typeface="Tahoma"/>
                <a:ea typeface="+mn-ea"/>
                <a:cs typeface="Tahoma"/>
              </a:rPr>
              <a:t>c</a:t>
            </a:r>
            <a:r>
              <a:rPr kumimoji="0" sz="1200" b="0" i="0" u="none" strike="noStrike" kern="1200" cap="none" spc="40" normalizeH="0" baseline="0" noProof="0" dirty="0">
                <a:ln>
                  <a:noFill/>
                </a:ln>
                <a:solidFill>
                  <a:srgbClr val="4C4747"/>
                </a:solidFill>
                <a:effectLst/>
                <a:uLnTx/>
                <a:uFillTx/>
                <a:latin typeface="Tahoma"/>
                <a:ea typeface="+mn-ea"/>
                <a:cs typeface="Tahoma"/>
              </a:rPr>
              <a:t>i</a:t>
            </a:r>
            <a:r>
              <a:rPr kumimoji="0" sz="1200" b="0" i="0" u="none" strike="noStrike" kern="1200" cap="none" spc="75" normalizeH="0" baseline="0" noProof="0" dirty="0">
                <a:ln>
                  <a:noFill/>
                </a:ln>
                <a:solidFill>
                  <a:srgbClr val="4C4747"/>
                </a:solidFill>
                <a:effectLst/>
                <a:uLnTx/>
                <a:uFillTx/>
                <a:latin typeface="Tahoma"/>
                <a:ea typeface="+mn-ea"/>
                <a:cs typeface="Tahoma"/>
              </a:rPr>
              <a:t>o</a:t>
            </a:r>
            <a:r>
              <a:rPr kumimoji="0" sz="1200" b="0" i="0" u="none" strike="noStrike" kern="1200" cap="none" spc="110" normalizeH="0" baseline="0" noProof="0" dirty="0">
                <a:ln>
                  <a:noFill/>
                </a:ln>
                <a:solidFill>
                  <a:srgbClr val="4C4747"/>
                </a:solidFill>
                <a:effectLst/>
                <a:uLnTx/>
                <a:uFillTx/>
                <a:latin typeface="Tahoma"/>
                <a:ea typeface="+mn-ea"/>
                <a:cs typeface="Tahoma"/>
              </a:rPr>
              <a:t>n</a:t>
            </a:r>
            <a:r>
              <a:rPr kumimoji="0" sz="1200" b="0" i="0" u="none" strike="noStrike" kern="1200" cap="none" spc="45" normalizeH="0" baseline="0" noProof="0" dirty="0">
                <a:ln>
                  <a:noFill/>
                </a:ln>
                <a:solidFill>
                  <a:srgbClr val="4C4747"/>
                </a:solidFill>
                <a:effectLst/>
                <a:uLnTx/>
                <a:uFillTx/>
                <a:latin typeface="Tahoma"/>
                <a:ea typeface="+mn-ea"/>
                <a:cs typeface="Tahoma"/>
              </a:rPr>
              <a:t>e</a:t>
            </a:r>
            <a:r>
              <a:rPr kumimoji="0" sz="1200" b="0" i="0" u="none" strike="noStrike" kern="1200" cap="none" spc="-10" normalizeH="0" baseline="0" noProof="0" dirty="0">
                <a:ln>
                  <a:noFill/>
                </a:ln>
                <a:solidFill>
                  <a:srgbClr val="4C4747"/>
                </a:solidFill>
                <a:effectLst/>
                <a:uLnTx/>
                <a:uFillTx/>
                <a:latin typeface="Tahoma"/>
                <a:ea typeface="+mn-ea"/>
                <a:cs typeface="Tahoma"/>
              </a:rPr>
              <a:t>s</a:t>
            </a:r>
            <a:r>
              <a:rPr kumimoji="0" sz="1200" b="0" i="0" u="none" strike="noStrike" kern="1200" cap="none" spc="-125" normalizeH="0" baseline="0" noProof="0" dirty="0">
                <a:ln>
                  <a:noFill/>
                </a:ln>
                <a:solidFill>
                  <a:srgbClr val="4C4747"/>
                </a:solidFill>
                <a:effectLst/>
                <a:uLnTx/>
                <a:uFillTx/>
                <a:latin typeface="Tahoma"/>
                <a:ea typeface="+mn-ea"/>
                <a:cs typeface="Tahoma"/>
              </a:rPr>
              <a:t>.</a:t>
            </a: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12700" marR="5080" lvl="0" indent="0" algn="just" defTabSz="914400" rtl="0" eaLnBrk="1" fontAlgn="auto" latinLnBrk="0" hangingPunct="1">
              <a:lnSpc>
                <a:spcPct val="150000"/>
              </a:lnSpc>
              <a:spcBef>
                <a:spcPts val="0"/>
              </a:spcBef>
              <a:spcAft>
                <a:spcPts val="0"/>
              </a:spcAft>
              <a:buClrTx/>
              <a:buSzTx/>
              <a:buFontTx/>
              <a:buNone/>
              <a:tabLst/>
              <a:defRPr/>
            </a:pPr>
            <a:r>
              <a:rPr kumimoji="0" sz="1200" b="0" i="0" u="none" strike="noStrike" kern="1200" cap="none" spc="50" normalizeH="0" baseline="0" noProof="0" dirty="0">
                <a:ln>
                  <a:noFill/>
                </a:ln>
                <a:solidFill>
                  <a:srgbClr val="4C4747"/>
                </a:solidFill>
                <a:effectLst/>
                <a:uLnTx/>
                <a:uFillTx/>
                <a:latin typeface="Tahoma"/>
                <a:ea typeface="+mn-ea"/>
                <a:cs typeface="Tahoma"/>
              </a:rPr>
              <a:t>S</a:t>
            </a:r>
            <a:r>
              <a:rPr kumimoji="0" sz="1200" b="0" i="0" u="none" strike="noStrike" kern="1200" cap="none" spc="40" normalizeH="0" baseline="0" noProof="0" dirty="0">
                <a:ln>
                  <a:noFill/>
                </a:ln>
                <a:solidFill>
                  <a:srgbClr val="4C4747"/>
                </a:solidFill>
                <a:effectLst/>
                <a:uLnTx/>
                <a:uFillTx/>
                <a:latin typeface="Tahoma"/>
                <a:ea typeface="+mn-ea"/>
                <a:cs typeface="Tahoma"/>
              </a:rPr>
              <a:t>i</a:t>
            </a:r>
            <a:r>
              <a:rPr kumimoji="0" sz="1200" b="0" i="0" u="none" strike="noStrike" kern="1200" cap="none" spc="150" normalizeH="0" baseline="0" noProof="0" dirty="0">
                <a:ln>
                  <a:noFill/>
                </a:ln>
                <a:solidFill>
                  <a:srgbClr val="4C4747"/>
                </a:solidFill>
                <a:effectLst/>
                <a:uLnTx/>
                <a:uFillTx/>
                <a:latin typeface="Tahoma"/>
                <a:ea typeface="+mn-ea"/>
                <a:cs typeface="Tahoma"/>
              </a:rPr>
              <a:t>n</a:t>
            </a:r>
            <a:r>
              <a:rPr kumimoji="0" sz="1200" b="0" i="0" u="none" strike="noStrike" kern="1200" cap="none" spc="-145" normalizeH="0" baseline="0" noProof="0" dirty="0">
                <a:ln>
                  <a:noFill/>
                </a:ln>
                <a:solidFill>
                  <a:srgbClr val="4C4747"/>
                </a:solidFill>
                <a:effectLst/>
                <a:uLnTx/>
                <a:uFillTx/>
                <a:latin typeface="Tahoma"/>
                <a:ea typeface="+mn-ea"/>
                <a:cs typeface="Tahoma"/>
              </a:rPr>
              <a:t> </a:t>
            </a:r>
            <a:r>
              <a:rPr kumimoji="0" sz="1200" b="0" i="0" u="none" strike="noStrike" kern="1200" cap="none" spc="45" normalizeH="0" baseline="0" noProof="0" dirty="0">
                <a:ln>
                  <a:noFill/>
                </a:ln>
                <a:solidFill>
                  <a:srgbClr val="4C4747"/>
                </a:solidFill>
                <a:effectLst/>
                <a:uLnTx/>
                <a:uFillTx/>
                <a:latin typeface="Tahoma"/>
                <a:ea typeface="+mn-ea"/>
                <a:cs typeface="Tahoma"/>
              </a:rPr>
              <a:t>e</a:t>
            </a:r>
            <a:r>
              <a:rPr kumimoji="0" sz="1200" b="0" i="0" u="none" strike="noStrike" kern="1200" cap="none" spc="250" normalizeH="0" baseline="0" noProof="0" dirty="0">
                <a:ln>
                  <a:noFill/>
                </a:ln>
                <a:solidFill>
                  <a:srgbClr val="4C4747"/>
                </a:solidFill>
                <a:effectLst/>
                <a:uLnTx/>
                <a:uFillTx/>
                <a:latin typeface="Tahoma"/>
                <a:ea typeface="+mn-ea"/>
                <a:cs typeface="Tahoma"/>
              </a:rPr>
              <a:t>m</a:t>
            </a:r>
            <a:r>
              <a:rPr kumimoji="0" sz="1200" b="0" i="0" u="none" strike="noStrike" kern="1200" cap="none" spc="140" normalizeH="0" baseline="0" noProof="0" dirty="0">
                <a:ln>
                  <a:noFill/>
                </a:ln>
                <a:solidFill>
                  <a:srgbClr val="4C4747"/>
                </a:solidFill>
                <a:effectLst/>
                <a:uLnTx/>
                <a:uFillTx/>
                <a:latin typeface="Tahoma"/>
                <a:ea typeface="+mn-ea"/>
                <a:cs typeface="Tahoma"/>
              </a:rPr>
              <a:t>b</a:t>
            </a:r>
            <a:r>
              <a:rPr kumimoji="0" sz="1200" b="0" i="0" u="none" strike="noStrike" kern="1200" cap="none" spc="45" normalizeH="0" baseline="0" noProof="0" dirty="0">
                <a:ln>
                  <a:noFill/>
                </a:ln>
                <a:solidFill>
                  <a:srgbClr val="4C4747"/>
                </a:solidFill>
                <a:effectLst/>
                <a:uLnTx/>
                <a:uFillTx/>
                <a:latin typeface="Tahoma"/>
                <a:ea typeface="+mn-ea"/>
                <a:cs typeface="Tahoma"/>
              </a:rPr>
              <a:t>a</a:t>
            </a:r>
            <a:r>
              <a:rPr kumimoji="0" sz="1200" b="0" i="0" u="none" strike="noStrike" kern="1200" cap="none" spc="5" normalizeH="0" baseline="0" noProof="0" dirty="0">
                <a:ln>
                  <a:noFill/>
                </a:ln>
                <a:solidFill>
                  <a:srgbClr val="4C4747"/>
                </a:solidFill>
                <a:effectLst/>
                <a:uLnTx/>
                <a:uFillTx/>
                <a:latin typeface="Tahoma"/>
                <a:ea typeface="+mn-ea"/>
                <a:cs typeface="Tahoma"/>
              </a:rPr>
              <a:t>r</a:t>
            </a:r>
            <a:r>
              <a:rPr kumimoji="0" sz="1200" b="0" i="0" u="none" strike="noStrike" kern="1200" cap="none" spc="85" normalizeH="0" baseline="0" noProof="0" dirty="0">
                <a:ln>
                  <a:noFill/>
                </a:ln>
                <a:solidFill>
                  <a:srgbClr val="4C4747"/>
                </a:solidFill>
                <a:effectLst/>
                <a:uLnTx/>
                <a:uFillTx/>
                <a:latin typeface="Tahoma"/>
                <a:ea typeface="+mn-ea"/>
                <a:cs typeface="Tahoma"/>
              </a:rPr>
              <a:t>g</a:t>
            </a:r>
            <a:r>
              <a:rPr kumimoji="0" sz="1200" b="0" i="0" u="none" strike="noStrike" kern="1200" cap="none" spc="75" normalizeH="0" baseline="0" noProof="0" dirty="0">
                <a:ln>
                  <a:noFill/>
                </a:ln>
                <a:solidFill>
                  <a:srgbClr val="4C4747"/>
                </a:solidFill>
                <a:effectLst/>
                <a:uLnTx/>
                <a:uFillTx/>
                <a:latin typeface="Tahoma"/>
                <a:ea typeface="+mn-ea"/>
                <a:cs typeface="Tahoma"/>
              </a:rPr>
              <a:t>o</a:t>
            </a:r>
            <a:r>
              <a:rPr kumimoji="0" sz="1200" b="0" i="0" u="none" strike="noStrike" kern="1200" cap="none" spc="-130" normalizeH="0" baseline="0" noProof="0" dirty="0">
                <a:ln>
                  <a:noFill/>
                </a:ln>
                <a:solidFill>
                  <a:srgbClr val="4C4747"/>
                </a:solidFill>
                <a:effectLst/>
                <a:uLnTx/>
                <a:uFillTx/>
                <a:latin typeface="Tahoma"/>
                <a:ea typeface="+mn-ea"/>
                <a:cs typeface="Tahoma"/>
              </a:rPr>
              <a:t>,</a:t>
            </a:r>
            <a:r>
              <a:rPr kumimoji="0" sz="1200" b="0" i="0" u="none" strike="noStrike" kern="1200" cap="none" spc="-145" normalizeH="0" baseline="0" noProof="0" dirty="0">
                <a:ln>
                  <a:noFill/>
                </a:ln>
                <a:solidFill>
                  <a:srgbClr val="4C4747"/>
                </a:solidFill>
                <a:effectLst/>
                <a:uLnTx/>
                <a:uFillTx/>
                <a:latin typeface="Tahoma"/>
                <a:ea typeface="+mn-ea"/>
                <a:cs typeface="Tahoma"/>
              </a:rPr>
              <a:t> </a:t>
            </a:r>
            <a:r>
              <a:rPr kumimoji="0" sz="1200" b="0" i="0" u="none" strike="noStrike" kern="1200" cap="none" spc="110" normalizeH="0" baseline="0" noProof="0" dirty="0">
                <a:ln>
                  <a:noFill/>
                </a:ln>
                <a:solidFill>
                  <a:srgbClr val="4C4747"/>
                </a:solidFill>
                <a:effectLst/>
                <a:uLnTx/>
                <a:uFillTx/>
                <a:latin typeface="Tahoma"/>
                <a:ea typeface="+mn-ea"/>
                <a:cs typeface="Tahoma"/>
              </a:rPr>
              <a:t>n</a:t>
            </a:r>
            <a:r>
              <a:rPr kumimoji="0" sz="1200" b="0" i="0" u="none" strike="noStrike" kern="1200" cap="none" spc="114" normalizeH="0" baseline="0" noProof="0" dirty="0">
                <a:ln>
                  <a:noFill/>
                </a:ln>
                <a:solidFill>
                  <a:srgbClr val="4C4747"/>
                </a:solidFill>
                <a:effectLst/>
                <a:uLnTx/>
                <a:uFillTx/>
                <a:latin typeface="Tahoma"/>
                <a:ea typeface="+mn-ea"/>
                <a:cs typeface="Tahoma"/>
              </a:rPr>
              <a:t>o</a:t>
            </a:r>
            <a:r>
              <a:rPr kumimoji="0" sz="1200" b="0" i="0" u="none" strike="noStrike" kern="1200" cap="none" spc="-145" normalizeH="0" baseline="0" noProof="0" dirty="0">
                <a:ln>
                  <a:noFill/>
                </a:ln>
                <a:solidFill>
                  <a:srgbClr val="4C4747"/>
                </a:solidFill>
                <a:effectLst/>
                <a:uLnTx/>
                <a:uFillTx/>
                <a:latin typeface="Tahoma"/>
                <a:ea typeface="+mn-ea"/>
                <a:cs typeface="Tahoma"/>
              </a:rPr>
              <a:t> </a:t>
            </a:r>
            <a:r>
              <a:rPr kumimoji="0" sz="1200" b="0" i="0" u="none" strike="noStrike" kern="1200" cap="none" spc="-10" normalizeH="0" baseline="0" noProof="0" dirty="0">
                <a:ln>
                  <a:noFill/>
                </a:ln>
                <a:solidFill>
                  <a:srgbClr val="4C4747"/>
                </a:solidFill>
                <a:effectLst/>
                <a:uLnTx/>
                <a:uFillTx/>
                <a:latin typeface="Tahoma"/>
                <a:ea typeface="+mn-ea"/>
                <a:cs typeface="Tahoma"/>
              </a:rPr>
              <a:t>s</a:t>
            </a:r>
            <a:r>
              <a:rPr kumimoji="0" sz="1200" b="0" i="0" u="none" strike="noStrike" kern="1200" cap="none" spc="40" normalizeH="0" baseline="0" noProof="0" dirty="0">
                <a:ln>
                  <a:noFill/>
                </a:ln>
                <a:solidFill>
                  <a:srgbClr val="4C4747"/>
                </a:solidFill>
                <a:effectLst/>
                <a:uLnTx/>
                <a:uFillTx/>
                <a:latin typeface="Tahoma"/>
                <a:ea typeface="+mn-ea"/>
                <a:cs typeface="Tahoma"/>
              </a:rPr>
              <a:t>i</a:t>
            </a:r>
            <a:r>
              <a:rPr kumimoji="0" sz="1200" b="0" i="0" u="none" strike="noStrike" kern="1200" cap="none" spc="45" normalizeH="0" baseline="0" noProof="0" dirty="0">
                <a:ln>
                  <a:noFill/>
                </a:ln>
                <a:solidFill>
                  <a:srgbClr val="4C4747"/>
                </a:solidFill>
                <a:effectLst/>
                <a:uLnTx/>
                <a:uFillTx/>
                <a:latin typeface="Tahoma"/>
                <a:ea typeface="+mn-ea"/>
                <a:cs typeface="Tahoma"/>
              </a:rPr>
              <a:t>e</a:t>
            </a:r>
            <a:r>
              <a:rPr kumimoji="0" sz="1200" b="0" i="0" u="none" strike="noStrike" kern="1200" cap="none" spc="250" normalizeH="0" baseline="0" noProof="0" dirty="0">
                <a:ln>
                  <a:noFill/>
                </a:ln>
                <a:solidFill>
                  <a:srgbClr val="4C4747"/>
                </a:solidFill>
                <a:effectLst/>
                <a:uLnTx/>
                <a:uFillTx/>
                <a:latin typeface="Tahoma"/>
                <a:ea typeface="+mn-ea"/>
                <a:cs typeface="Tahoma"/>
              </a:rPr>
              <a:t>m</a:t>
            </a:r>
            <a:r>
              <a:rPr kumimoji="0" sz="1200" b="0" i="0" u="none" strike="noStrike" kern="1200" cap="none" spc="140" normalizeH="0" baseline="0" noProof="0" dirty="0">
                <a:ln>
                  <a:noFill/>
                </a:ln>
                <a:solidFill>
                  <a:srgbClr val="4C4747"/>
                </a:solidFill>
                <a:effectLst/>
                <a:uLnTx/>
                <a:uFillTx/>
                <a:latin typeface="Tahoma"/>
                <a:ea typeface="+mn-ea"/>
                <a:cs typeface="Tahoma"/>
              </a:rPr>
              <a:t>p</a:t>
            </a:r>
            <a:r>
              <a:rPr kumimoji="0" sz="1200" b="0" i="0" u="none" strike="noStrike" kern="1200" cap="none" spc="5" normalizeH="0" baseline="0" noProof="0" dirty="0">
                <a:ln>
                  <a:noFill/>
                </a:ln>
                <a:solidFill>
                  <a:srgbClr val="4C4747"/>
                </a:solidFill>
                <a:effectLst/>
                <a:uLnTx/>
                <a:uFillTx/>
                <a:latin typeface="Tahoma"/>
                <a:ea typeface="+mn-ea"/>
                <a:cs typeface="Tahoma"/>
              </a:rPr>
              <a:t>r</a:t>
            </a:r>
            <a:r>
              <a:rPr kumimoji="0" sz="1200" b="0" i="0" u="none" strike="noStrike" kern="1200" cap="none" spc="85" normalizeH="0" baseline="0" noProof="0" dirty="0">
                <a:ln>
                  <a:noFill/>
                </a:ln>
                <a:solidFill>
                  <a:srgbClr val="4C4747"/>
                </a:solidFill>
                <a:effectLst/>
                <a:uLnTx/>
                <a:uFillTx/>
                <a:latin typeface="Tahoma"/>
                <a:ea typeface="+mn-ea"/>
                <a:cs typeface="Tahoma"/>
              </a:rPr>
              <a:t>e</a:t>
            </a:r>
            <a:r>
              <a:rPr kumimoji="0" sz="1200" b="0" i="0" u="none" strike="noStrike" kern="1200" cap="none" spc="-145" normalizeH="0" baseline="0" noProof="0" dirty="0">
                <a:ln>
                  <a:noFill/>
                </a:ln>
                <a:solidFill>
                  <a:srgbClr val="4C4747"/>
                </a:solidFill>
                <a:effectLst/>
                <a:uLnTx/>
                <a:uFillTx/>
                <a:latin typeface="Tahoma"/>
                <a:ea typeface="+mn-ea"/>
                <a:cs typeface="Tahoma"/>
              </a:rPr>
              <a:t> </a:t>
            </a:r>
            <a:r>
              <a:rPr kumimoji="0" sz="1200" b="0" i="0" u="none" strike="noStrike" kern="1200" cap="none" spc="-10" normalizeH="0" baseline="0" noProof="0" dirty="0">
                <a:ln>
                  <a:noFill/>
                </a:ln>
                <a:solidFill>
                  <a:srgbClr val="4C4747"/>
                </a:solidFill>
                <a:effectLst/>
                <a:uLnTx/>
                <a:uFillTx/>
                <a:latin typeface="Tahoma"/>
                <a:ea typeface="+mn-ea"/>
                <a:cs typeface="Tahoma"/>
              </a:rPr>
              <a:t>s</a:t>
            </a:r>
            <a:r>
              <a:rPr kumimoji="0" sz="1200" b="0" i="0" u="none" strike="noStrike" kern="1200" cap="none" spc="95" normalizeH="0" baseline="0" noProof="0" dirty="0">
                <a:ln>
                  <a:noFill/>
                </a:ln>
                <a:solidFill>
                  <a:srgbClr val="4C4747"/>
                </a:solidFill>
                <a:effectLst/>
                <a:uLnTx/>
                <a:uFillTx/>
                <a:latin typeface="Tahoma"/>
                <a:ea typeface="+mn-ea"/>
                <a:cs typeface="Tahoma"/>
              </a:rPr>
              <a:t>u</a:t>
            </a:r>
            <a:r>
              <a:rPr kumimoji="0" sz="1200" b="0" i="0" u="none" strike="noStrike" kern="1200" cap="none" spc="-10" normalizeH="0" baseline="0" noProof="0" dirty="0">
                <a:ln>
                  <a:noFill/>
                </a:ln>
                <a:solidFill>
                  <a:srgbClr val="4C4747"/>
                </a:solidFill>
                <a:effectLst/>
                <a:uLnTx/>
                <a:uFillTx/>
                <a:latin typeface="Tahoma"/>
                <a:ea typeface="+mn-ea"/>
                <a:cs typeface="Tahoma"/>
              </a:rPr>
              <a:t>s</a:t>
            </a:r>
            <a:r>
              <a:rPr kumimoji="0" sz="1200" b="0" i="0" u="none" strike="noStrike" kern="1200" cap="none" spc="60" normalizeH="0" baseline="0" noProof="0" dirty="0">
                <a:ln>
                  <a:noFill/>
                </a:ln>
                <a:solidFill>
                  <a:srgbClr val="4C4747"/>
                </a:solidFill>
                <a:effectLst/>
                <a:uLnTx/>
                <a:uFillTx/>
                <a:latin typeface="Tahoma"/>
                <a:ea typeface="+mn-ea"/>
                <a:cs typeface="Tahoma"/>
              </a:rPr>
              <a:t>t</a:t>
            </a:r>
            <a:r>
              <a:rPr kumimoji="0" sz="1200" b="0" i="0" u="none" strike="noStrike" kern="1200" cap="none" spc="40" normalizeH="0" baseline="0" noProof="0" dirty="0">
                <a:ln>
                  <a:noFill/>
                </a:ln>
                <a:solidFill>
                  <a:srgbClr val="4C4747"/>
                </a:solidFill>
                <a:effectLst/>
                <a:uLnTx/>
                <a:uFillTx/>
                <a:latin typeface="Tahoma"/>
                <a:ea typeface="+mn-ea"/>
                <a:cs typeface="Tahoma"/>
              </a:rPr>
              <a:t>i</a:t>
            </a:r>
            <a:r>
              <a:rPr kumimoji="0" sz="1200" b="0" i="0" u="none" strike="noStrike" kern="1200" cap="none" spc="60" normalizeH="0" baseline="0" noProof="0" dirty="0">
                <a:ln>
                  <a:noFill/>
                </a:ln>
                <a:solidFill>
                  <a:srgbClr val="4C4747"/>
                </a:solidFill>
                <a:effectLst/>
                <a:uLnTx/>
                <a:uFillTx/>
                <a:latin typeface="Tahoma"/>
                <a:ea typeface="+mn-ea"/>
                <a:cs typeface="Tahoma"/>
              </a:rPr>
              <a:t>t</a:t>
            </a:r>
            <a:r>
              <a:rPr kumimoji="0" sz="1200" b="0" i="0" u="none" strike="noStrike" kern="1200" cap="none" spc="95" normalizeH="0" baseline="0" noProof="0" dirty="0">
                <a:ln>
                  <a:noFill/>
                </a:ln>
                <a:solidFill>
                  <a:srgbClr val="4C4747"/>
                </a:solidFill>
                <a:effectLst/>
                <a:uLnTx/>
                <a:uFillTx/>
                <a:latin typeface="Tahoma"/>
                <a:ea typeface="+mn-ea"/>
                <a:cs typeface="Tahoma"/>
              </a:rPr>
              <a:t>u</a:t>
            </a:r>
            <a:r>
              <a:rPr kumimoji="0" sz="1200" b="0" i="0" u="none" strike="noStrike" kern="1200" cap="none" spc="5" normalizeH="0" baseline="0" noProof="0" dirty="0">
                <a:ln>
                  <a:noFill/>
                </a:ln>
                <a:solidFill>
                  <a:srgbClr val="4C4747"/>
                </a:solidFill>
                <a:effectLst/>
                <a:uLnTx/>
                <a:uFillTx/>
                <a:latin typeface="Tahoma"/>
                <a:ea typeface="+mn-ea"/>
                <a:cs typeface="Tahoma"/>
              </a:rPr>
              <a:t>y</a:t>
            </a:r>
            <a:r>
              <a:rPr kumimoji="0" sz="1200" b="0" i="0" u="none" strike="noStrike" kern="1200" cap="none" spc="45" normalizeH="0" baseline="0" noProof="0" dirty="0">
                <a:ln>
                  <a:noFill/>
                </a:ln>
                <a:solidFill>
                  <a:srgbClr val="4C4747"/>
                </a:solidFill>
                <a:effectLst/>
                <a:uLnTx/>
                <a:uFillTx/>
                <a:latin typeface="Tahoma"/>
                <a:ea typeface="+mn-ea"/>
                <a:cs typeface="Tahoma"/>
              </a:rPr>
              <a:t>e</a:t>
            </a:r>
            <a:r>
              <a:rPr kumimoji="0" sz="1200" b="0" i="0" u="none" strike="noStrike" kern="1200" cap="none" spc="150" normalizeH="0" baseline="0" noProof="0" dirty="0">
                <a:ln>
                  <a:noFill/>
                </a:ln>
                <a:solidFill>
                  <a:srgbClr val="4C4747"/>
                </a:solidFill>
                <a:effectLst/>
                <a:uLnTx/>
                <a:uFillTx/>
                <a:latin typeface="Tahoma"/>
                <a:ea typeface="+mn-ea"/>
                <a:cs typeface="Tahoma"/>
              </a:rPr>
              <a:t>n</a:t>
            </a:r>
            <a:r>
              <a:rPr kumimoji="0" sz="1200" b="0" i="0" u="none" strike="noStrike" kern="1200" cap="none" spc="-145"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l</a:t>
            </a:r>
            <a:r>
              <a:rPr kumimoji="0" sz="1200" b="0" i="0" u="none" strike="noStrike" kern="1200" cap="none" spc="45" normalizeH="0" baseline="0" noProof="0" dirty="0">
                <a:ln>
                  <a:noFill/>
                </a:ln>
                <a:solidFill>
                  <a:srgbClr val="4C4747"/>
                </a:solidFill>
                <a:effectLst/>
                <a:uLnTx/>
                <a:uFillTx/>
                <a:latin typeface="Tahoma"/>
                <a:ea typeface="+mn-ea"/>
                <a:cs typeface="Tahoma"/>
              </a:rPr>
              <a:t>a</a:t>
            </a:r>
            <a:r>
              <a:rPr kumimoji="0" sz="1200" b="0" i="0" u="none" strike="noStrike" kern="1200" cap="none" spc="30" normalizeH="0" baseline="0" noProof="0" dirty="0">
                <a:ln>
                  <a:noFill/>
                </a:ln>
                <a:solidFill>
                  <a:srgbClr val="4C4747"/>
                </a:solidFill>
                <a:effectLst/>
                <a:uLnTx/>
                <a:uFillTx/>
                <a:latin typeface="Tahoma"/>
                <a:ea typeface="+mn-ea"/>
                <a:cs typeface="Tahoma"/>
              </a:rPr>
              <a:t>s</a:t>
            </a:r>
            <a:r>
              <a:rPr kumimoji="0" sz="1200" b="0" i="0" u="none" strike="noStrike" kern="1200" cap="none" spc="-145" normalizeH="0" baseline="0" noProof="0" dirty="0">
                <a:ln>
                  <a:noFill/>
                </a:ln>
                <a:solidFill>
                  <a:srgbClr val="4C4747"/>
                </a:solidFill>
                <a:effectLst/>
                <a:uLnTx/>
                <a:uFillTx/>
                <a:latin typeface="Tahoma"/>
                <a:ea typeface="+mn-ea"/>
                <a:cs typeface="Tahoma"/>
              </a:rPr>
              <a:t> </a:t>
            </a:r>
            <a:r>
              <a:rPr kumimoji="0" sz="1200" b="0" i="0" u="none" strike="noStrike" kern="1200" cap="none" spc="140" normalizeH="0" baseline="0" noProof="0" dirty="0">
                <a:ln>
                  <a:noFill/>
                </a:ln>
                <a:solidFill>
                  <a:srgbClr val="4C4747"/>
                </a:solidFill>
                <a:effectLst/>
                <a:uLnTx/>
                <a:uFillTx/>
                <a:latin typeface="Tahoma"/>
                <a:ea typeface="+mn-ea"/>
                <a:cs typeface="Tahoma"/>
              </a:rPr>
              <a:t>p</a:t>
            </a:r>
            <a:r>
              <a:rPr kumimoji="0" sz="1200" b="0" i="0" u="none" strike="noStrike" kern="1200" cap="none" spc="45" normalizeH="0" baseline="0" noProof="0" dirty="0">
                <a:ln>
                  <a:noFill/>
                </a:ln>
                <a:solidFill>
                  <a:srgbClr val="4C4747"/>
                </a:solidFill>
                <a:effectLst/>
                <a:uLnTx/>
                <a:uFillTx/>
                <a:latin typeface="Tahoma"/>
                <a:ea typeface="+mn-ea"/>
                <a:cs typeface="Tahoma"/>
              </a:rPr>
              <a:t>a</a:t>
            </a:r>
            <a:r>
              <a:rPr kumimoji="0" sz="1200" b="0" i="0" u="none" strike="noStrike" kern="1200" cap="none" spc="55" normalizeH="0" baseline="0" noProof="0" dirty="0">
                <a:ln>
                  <a:noFill/>
                </a:ln>
                <a:solidFill>
                  <a:srgbClr val="4C4747"/>
                </a:solidFill>
                <a:effectLst/>
                <a:uLnTx/>
                <a:uFillTx/>
                <a:latin typeface="Tahoma"/>
                <a:ea typeface="+mn-ea"/>
                <a:cs typeface="Tahoma"/>
              </a:rPr>
              <a:t>l</a:t>
            </a:r>
            <a:r>
              <a:rPr kumimoji="0" sz="1200" b="0" i="0" u="none" strike="noStrike" kern="1200" cap="none" spc="45" normalizeH="0" baseline="0" noProof="0" dirty="0">
                <a:ln>
                  <a:noFill/>
                </a:ln>
                <a:solidFill>
                  <a:srgbClr val="4C4747"/>
                </a:solidFill>
                <a:effectLst/>
                <a:uLnTx/>
                <a:uFillTx/>
                <a:latin typeface="Tahoma"/>
                <a:ea typeface="+mn-ea"/>
                <a:cs typeface="Tahoma"/>
              </a:rPr>
              <a:t>a</a:t>
            </a:r>
            <a:r>
              <a:rPr kumimoji="0" sz="1200" b="0" i="0" u="none" strike="noStrike" kern="1200" cap="none" spc="140" normalizeH="0" baseline="0" noProof="0" dirty="0">
                <a:ln>
                  <a:noFill/>
                </a:ln>
                <a:solidFill>
                  <a:srgbClr val="4C4747"/>
                </a:solidFill>
                <a:effectLst/>
                <a:uLnTx/>
                <a:uFillTx/>
                <a:latin typeface="Tahoma"/>
                <a:ea typeface="+mn-ea"/>
                <a:cs typeface="Tahoma"/>
              </a:rPr>
              <a:t>b</a:t>
            </a:r>
            <a:r>
              <a:rPr kumimoji="0" sz="1200" b="0" i="0" u="none" strike="noStrike" kern="1200" cap="none" spc="5" normalizeH="0" baseline="0" noProof="0" dirty="0">
                <a:ln>
                  <a:noFill/>
                </a:ln>
                <a:solidFill>
                  <a:srgbClr val="4C4747"/>
                </a:solidFill>
                <a:effectLst/>
                <a:uLnTx/>
                <a:uFillTx/>
                <a:latin typeface="Tahoma"/>
                <a:ea typeface="+mn-ea"/>
                <a:cs typeface="Tahoma"/>
              </a:rPr>
              <a:t>r</a:t>
            </a:r>
            <a:r>
              <a:rPr kumimoji="0" sz="1200" b="0" i="0" u="none" strike="noStrike" kern="1200" cap="none" spc="45" normalizeH="0" baseline="0" noProof="0" dirty="0">
                <a:ln>
                  <a:noFill/>
                </a:ln>
                <a:solidFill>
                  <a:srgbClr val="4C4747"/>
                </a:solidFill>
                <a:effectLst/>
                <a:uLnTx/>
                <a:uFillTx/>
                <a:latin typeface="Tahoma"/>
                <a:ea typeface="+mn-ea"/>
                <a:cs typeface="Tahoma"/>
              </a:rPr>
              <a:t>a</a:t>
            </a:r>
            <a:r>
              <a:rPr kumimoji="0" sz="1200" b="0" i="0" u="none" strike="noStrike" kern="1200" cap="none" spc="30" normalizeH="0" baseline="0" noProof="0" dirty="0">
                <a:ln>
                  <a:noFill/>
                </a:ln>
                <a:solidFill>
                  <a:srgbClr val="4C4747"/>
                </a:solidFill>
                <a:effectLst/>
                <a:uLnTx/>
                <a:uFillTx/>
                <a:latin typeface="Tahoma"/>
                <a:ea typeface="+mn-ea"/>
                <a:cs typeface="Tahoma"/>
              </a:rPr>
              <a:t>s</a:t>
            </a:r>
            <a:r>
              <a:rPr kumimoji="0" sz="1200" b="0" i="0" u="none" strike="noStrike" kern="1200" cap="none" spc="-145" normalizeH="0" baseline="0" noProof="0" dirty="0">
                <a:ln>
                  <a:noFill/>
                </a:ln>
                <a:solidFill>
                  <a:srgbClr val="4C4747"/>
                </a:solidFill>
                <a:effectLst/>
                <a:uLnTx/>
                <a:uFillTx/>
                <a:latin typeface="Tahoma"/>
                <a:ea typeface="+mn-ea"/>
                <a:cs typeface="Tahoma"/>
              </a:rPr>
              <a:t> </a:t>
            </a:r>
            <a:r>
              <a:rPr kumimoji="0" sz="1200" b="0" i="0" u="none" strike="noStrike" kern="1200" cap="none" spc="145" normalizeH="0" baseline="0" noProof="0" dirty="0">
                <a:ln>
                  <a:noFill/>
                </a:ln>
                <a:solidFill>
                  <a:srgbClr val="4C4747"/>
                </a:solidFill>
                <a:effectLst/>
                <a:uLnTx/>
                <a:uFillTx/>
                <a:latin typeface="Tahoma"/>
                <a:ea typeface="+mn-ea"/>
                <a:cs typeface="Tahoma"/>
              </a:rPr>
              <a:t>q</a:t>
            </a:r>
            <a:r>
              <a:rPr kumimoji="0" sz="1200" b="0" i="0" u="none" strike="noStrike" kern="1200" cap="none" spc="95" normalizeH="0" baseline="0" noProof="0" dirty="0">
                <a:ln>
                  <a:noFill/>
                </a:ln>
                <a:solidFill>
                  <a:srgbClr val="4C4747"/>
                </a:solidFill>
                <a:effectLst/>
                <a:uLnTx/>
                <a:uFillTx/>
                <a:latin typeface="Tahoma"/>
                <a:ea typeface="+mn-ea"/>
                <a:cs typeface="Tahoma"/>
              </a:rPr>
              <a:t>u</a:t>
            </a:r>
            <a:r>
              <a:rPr kumimoji="0" sz="1200" b="0" i="0" u="none" strike="noStrike" kern="1200" cap="none" spc="85" normalizeH="0" baseline="0" noProof="0" dirty="0">
                <a:ln>
                  <a:noFill/>
                </a:ln>
                <a:solidFill>
                  <a:srgbClr val="4C4747"/>
                </a:solidFill>
                <a:effectLst/>
                <a:uLnTx/>
                <a:uFillTx/>
                <a:latin typeface="Tahoma"/>
                <a:ea typeface="+mn-ea"/>
                <a:cs typeface="Tahoma"/>
              </a:rPr>
              <a:t>e</a:t>
            </a:r>
            <a:r>
              <a:rPr kumimoji="0" sz="1200" b="0" i="0" u="none" strike="noStrike" kern="1200" cap="none" spc="-145"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l</a:t>
            </a:r>
            <a:r>
              <a:rPr kumimoji="0" sz="1200" b="0" i="0" u="none" strike="noStrike" kern="1200" cap="none" spc="60" normalizeH="0" baseline="0" noProof="0" dirty="0">
                <a:ln>
                  <a:noFill/>
                </a:ln>
                <a:solidFill>
                  <a:srgbClr val="4C4747"/>
                </a:solidFill>
                <a:effectLst/>
                <a:uLnTx/>
                <a:uFillTx/>
                <a:latin typeface="Tahoma"/>
                <a:ea typeface="+mn-ea"/>
                <a:cs typeface="Tahoma"/>
              </a:rPr>
              <a:t>a  </a:t>
            </a:r>
            <a:r>
              <a:rPr kumimoji="0" sz="1200" b="0" i="0" u="none" strike="noStrike" kern="1200" cap="none" spc="50" normalizeH="0" baseline="0" noProof="0" dirty="0">
                <a:ln>
                  <a:noFill/>
                </a:ln>
                <a:solidFill>
                  <a:srgbClr val="4C4747"/>
                </a:solidFill>
                <a:effectLst/>
                <a:uLnTx/>
                <a:uFillTx/>
                <a:latin typeface="Tahoma"/>
                <a:ea typeface="+mn-ea"/>
                <a:cs typeface="Tahoma"/>
              </a:rPr>
              <a:t>describen.</a:t>
            </a:r>
            <a:r>
              <a:rPr kumimoji="0" sz="1200" b="0" i="0" u="none" strike="noStrike" kern="1200" cap="none" spc="55" normalizeH="0" baseline="0" noProof="0" dirty="0">
                <a:ln>
                  <a:noFill/>
                </a:ln>
                <a:solidFill>
                  <a:srgbClr val="4C4747"/>
                </a:solidFill>
                <a:effectLst/>
                <a:uLnTx/>
                <a:uFillTx/>
                <a:latin typeface="Tahoma"/>
                <a:ea typeface="+mn-ea"/>
                <a:cs typeface="Tahoma"/>
              </a:rPr>
              <a:t> </a:t>
            </a:r>
            <a:r>
              <a:rPr kumimoji="0" sz="1200" b="0" i="0" u="none" strike="noStrike" kern="1200" cap="none" spc="70" normalizeH="0" baseline="0" noProof="0" dirty="0">
                <a:ln>
                  <a:noFill/>
                </a:ln>
                <a:solidFill>
                  <a:srgbClr val="4C4747"/>
                </a:solidFill>
                <a:effectLst/>
                <a:uLnTx/>
                <a:uFillTx/>
                <a:latin typeface="Tahoma"/>
                <a:ea typeface="+mn-ea"/>
                <a:cs typeface="Tahoma"/>
              </a:rPr>
              <a:t>Se </a:t>
            </a:r>
            <a:r>
              <a:rPr kumimoji="0" sz="1200" b="0" i="0" u="none" strike="noStrike" kern="1200" cap="none" spc="65" normalizeH="0" baseline="0" noProof="0" dirty="0">
                <a:ln>
                  <a:noFill/>
                </a:ln>
                <a:solidFill>
                  <a:srgbClr val="4C4747"/>
                </a:solidFill>
                <a:effectLst/>
                <a:uLnTx/>
                <a:uFillTx/>
                <a:latin typeface="Tahoma"/>
                <a:ea typeface="+mn-ea"/>
                <a:cs typeface="Tahoma"/>
              </a:rPr>
              <a:t>recomienda, </a:t>
            </a:r>
            <a:r>
              <a:rPr kumimoji="0" sz="1200" b="0" i="0" u="none" strike="noStrike" kern="1200" cap="none" spc="110" normalizeH="0" baseline="0" noProof="0" dirty="0">
                <a:ln>
                  <a:noFill/>
                </a:ln>
                <a:solidFill>
                  <a:srgbClr val="4C4747"/>
                </a:solidFill>
                <a:effectLst/>
                <a:uLnTx/>
                <a:uFillTx/>
                <a:latin typeface="Tahoma"/>
                <a:ea typeface="+mn-ea"/>
                <a:cs typeface="Tahoma"/>
              </a:rPr>
              <a:t>que </a:t>
            </a:r>
            <a:r>
              <a:rPr kumimoji="0" sz="1200" b="0" i="0" u="none" strike="noStrike" kern="1200" cap="none" spc="114" normalizeH="0" baseline="0" noProof="0" dirty="0">
                <a:ln>
                  <a:noFill/>
                </a:ln>
                <a:solidFill>
                  <a:srgbClr val="4C4747"/>
                </a:solidFill>
                <a:effectLst/>
                <a:uLnTx/>
                <a:uFillTx/>
                <a:latin typeface="Tahoma"/>
                <a:ea typeface="+mn-ea"/>
                <a:cs typeface="Tahoma"/>
              </a:rPr>
              <a:t>de </a:t>
            </a:r>
            <a:r>
              <a:rPr kumimoji="0" sz="1200" b="0" i="0" u="none" strike="noStrike" kern="1200" cap="none" spc="30" normalizeH="0" baseline="0" noProof="0" dirty="0">
                <a:ln>
                  <a:noFill/>
                </a:ln>
                <a:solidFill>
                  <a:srgbClr val="4C4747"/>
                </a:solidFill>
                <a:effectLst/>
                <a:uLnTx/>
                <a:uFillTx/>
                <a:latin typeface="Tahoma"/>
                <a:ea typeface="+mn-ea"/>
                <a:cs typeface="Tahoma"/>
              </a:rPr>
              <a:t>ser </a:t>
            </a:r>
            <a:r>
              <a:rPr kumimoji="0" sz="1200" b="0" i="0" u="none" strike="noStrike" kern="1200" cap="none" spc="55" normalizeH="0" baseline="0" noProof="0" dirty="0">
                <a:ln>
                  <a:noFill/>
                </a:ln>
                <a:solidFill>
                  <a:srgbClr val="4C4747"/>
                </a:solidFill>
                <a:effectLst/>
                <a:uLnTx/>
                <a:uFillTx/>
                <a:latin typeface="Tahoma"/>
                <a:ea typeface="+mn-ea"/>
                <a:cs typeface="Tahoma"/>
              </a:rPr>
              <a:t>necesario </a:t>
            </a:r>
            <a:r>
              <a:rPr kumimoji="0" sz="1200" b="0" i="0" u="none" strike="noStrike" kern="1200" cap="none" spc="70" normalizeH="0" baseline="0" noProof="0" dirty="0">
                <a:ln>
                  <a:noFill/>
                </a:ln>
                <a:solidFill>
                  <a:srgbClr val="4C4747"/>
                </a:solidFill>
                <a:effectLst/>
                <a:uLnTx/>
                <a:uFillTx/>
                <a:latin typeface="Tahoma"/>
                <a:ea typeface="+mn-ea"/>
                <a:cs typeface="Tahoma"/>
              </a:rPr>
              <a:t>la </a:t>
            </a:r>
            <a:r>
              <a:rPr kumimoji="0" sz="1200" b="0" i="0" u="none" strike="noStrike" kern="1200" cap="none" spc="75" normalizeH="0" baseline="0" noProof="0" dirty="0">
                <a:ln>
                  <a:noFill/>
                </a:ln>
                <a:solidFill>
                  <a:srgbClr val="4C4747"/>
                </a:solidFill>
                <a:effectLst/>
                <a:uLnTx/>
                <a:uFillTx/>
                <a:latin typeface="Tahoma"/>
                <a:ea typeface="+mn-ea"/>
                <a:cs typeface="Tahoma"/>
              </a:rPr>
              <a:t> </a:t>
            </a:r>
            <a:r>
              <a:rPr kumimoji="0" sz="1200" b="0" i="0" u="none" strike="noStrike" kern="1200" cap="none" spc="85" normalizeH="0" baseline="0" noProof="0" dirty="0">
                <a:ln>
                  <a:noFill/>
                </a:ln>
                <a:solidFill>
                  <a:srgbClr val="4C4747"/>
                </a:solidFill>
                <a:effectLst/>
                <a:uLnTx/>
                <a:uFillTx/>
                <a:latin typeface="Tahoma"/>
                <a:ea typeface="+mn-ea"/>
                <a:cs typeface="Tahoma"/>
              </a:rPr>
              <a:t>colocación</a:t>
            </a:r>
            <a:r>
              <a:rPr kumimoji="0" sz="1200" b="0" i="0" u="none" strike="noStrike" kern="1200" cap="none" spc="-125" normalizeH="0" baseline="0" noProof="0" dirty="0">
                <a:ln>
                  <a:noFill/>
                </a:ln>
                <a:solidFill>
                  <a:srgbClr val="4C4747"/>
                </a:solidFill>
                <a:effectLst/>
                <a:uLnTx/>
                <a:uFillTx/>
                <a:latin typeface="Tahoma"/>
                <a:ea typeface="+mn-ea"/>
                <a:cs typeface="Tahoma"/>
              </a:rPr>
              <a:t> </a:t>
            </a:r>
            <a:r>
              <a:rPr kumimoji="0" sz="1200" b="0" i="0" u="none" strike="noStrike" kern="1200" cap="none" spc="114" normalizeH="0" baseline="0" noProof="0" dirty="0">
                <a:ln>
                  <a:noFill/>
                </a:ln>
                <a:solidFill>
                  <a:srgbClr val="4C4747"/>
                </a:solidFill>
                <a:effectLst/>
                <a:uLnTx/>
                <a:uFillTx/>
                <a:latin typeface="Tahoma"/>
                <a:ea typeface="+mn-ea"/>
                <a:cs typeface="Tahoma"/>
              </a:rPr>
              <a:t>de</a:t>
            </a:r>
            <a:r>
              <a:rPr kumimoji="0" sz="1200" b="0" i="0" u="none" strike="noStrike" kern="1200" cap="none" spc="-125" normalizeH="0" baseline="0" noProof="0" dirty="0">
                <a:ln>
                  <a:noFill/>
                </a:ln>
                <a:solidFill>
                  <a:srgbClr val="4C4747"/>
                </a:solidFill>
                <a:effectLst/>
                <a:uLnTx/>
                <a:uFillTx/>
                <a:latin typeface="Tahoma"/>
                <a:ea typeface="+mn-ea"/>
                <a:cs typeface="Tahoma"/>
              </a:rPr>
              <a:t> </a:t>
            </a:r>
            <a:r>
              <a:rPr kumimoji="0" sz="1200" b="0" i="0" u="none" strike="noStrike" kern="1200" cap="none" spc="10" normalizeH="0" baseline="0" noProof="0" dirty="0">
                <a:ln>
                  <a:noFill/>
                </a:ln>
                <a:solidFill>
                  <a:srgbClr val="4C4747"/>
                </a:solidFill>
                <a:effectLst/>
                <a:uLnTx/>
                <a:uFillTx/>
                <a:latin typeface="Tahoma"/>
                <a:ea typeface="+mn-ea"/>
                <a:cs typeface="Tahoma"/>
              </a:rPr>
              <a:t>fotos,</a:t>
            </a:r>
            <a:r>
              <a:rPr kumimoji="0" sz="1200" b="0" i="0" u="none" strike="noStrike" kern="1200" cap="none" spc="-125" normalizeH="0" baseline="0" noProof="0" dirty="0">
                <a:ln>
                  <a:noFill/>
                </a:ln>
                <a:solidFill>
                  <a:srgbClr val="4C4747"/>
                </a:solidFill>
                <a:effectLst/>
                <a:uLnTx/>
                <a:uFillTx/>
                <a:latin typeface="Tahoma"/>
                <a:ea typeface="+mn-ea"/>
                <a:cs typeface="Tahoma"/>
              </a:rPr>
              <a:t> </a:t>
            </a:r>
            <a:r>
              <a:rPr kumimoji="0" sz="1200" b="0" i="0" u="none" strike="noStrike" kern="1200" cap="none" spc="40" normalizeH="0" baseline="0" noProof="0" dirty="0">
                <a:ln>
                  <a:noFill/>
                </a:ln>
                <a:solidFill>
                  <a:srgbClr val="4C4747"/>
                </a:solidFill>
                <a:effectLst/>
                <a:uLnTx/>
                <a:uFillTx/>
                <a:latin typeface="Tahoma"/>
                <a:ea typeface="+mn-ea"/>
                <a:cs typeface="Tahoma"/>
              </a:rPr>
              <a:t>se</a:t>
            </a:r>
            <a:r>
              <a:rPr kumimoji="0" sz="1200" b="0" i="0" u="none" strike="noStrike" kern="1200" cap="none" spc="-125" normalizeH="0" baseline="0" noProof="0" dirty="0">
                <a:ln>
                  <a:noFill/>
                </a:ln>
                <a:solidFill>
                  <a:srgbClr val="4C4747"/>
                </a:solidFill>
                <a:effectLst/>
                <a:uLnTx/>
                <a:uFillTx/>
                <a:latin typeface="Tahoma"/>
                <a:ea typeface="+mn-ea"/>
                <a:cs typeface="Tahoma"/>
              </a:rPr>
              <a:t> </a:t>
            </a:r>
            <a:r>
              <a:rPr kumimoji="0" sz="1200" b="0" i="0" u="none" strike="noStrike" kern="1200" cap="none" spc="60" normalizeH="0" baseline="0" noProof="0" dirty="0">
                <a:ln>
                  <a:noFill/>
                </a:ln>
                <a:solidFill>
                  <a:srgbClr val="4C4747"/>
                </a:solidFill>
                <a:effectLst/>
                <a:uLnTx/>
                <a:uFillTx/>
                <a:latin typeface="Tahoma"/>
                <a:ea typeface="+mn-ea"/>
                <a:cs typeface="Tahoma"/>
              </a:rPr>
              <a:t>priorice</a:t>
            </a:r>
            <a:r>
              <a:rPr kumimoji="0" sz="1200" b="0" i="0" u="none" strike="noStrike" kern="1200" cap="none" spc="-125" normalizeH="0" baseline="0" noProof="0" dirty="0">
                <a:ln>
                  <a:noFill/>
                </a:ln>
                <a:solidFill>
                  <a:srgbClr val="4C4747"/>
                </a:solidFill>
                <a:effectLst/>
                <a:uLnTx/>
                <a:uFillTx/>
                <a:latin typeface="Tahoma"/>
                <a:ea typeface="+mn-ea"/>
                <a:cs typeface="Tahoma"/>
              </a:rPr>
              <a:t> </a:t>
            </a:r>
            <a:r>
              <a:rPr kumimoji="0" sz="1200" b="0" i="0" u="none" strike="noStrike" kern="1200" cap="none" spc="70" normalizeH="0" baseline="0" noProof="0" dirty="0">
                <a:ln>
                  <a:noFill/>
                </a:ln>
                <a:solidFill>
                  <a:srgbClr val="4C4747"/>
                </a:solidFill>
                <a:effectLst/>
                <a:uLnTx/>
                <a:uFillTx/>
                <a:latin typeface="Tahoma"/>
                <a:ea typeface="+mn-ea"/>
                <a:cs typeface="Tahoma"/>
              </a:rPr>
              <a:t>para</a:t>
            </a:r>
            <a:r>
              <a:rPr kumimoji="0" sz="1200" b="0" i="0" u="none" strike="noStrike" kern="1200" cap="none" spc="-125" normalizeH="0" baseline="0" noProof="0" dirty="0">
                <a:ln>
                  <a:noFill/>
                </a:ln>
                <a:solidFill>
                  <a:srgbClr val="4C4747"/>
                </a:solidFill>
                <a:effectLst/>
                <a:uLnTx/>
                <a:uFillTx/>
                <a:latin typeface="Tahoma"/>
                <a:ea typeface="+mn-ea"/>
                <a:cs typeface="Tahoma"/>
              </a:rPr>
              <a:t> </a:t>
            </a:r>
            <a:r>
              <a:rPr kumimoji="0" sz="1200" b="0" i="0" u="none" strike="noStrike" kern="1200" cap="none" spc="65" normalizeH="0" baseline="0" noProof="0" dirty="0">
                <a:ln>
                  <a:noFill/>
                </a:ln>
                <a:solidFill>
                  <a:srgbClr val="4C4747"/>
                </a:solidFill>
                <a:effectLst/>
                <a:uLnTx/>
                <a:uFillTx/>
                <a:latin typeface="Tahoma"/>
                <a:ea typeface="+mn-ea"/>
                <a:cs typeface="Tahoma"/>
              </a:rPr>
              <a:t>su</a:t>
            </a:r>
            <a:r>
              <a:rPr kumimoji="0" sz="1200" b="0" i="0" u="none" strike="noStrike" kern="1200" cap="none" spc="-125" normalizeH="0" baseline="0" noProof="0" dirty="0">
                <a:ln>
                  <a:noFill/>
                </a:ln>
                <a:solidFill>
                  <a:srgbClr val="4C4747"/>
                </a:solidFill>
                <a:effectLst/>
                <a:uLnTx/>
                <a:uFillTx/>
                <a:latin typeface="Tahoma"/>
                <a:ea typeface="+mn-ea"/>
                <a:cs typeface="Tahoma"/>
              </a:rPr>
              <a:t> </a:t>
            </a:r>
            <a:r>
              <a:rPr kumimoji="0" sz="1200" b="0" i="0" u="none" strike="noStrike" kern="1200" cap="none" spc="50" normalizeH="0" baseline="0" noProof="0" dirty="0">
                <a:ln>
                  <a:noFill/>
                </a:ln>
                <a:solidFill>
                  <a:srgbClr val="4C4747"/>
                </a:solidFill>
                <a:effectLst/>
                <a:uLnTx/>
                <a:uFillTx/>
                <a:latin typeface="Tahoma"/>
                <a:ea typeface="+mn-ea"/>
                <a:cs typeface="Tahoma"/>
              </a:rPr>
              <a:t>presentación,</a:t>
            </a:r>
            <a:r>
              <a:rPr kumimoji="0" sz="1200" b="0" i="0" u="none" strike="noStrike" kern="1200" cap="none" spc="-125" normalizeH="0" baseline="0" noProof="0" dirty="0">
                <a:ln>
                  <a:noFill/>
                </a:ln>
                <a:solidFill>
                  <a:srgbClr val="4C4747"/>
                </a:solidFill>
                <a:effectLst/>
                <a:uLnTx/>
                <a:uFillTx/>
                <a:latin typeface="Tahoma"/>
                <a:ea typeface="+mn-ea"/>
                <a:cs typeface="Tahoma"/>
              </a:rPr>
              <a:t> </a:t>
            </a:r>
            <a:r>
              <a:rPr kumimoji="0" sz="1200" b="0" i="0" u="none" strike="noStrike" kern="1200" cap="none" spc="70" normalizeH="0" baseline="0" noProof="0" dirty="0">
                <a:ln>
                  <a:noFill/>
                </a:ln>
                <a:solidFill>
                  <a:srgbClr val="4C4747"/>
                </a:solidFill>
                <a:effectLst/>
                <a:uLnTx/>
                <a:uFillTx/>
                <a:latin typeface="Tahoma"/>
                <a:ea typeface="+mn-ea"/>
                <a:cs typeface="Tahoma"/>
              </a:rPr>
              <a:t>el </a:t>
            </a:r>
            <a:r>
              <a:rPr kumimoji="0" sz="1200" b="0" i="0" u="none" strike="noStrike" kern="1200" cap="none" spc="-440" normalizeH="0" baseline="0" noProof="0" dirty="0">
                <a:ln>
                  <a:noFill/>
                </a:ln>
                <a:solidFill>
                  <a:srgbClr val="4C4747"/>
                </a:solidFill>
                <a:effectLst/>
                <a:uLnTx/>
                <a:uFillTx/>
                <a:latin typeface="Tahoma"/>
                <a:ea typeface="+mn-ea"/>
                <a:cs typeface="Tahoma"/>
              </a:rPr>
              <a:t> </a:t>
            </a:r>
            <a:r>
              <a:rPr kumimoji="0" sz="1200" b="0" i="0" u="none" strike="noStrike" kern="1200" cap="none" spc="70" normalizeH="0" baseline="0" noProof="0" dirty="0">
                <a:ln>
                  <a:noFill/>
                </a:ln>
                <a:solidFill>
                  <a:srgbClr val="4C4747"/>
                </a:solidFill>
                <a:effectLst/>
                <a:uLnTx/>
                <a:uFillTx/>
                <a:latin typeface="Tahoma"/>
                <a:ea typeface="+mn-ea"/>
                <a:cs typeface="Tahoma"/>
              </a:rPr>
              <a:t>espacio </a:t>
            </a:r>
            <a:r>
              <a:rPr kumimoji="0" sz="1200" b="0" i="0" u="none" strike="noStrike" kern="1200" cap="none" spc="110" normalizeH="0" baseline="0" noProof="0" dirty="0">
                <a:ln>
                  <a:noFill/>
                </a:ln>
                <a:solidFill>
                  <a:srgbClr val="4C4747"/>
                </a:solidFill>
                <a:effectLst/>
                <a:uLnTx/>
                <a:uFillTx/>
                <a:latin typeface="Tahoma"/>
                <a:ea typeface="+mn-ea"/>
                <a:cs typeface="Tahoma"/>
              </a:rPr>
              <a:t>que </a:t>
            </a:r>
            <a:r>
              <a:rPr kumimoji="0" sz="1200" b="0" i="0" u="none" strike="noStrike" kern="1200" cap="none" spc="50" normalizeH="0" baseline="0" noProof="0" dirty="0">
                <a:ln>
                  <a:noFill/>
                </a:ln>
                <a:solidFill>
                  <a:srgbClr val="4C4747"/>
                </a:solidFill>
                <a:effectLst/>
                <a:uLnTx/>
                <a:uFillTx/>
                <a:latin typeface="Tahoma"/>
                <a:ea typeface="+mn-ea"/>
                <a:cs typeface="Tahoma"/>
              </a:rPr>
              <a:t>ofrece </a:t>
            </a:r>
            <a:r>
              <a:rPr kumimoji="0" sz="1200" b="0" i="0" u="none" strike="noStrike" kern="1200" cap="none" spc="70" normalizeH="0" baseline="0" noProof="0" dirty="0">
                <a:ln>
                  <a:noFill/>
                </a:ln>
                <a:solidFill>
                  <a:srgbClr val="4C4747"/>
                </a:solidFill>
                <a:effectLst/>
                <a:uLnTx/>
                <a:uFillTx/>
                <a:latin typeface="Tahoma"/>
                <a:ea typeface="+mn-ea"/>
                <a:cs typeface="Tahoma"/>
              </a:rPr>
              <a:t>la </a:t>
            </a:r>
            <a:r>
              <a:rPr kumimoji="0" sz="1200" b="0" i="0" u="none" strike="noStrike" kern="1200" cap="none" spc="75" normalizeH="0" baseline="0" noProof="0" dirty="0">
                <a:ln>
                  <a:noFill/>
                </a:ln>
                <a:solidFill>
                  <a:srgbClr val="4C4747"/>
                </a:solidFill>
                <a:effectLst/>
                <a:uLnTx/>
                <a:uFillTx/>
                <a:latin typeface="Tahoma"/>
                <a:ea typeface="+mn-ea"/>
                <a:cs typeface="Tahoma"/>
              </a:rPr>
              <a:t>sección </a:t>
            </a:r>
            <a:r>
              <a:rPr kumimoji="0" sz="1200" b="0" i="0" u="none" strike="noStrike" kern="1200" cap="none" spc="114" normalizeH="0" baseline="0" noProof="0" dirty="0">
                <a:ln>
                  <a:noFill/>
                </a:ln>
                <a:solidFill>
                  <a:srgbClr val="4C4747"/>
                </a:solidFill>
                <a:effectLst/>
                <a:uLnTx/>
                <a:uFillTx/>
                <a:latin typeface="Tahoma"/>
                <a:ea typeface="+mn-ea"/>
                <a:cs typeface="Tahoma"/>
              </a:rPr>
              <a:t>de </a:t>
            </a:r>
            <a:r>
              <a:rPr kumimoji="0" sz="1200" b="0" i="0" u="none" strike="noStrike" kern="1200" cap="none" spc="25" normalizeH="0" baseline="0" noProof="0" dirty="0">
                <a:ln>
                  <a:noFill/>
                </a:ln>
                <a:solidFill>
                  <a:srgbClr val="4C4747"/>
                </a:solidFill>
                <a:effectLst/>
                <a:uLnTx/>
                <a:uFillTx/>
                <a:latin typeface="Tahoma"/>
                <a:ea typeface="+mn-ea"/>
                <a:cs typeface="Tahoma"/>
              </a:rPr>
              <a:t>anexos, </a:t>
            </a:r>
            <a:r>
              <a:rPr kumimoji="0" sz="1200" b="0" i="0" u="none" strike="noStrike" kern="1200" cap="none" spc="85" normalizeH="0" baseline="0" noProof="0" dirty="0">
                <a:ln>
                  <a:noFill/>
                </a:ln>
                <a:solidFill>
                  <a:srgbClr val="4C4747"/>
                </a:solidFill>
                <a:effectLst/>
                <a:uLnTx/>
                <a:uFillTx/>
                <a:latin typeface="Tahoma"/>
                <a:ea typeface="+mn-ea"/>
                <a:cs typeface="Tahoma"/>
              </a:rPr>
              <a:t>a </a:t>
            </a:r>
            <a:r>
              <a:rPr kumimoji="0" sz="1200" b="0" i="0" u="none" strike="noStrike" kern="1200" cap="none" spc="60" normalizeH="0" baseline="0" noProof="0" dirty="0">
                <a:ln>
                  <a:noFill/>
                </a:ln>
                <a:solidFill>
                  <a:srgbClr val="4C4747"/>
                </a:solidFill>
                <a:effectLst/>
                <a:uLnTx/>
                <a:uFillTx/>
                <a:latin typeface="Tahoma"/>
                <a:ea typeface="+mn-ea"/>
                <a:cs typeface="Tahoma"/>
              </a:rPr>
              <a:t>fin </a:t>
            </a:r>
            <a:r>
              <a:rPr kumimoji="0" sz="1200" b="0" i="0" u="none" strike="noStrike" kern="1200" cap="none" spc="114" normalizeH="0" baseline="0" noProof="0" dirty="0">
                <a:ln>
                  <a:noFill/>
                </a:ln>
                <a:solidFill>
                  <a:srgbClr val="4C4747"/>
                </a:solidFill>
                <a:effectLst/>
                <a:uLnTx/>
                <a:uFillTx/>
                <a:latin typeface="Tahoma"/>
                <a:ea typeface="+mn-ea"/>
                <a:cs typeface="Tahoma"/>
              </a:rPr>
              <a:t>de </a:t>
            </a:r>
            <a:r>
              <a:rPr kumimoji="0" sz="1200" b="0" i="0" u="none" strike="noStrike" kern="1200" cap="none" spc="110" normalizeH="0" baseline="0" noProof="0" dirty="0">
                <a:ln>
                  <a:noFill/>
                </a:ln>
                <a:solidFill>
                  <a:srgbClr val="4C4747"/>
                </a:solidFill>
                <a:effectLst/>
                <a:uLnTx/>
                <a:uFillTx/>
                <a:latin typeface="Tahoma"/>
                <a:ea typeface="+mn-ea"/>
                <a:cs typeface="Tahoma"/>
              </a:rPr>
              <a:t>no </a:t>
            </a:r>
            <a:r>
              <a:rPr kumimoji="0" sz="1200" b="0" i="0" u="none" strike="noStrike" kern="1200" cap="none" spc="-440"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cargar</a:t>
            </a:r>
            <a:r>
              <a:rPr kumimoji="0" sz="1200" b="0" i="0" u="none" strike="noStrike" kern="1200" cap="none" spc="60" normalizeH="0" baseline="0" noProof="0" dirty="0">
                <a:ln>
                  <a:noFill/>
                </a:ln>
                <a:solidFill>
                  <a:srgbClr val="4C4747"/>
                </a:solidFill>
                <a:effectLst/>
                <a:uLnTx/>
                <a:uFillTx/>
                <a:latin typeface="Tahoma"/>
                <a:ea typeface="+mn-ea"/>
                <a:cs typeface="Tahoma"/>
              </a:rPr>
              <a:t> </a:t>
            </a:r>
            <a:r>
              <a:rPr kumimoji="0" sz="1200" b="0" i="0" u="none" strike="noStrike" kern="1200" cap="none" spc="45" normalizeH="0" baseline="0" noProof="0" dirty="0">
                <a:ln>
                  <a:noFill/>
                </a:ln>
                <a:solidFill>
                  <a:srgbClr val="4C4747"/>
                </a:solidFill>
                <a:effectLst/>
                <a:uLnTx/>
                <a:uFillTx/>
                <a:latin typeface="Tahoma"/>
                <a:ea typeface="+mn-ea"/>
                <a:cs typeface="Tahoma"/>
              </a:rPr>
              <a:t>las</a:t>
            </a:r>
            <a:r>
              <a:rPr kumimoji="0" sz="1200" b="0" i="0" u="none" strike="noStrike" kern="1200" cap="none" spc="50" normalizeH="0" baseline="0" noProof="0" dirty="0">
                <a:ln>
                  <a:noFill/>
                </a:ln>
                <a:solidFill>
                  <a:srgbClr val="4C4747"/>
                </a:solidFill>
                <a:effectLst/>
                <a:uLnTx/>
                <a:uFillTx/>
                <a:latin typeface="Tahoma"/>
                <a:ea typeface="+mn-ea"/>
                <a:cs typeface="Tahoma"/>
              </a:rPr>
              <a:t> </a:t>
            </a:r>
            <a:r>
              <a:rPr kumimoji="0" sz="1200" b="0" i="0" u="none" strike="noStrike" kern="1200" cap="none" spc="35" normalizeH="0" baseline="0" noProof="0" dirty="0">
                <a:ln>
                  <a:noFill/>
                </a:ln>
                <a:solidFill>
                  <a:srgbClr val="4C4747"/>
                </a:solidFill>
                <a:effectLst/>
                <a:uLnTx/>
                <a:uFillTx/>
                <a:latin typeface="Tahoma"/>
                <a:ea typeface="+mn-ea"/>
                <a:cs typeface="Tahoma"/>
              </a:rPr>
              <a:t>áreas</a:t>
            </a:r>
            <a:r>
              <a:rPr kumimoji="0" sz="1200" b="0" i="0" u="none" strike="noStrike" kern="1200" cap="none" spc="40" normalizeH="0" baseline="0" noProof="0" dirty="0">
                <a:ln>
                  <a:noFill/>
                </a:ln>
                <a:solidFill>
                  <a:srgbClr val="4C4747"/>
                </a:solidFill>
                <a:effectLst/>
                <a:uLnTx/>
                <a:uFillTx/>
                <a:latin typeface="Tahoma"/>
                <a:ea typeface="+mn-ea"/>
                <a:cs typeface="Tahoma"/>
              </a:rPr>
              <a:t> </a:t>
            </a:r>
            <a:r>
              <a:rPr kumimoji="0" sz="1200" b="0" i="0" u="none" strike="noStrike" kern="1200" cap="none" spc="70" normalizeH="0" baseline="0" noProof="0" dirty="0">
                <a:ln>
                  <a:noFill/>
                </a:ln>
                <a:solidFill>
                  <a:srgbClr val="4C4747"/>
                </a:solidFill>
                <a:effectLst/>
                <a:uLnTx/>
                <a:uFillTx/>
                <a:latin typeface="Tahoma"/>
                <a:ea typeface="+mn-ea"/>
                <a:cs typeface="Tahoma"/>
              </a:rPr>
              <a:t>principales</a:t>
            </a:r>
            <a:r>
              <a:rPr kumimoji="0" sz="1200" b="0" i="0" u="none" strike="noStrike" kern="1200" cap="none" spc="75" normalizeH="0" baseline="0" noProof="0" dirty="0">
                <a:ln>
                  <a:noFill/>
                </a:ln>
                <a:solidFill>
                  <a:srgbClr val="4C4747"/>
                </a:solidFill>
                <a:effectLst/>
                <a:uLnTx/>
                <a:uFillTx/>
                <a:latin typeface="Tahoma"/>
                <a:ea typeface="+mn-ea"/>
                <a:cs typeface="Tahoma"/>
              </a:rPr>
              <a:t> </a:t>
            </a:r>
            <a:r>
              <a:rPr kumimoji="0" sz="1200" b="0" i="0" u="none" strike="noStrike" kern="1200" cap="none" spc="114" normalizeH="0" baseline="0" noProof="0" dirty="0">
                <a:ln>
                  <a:noFill/>
                </a:ln>
                <a:solidFill>
                  <a:srgbClr val="4C4747"/>
                </a:solidFill>
                <a:effectLst/>
                <a:uLnTx/>
                <a:uFillTx/>
                <a:latin typeface="Tahoma"/>
                <a:ea typeface="+mn-ea"/>
                <a:cs typeface="Tahoma"/>
              </a:rPr>
              <a:t>de</a:t>
            </a:r>
            <a:r>
              <a:rPr kumimoji="0" sz="1200" b="0" i="0" u="none" strike="noStrike" kern="1200" cap="none" spc="120" normalizeH="0" baseline="0" noProof="0" dirty="0">
                <a:ln>
                  <a:noFill/>
                </a:ln>
                <a:solidFill>
                  <a:srgbClr val="4C4747"/>
                </a:solidFill>
                <a:effectLst/>
                <a:uLnTx/>
                <a:uFillTx/>
                <a:latin typeface="Tahoma"/>
                <a:ea typeface="+mn-ea"/>
                <a:cs typeface="Tahoma"/>
              </a:rPr>
              <a:t> </a:t>
            </a:r>
            <a:r>
              <a:rPr kumimoji="0" sz="1200" b="0" i="0" u="none" strike="noStrike" kern="1200" cap="none" spc="70" normalizeH="0" baseline="0" noProof="0" dirty="0">
                <a:ln>
                  <a:noFill/>
                </a:ln>
                <a:solidFill>
                  <a:srgbClr val="4C4747"/>
                </a:solidFill>
                <a:effectLst/>
                <a:uLnTx/>
                <a:uFillTx/>
                <a:latin typeface="Tahoma"/>
                <a:ea typeface="+mn-ea"/>
                <a:cs typeface="Tahoma"/>
              </a:rPr>
              <a:t>la</a:t>
            </a:r>
            <a:r>
              <a:rPr kumimoji="0" sz="1200" b="0" i="0" u="none" strike="noStrike" kern="1200" cap="none" spc="75" normalizeH="0" baseline="0" noProof="0" dirty="0">
                <a:ln>
                  <a:noFill/>
                </a:ln>
                <a:solidFill>
                  <a:srgbClr val="4C4747"/>
                </a:solidFill>
                <a:effectLst/>
                <a:uLnTx/>
                <a:uFillTx/>
                <a:latin typeface="Tahoma"/>
                <a:ea typeface="+mn-ea"/>
                <a:cs typeface="Tahoma"/>
              </a:rPr>
              <a:t> </a:t>
            </a:r>
            <a:r>
              <a:rPr kumimoji="0" sz="1200" b="0" i="0" u="none" strike="noStrike" kern="1200" cap="none" spc="105" normalizeH="0" baseline="0" noProof="0" dirty="0">
                <a:ln>
                  <a:noFill/>
                </a:ln>
                <a:solidFill>
                  <a:srgbClr val="4C4747"/>
                </a:solidFill>
                <a:effectLst/>
                <a:uLnTx/>
                <a:uFillTx/>
                <a:latin typeface="Tahoma"/>
                <a:ea typeface="+mn-ea"/>
                <a:cs typeface="Tahoma"/>
              </a:rPr>
              <a:t>memoria</a:t>
            </a:r>
            <a:r>
              <a:rPr kumimoji="0" sz="1200" b="0" i="0" u="none" strike="noStrike" kern="1200" cap="none" spc="110" normalizeH="0" baseline="0" noProof="0" dirty="0">
                <a:ln>
                  <a:noFill/>
                </a:ln>
                <a:solidFill>
                  <a:srgbClr val="4C4747"/>
                </a:solidFill>
                <a:effectLst/>
                <a:uLnTx/>
                <a:uFillTx/>
                <a:latin typeface="Tahoma"/>
                <a:ea typeface="+mn-ea"/>
                <a:cs typeface="Tahoma"/>
              </a:rPr>
              <a:t> con </a:t>
            </a:r>
            <a:r>
              <a:rPr kumimoji="0" sz="1200" b="0" i="0" u="none" strike="noStrike" kern="1200" cap="none" spc="114"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imágenes.</a:t>
            </a:r>
            <a:r>
              <a:rPr kumimoji="0" sz="1200" b="0" i="0" u="none" strike="noStrike" kern="1200" cap="none" spc="60" normalizeH="0" baseline="0" noProof="0" dirty="0">
                <a:ln>
                  <a:noFill/>
                </a:ln>
                <a:solidFill>
                  <a:srgbClr val="4C4747"/>
                </a:solidFill>
                <a:effectLst/>
                <a:uLnTx/>
                <a:uFillTx/>
                <a:latin typeface="Tahoma"/>
                <a:ea typeface="+mn-ea"/>
                <a:cs typeface="Tahoma"/>
              </a:rPr>
              <a:t> </a:t>
            </a:r>
            <a:r>
              <a:rPr kumimoji="0" sz="1200" b="0" i="0" u="none" strike="noStrike" kern="1200" cap="none" spc="30" normalizeH="0" baseline="0" noProof="0" dirty="0">
                <a:ln>
                  <a:noFill/>
                </a:ln>
                <a:solidFill>
                  <a:srgbClr val="4C4747"/>
                </a:solidFill>
                <a:effectLst/>
                <a:uLnTx/>
                <a:uFillTx/>
                <a:latin typeface="Tahoma"/>
                <a:ea typeface="+mn-ea"/>
                <a:cs typeface="Tahoma"/>
              </a:rPr>
              <a:t>Las</a:t>
            </a:r>
            <a:r>
              <a:rPr kumimoji="0" sz="1200" b="0" i="0" u="none" strike="noStrike" kern="1200" cap="none" spc="35" normalizeH="0" baseline="0" noProof="0" dirty="0">
                <a:ln>
                  <a:noFill/>
                </a:ln>
                <a:solidFill>
                  <a:srgbClr val="4C4747"/>
                </a:solidFill>
                <a:effectLst/>
                <a:uLnTx/>
                <a:uFillTx/>
                <a:latin typeface="Tahoma"/>
                <a:ea typeface="+mn-ea"/>
                <a:cs typeface="Tahoma"/>
              </a:rPr>
              <a:t> </a:t>
            </a:r>
            <a:r>
              <a:rPr kumimoji="0" sz="1200" b="0" i="0" u="none" strike="noStrike" kern="1200" cap="none" spc="40" normalizeH="0" baseline="0" noProof="0" dirty="0">
                <a:ln>
                  <a:noFill/>
                </a:ln>
                <a:solidFill>
                  <a:srgbClr val="4C4747"/>
                </a:solidFill>
                <a:effectLst/>
                <a:uLnTx/>
                <a:uFillTx/>
                <a:latin typeface="Tahoma"/>
                <a:ea typeface="+mn-ea"/>
                <a:cs typeface="Tahoma"/>
              </a:rPr>
              <a:t>fotografías</a:t>
            </a:r>
            <a:r>
              <a:rPr kumimoji="0" sz="1200" b="0" i="0" u="none" strike="noStrike" kern="1200" cap="none" spc="45" normalizeH="0" baseline="0" noProof="0" dirty="0">
                <a:ln>
                  <a:noFill/>
                </a:ln>
                <a:solidFill>
                  <a:srgbClr val="4C4747"/>
                </a:solidFill>
                <a:effectLst/>
                <a:uLnTx/>
                <a:uFillTx/>
                <a:latin typeface="Tahoma"/>
                <a:ea typeface="+mn-ea"/>
                <a:cs typeface="Tahoma"/>
              </a:rPr>
              <a:t> </a:t>
            </a:r>
            <a:r>
              <a:rPr kumimoji="0" sz="1200" b="0" i="0" u="none" strike="noStrike" kern="1200" cap="none" spc="114" normalizeH="0" baseline="0" noProof="0" dirty="0">
                <a:ln>
                  <a:noFill/>
                </a:ln>
                <a:solidFill>
                  <a:srgbClr val="4C4747"/>
                </a:solidFill>
                <a:effectLst/>
                <a:uLnTx/>
                <a:uFillTx/>
                <a:latin typeface="Tahoma"/>
                <a:ea typeface="+mn-ea"/>
                <a:cs typeface="Tahoma"/>
              </a:rPr>
              <a:t>de </a:t>
            </a:r>
            <a:r>
              <a:rPr kumimoji="0" sz="1200" b="0" i="0" u="none" strike="noStrike" kern="1200" cap="none" spc="60" normalizeH="0" baseline="0" noProof="0" dirty="0">
                <a:ln>
                  <a:noFill/>
                </a:ln>
                <a:solidFill>
                  <a:srgbClr val="4C4747"/>
                </a:solidFill>
                <a:effectLst/>
                <a:uLnTx/>
                <a:uFillTx/>
                <a:latin typeface="Tahoma"/>
                <a:ea typeface="+mn-ea"/>
                <a:cs typeface="Tahoma"/>
              </a:rPr>
              <a:t>funcionarios</a:t>
            </a:r>
            <a:r>
              <a:rPr kumimoji="0" sz="1200" b="0" i="0" u="none" strike="noStrike" kern="1200" cap="none" spc="65" normalizeH="0" baseline="0" noProof="0" dirty="0">
                <a:ln>
                  <a:noFill/>
                </a:ln>
                <a:solidFill>
                  <a:srgbClr val="4C4747"/>
                </a:solidFill>
                <a:effectLst/>
                <a:uLnTx/>
                <a:uFillTx/>
                <a:latin typeface="Tahoma"/>
                <a:ea typeface="+mn-ea"/>
                <a:cs typeface="Tahoma"/>
              </a:rPr>
              <a:t> </a:t>
            </a:r>
            <a:r>
              <a:rPr kumimoji="0" sz="1200" b="0" i="0" u="none" strike="noStrike" kern="1200" cap="none" spc="110" normalizeH="0" baseline="0" noProof="0" dirty="0">
                <a:ln>
                  <a:noFill/>
                </a:ln>
                <a:solidFill>
                  <a:srgbClr val="4C4747"/>
                </a:solidFill>
                <a:effectLst/>
                <a:uLnTx/>
                <a:uFillTx/>
                <a:latin typeface="Tahoma"/>
                <a:ea typeface="+mn-ea"/>
                <a:cs typeface="Tahoma"/>
              </a:rPr>
              <a:t>no </a:t>
            </a:r>
            <a:r>
              <a:rPr kumimoji="0" sz="1200" b="0" i="0" u="none" strike="noStrike" kern="1200" cap="none" spc="70" normalizeH="0" baseline="0" noProof="0" dirty="0">
                <a:ln>
                  <a:noFill/>
                </a:ln>
                <a:solidFill>
                  <a:srgbClr val="4C4747"/>
                </a:solidFill>
                <a:effectLst/>
                <a:uLnTx/>
                <a:uFillTx/>
                <a:latin typeface="Tahoma"/>
                <a:ea typeface="+mn-ea"/>
                <a:cs typeface="Tahoma"/>
              </a:rPr>
              <a:t>son </a:t>
            </a:r>
            <a:r>
              <a:rPr kumimoji="0" sz="1200" b="0" i="0" u="none" strike="noStrike" kern="1200" cap="none" spc="75" normalizeH="0" baseline="0" noProof="0" dirty="0">
                <a:ln>
                  <a:noFill/>
                </a:ln>
                <a:solidFill>
                  <a:srgbClr val="4C4747"/>
                </a:solidFill>
                <a:effectLst/>
                <a:uLnTx/>
                <a:uFillTx/>
                <a:latin typeface="Tahoma"/>
                <a:ea typeface="+mn-ea"/>
                <a:cs typeface="Tahoma"/>
              </a:rPr>
              <a:t> </a:t>
            </a:r>
            <a:r>
              <a:rPr kumimoji="0" sz="1200" b="0" i="0" u="none" strike="noStrike" kern="1200" cap="none" spc="45" normalizeH="0" baseline="0" noProof="0" dirty="0">
                <a:ln>
                  <a:noFill/>
                </a:ln>
                <a:solidFill>
                  <a:srgbClr val="4C4747"/>
                </a:solidFill>
                <a:effectLst/>
                <a:uLnTx/>
                <a:uFillTx/>
                <a:latin typeface="Tahoma"/>
                <a:ea typeface="+mn-ea"/>
                <a:cs typeface="Tahoma"/>
              </a:rPr>
              <a:t>a</a:t>
            </a:r>
            <a:r>
              <a:rPr kumimoji="0" sz="1200" b="0" i="0" u="none" strike="noStrike" kern="1200" cap="none" spc="105" normalizeH="0" baseline="0" noProof="0" dirty="0">
                <a:ln>
                  <a:noFill/>
                </a:ln>
                <a:solidFill>
                  <a:srgbClr val="4C4747"/>
                </a:solidFill>
                <a:effectLst/>
                <a:uLnTx/>
                <a:uFillTx/>
                <a:latin typeface="Tahoma"/>
                <a:ea typeface="+mn-ea"/>
                <a:cs typeface="Tahoma"/>
              </a:rPr>
              <a:t>c</a:t>
            </a:r>
            <a:r>
              <a:rPr kumimoji="0" sz="1200" b="0" i="0" u="none" strike="noStrike" kern="1200" cap="none" spc="45" normalizeH="0" baseline="0" noProof="0" dirty="0">
                <a:ln>
                  <a:noFill/>
                </a:ln>
                <a:solidFill>
                  <a:srgbClr val="4C4747"/>
                </a:solidFill>
                <a:effectLst/>
                <a:uLnTx/>
                <a:uFillTx/>
                <a:latin typeface="Tahoma"/>
                <a:ea typeface="+mn-ea"/>
                <a:cs typeface="Tahoma"/>
              </a:rPr>
              <a:t>e</a:t>
            </a:r>
            <a:r>
              <a:rPr kumimoji="0" sz="1200" b="0" i="0" u="none" strike="noStrike" kern="1200" cap="none" spc="140" normalizeH="0" baseline="0" noProof="0" dirty="0">
                <a:ln>
                  <a:noFill/>
                </a:ln>
                <a:solidFill>
                  <a:srgbClr val="4C4747"/>
                </a:solidFill>
                <a:effectLst/>
                <a:uLnTx/>
                <a:uFillTx/>
                <a:latin typeface="Tahoma"/>
                <a:ea typeface="+mn-ea"/>
                <a:cs typeface="Tahoma"/>
              </a:rPr>
              <a:t>p</a:t>
            </a:r>
            <a:r>
              <a:rPr kumimoji="0" sz="1200" b="0" i="0" u="none" strike="noStrike" kern="1200" cap="none" spc="60" normalizeH="0" baseline="0" noProof="0" dirty="0">
                <a:ln>
                  <a:noFill/>
                </a:ln>
                <a:solidFill>
                  <a:srgbClr val="4C4747"/>
                </a:solidFill>
                <a:effectLst/>
                <a:uLnTx/>
                <a:uFillTx/>
                <a:latin typeface="Tahoma"/>
                <a:ea typeface="+mn-ea"/>
                <a:cs typeface="Tahoma"/>
              </a:rPr>
              <a:t>t</a:t>
            </a:r>
            <a:r>
              <a:rPr kumimoji="0" sz="1200" b="0" i="0" u="none" strike="noStrike" kern="1200" cap="none" spc="45" normalizeH="0" baseline="0" noProof="0" dirty="0">
                <a:ln>
                  <a:noFill/>
                </a:ln>
                <a:solidFill>
                  <a:srgbClr val="4C4747"/>
                </a:solidFill>
                <a:effectLst/>
                <a:uLnTx/>
                <a:uFillTx/>
                <a:latin typeface="Tahoma"/>
                <a:ea typeface="+mn-ea"/>
                <a:cs typeface="Tahoma"/>
              </a:rPr>
              <a:t>a</a:t>
            </a:r>
            <a:r>
              <a:rPr kumimoji="0" sz="1200" b="0" i="0" u="none" strike="noStrike" kern="1200" cap="none" spc="145" normalizeH="0" baseline="0" noProof="0" dirty="0">
                <a:ln>
                  <a:noFill/>
                </a:ln>
                <a:solidFill>
                  <a:srgbClr val="4C4747"/>
                </a:solidFill>
                <a:effectLst/>
                <a:uLnTx/>
                <a:uFillTx/>
                <a:latin typeface="Tahoma"/>
                <a:ea typeface="+mn-ea"/>
                <a:cs typeface="Tahoma"/>
              </a:rPr>
              <a:t>d</a:t>
            </a:r>
            <a:r>
              <a:rPr kumimoji="0" sz="1200" b="0" i="0" u="none" strike="noStrike" kern="1200" cap="none" spc="45" normalizeH="0" baseline="0" noProof="0" dirty="0">
                <a:ln>
                  <a:noFill/>
                </a:ln>
                <a:solidFill>
                  <a:srgbClr val="4C4747"/>
                </a:solidFill>
                <a:effectLst/>
                <a:uLnTx/>
                <a:uFillTx/>
                <a:latin typeface="Tahoma"/>
                <a:ea typeface="+mn-ea"/>
                <a:cs typeface="Tahoma"/>
              </a:rPr>
              <a:t>a</a:t>
            </a:r>
            <a:r>
              <a:rPr kumimoji="0" sz="1200" b="0" i="0" u="none" strike="noStrike" kern="1200" cap="none" spc="30" normalizeH="0" baseline="0" noProof="0" dirty="0">
                <a:ln>
                  <a:noFill/>
                </a:ln>
                <a:solidFill>
                  <a:srgbClr val="4C4747"/>
                </a:solidFill>
                <a:effectLst/>
                <a:uLnTx/>
                <a:uFillTx/>
                <a:latin typeface="Tahoma"/>
                <a:ea typeface="+mn-ea"/>
                <a:cs typeface="Tahoma"/>
              </a:rPr>
              <a:t>s</a:t>
            </a:r>
            <a:r>
              <a:rPr kumimoji="0" sz="1200" b="0" i="0" u="none" strike="noStrike" kern="1200" cap="none" spc="-155" normalizeH="0" baseline="0" noProof="0" dirty="0">
                <a:ln>
                  <a:noFill/>
                </a:ln>
                <a:solidFill>
                  <a:srgbClr val="4C4747"/>
                </a:solidFill>
                <a:effectLst/>
                <a:uLnTx/>
                <a:uFillTx/>
                <a:latin typeface="Tahoma"/>
                <a:ea typeface="+mn-ea"/>
                <a:cs typeface="Tahoma"/>
              </a:rPr>
              <a:t> </a:t>
            </a:r>
            <a:r>
              <a:rPr kumimoji="0" sz="1200" b="0" i="0" u="none" strike="noStrike" kern="1200" cap="none" spc="45" normalizeH="0" baseline="0" noProof="0" dirty="0">
                <a:ln>
                  <a:noFill/>
                </a:ln>
                <a:solidFill>
                  <a:srgbClr val="4C4747"/>
                </a:solidFill>
                <a:effectLst/>
                <a:uLnTx/>
                <a:uFillTx/>
                <a:latin typeface="Tahoma"/>
                <a:ea typeface="+mn-ea"/>
                <a:cs typeface="Tahoma"/>
              </a:rPr>
              <a:t>e</a:t>
            </a:r>
            <a:r>
              <a:rPr kumimoji="0" sz="1200" b="0" i="0" u="none" strike="noStrike" kern="1200" cap="none" spc="150" normalizeH="0" baseline="0" noProof="0" dirty="0">
                <a:ln>
                  <a:noFill/>
                </a:ln>
                <a:solidFill>
                  <a:srgbClr val="4C4747"/>
                </a:solidFill>
                <a:effectLst/>
                <a:uLnTx/>
                <a:uFillTx/>
                <a:latin typeface="Tahoma"/>
                <a:ea typeface="+mn-ea"/>
                <a:cs typeface="Tahoma"/>
              </a:rPr>
              <a:t>n</a:t>
            </a:r>
            <a:r>
              <a:rPr kumimoji="0" sz="1200" b="0" i="0" u="none" strike="noStrike" kern="1200" cap="none" spc="-155"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l</a:t>
            </a:r>
            <a:r>
              <a:rPr kumimoji="0" sz="1200" b="0" i="0" u="none" strike="noStrike" kern="1200" cap="none" spc="85" normalizeH="0" baseline="0" noProof="0" dirty="0">
                <a:ln>
                  <a:noFill/>
                </a:ln>
                <a:solidFill>
                  <a:srgbClr val="4C4747"/>
                </a:solidFill>
                <a:effectLst/>
                <a:uLnTx/>
                <a:uFillTx/>
                <a:latin typeface="Tahoma"/>
                <a:ea typeface="+mn-ea"/>
                <a:cs typeface="Tahoma"/>
              </a:rPr>
              <a:t>a</a:t>
            </a:r>
            <a:r>
              <a:rPr kumimoji="0" sz="1200" b="0" i="0" u="none" strike="noStrike" kern="1200" cap="none" spc="-155" normalizeH="0" baseline="0" noProof="0" dirty="0">
                <a:ln>
                  <a:noFill/>
                </a:ln>
                <a:solidFill>
                  <a:srgbClr val="4C4747"/>
                </a:solidFill>
                <a:effectLst/>
                <a:uLnTx/>
                <a:uFillTx/>
                <a:latin typeface="Tahoma"/>
                <a:ea typeface="+mn-ea"/>
                <a:cs typeface="Tahoma"/>
              </a:rPr>
              <a:t> </a:t>
            </a:r>
            <a:r>
              <a:rPr kumimoji="0" lang="es-DO" sz="1200" b="0" i="0" u="none" strike="noStrike" kern="1200" cap="none" spc="55" normalizeH="0" baseline="0" noProof="0" dirty="0">
                <a:ln>
                  <a:noFill/>
                </a:ln>
                <a:solidFill>
                  <a:srgbClr val="4C4747"/>
                </a:solidFill>
                <a:effectLst/>
                <a:uLnTx/>
                <a:uFillTx/>
                <a:latin typeface="Tahoma"/>
                <a:ea typeface="+mn-ea"/>
                <a:cs typeface="Tahoma"/>
              </a:rPr>
              <a:t>Memoria</a:t>
            </a:r>
            <a:r>
              <a:rPr kumimoji="0" sz="1200" b="0" i="0" u="none" strike="noStrike" kern="1200" cap="none" spc="55" normalizeH="0" baseline="0" noProof="0" dirty="0">
                <a:ln>
                  <a:noFill/>
                </a:ln>
                <a:solidFill>
                  <a:srgbClr val="4C4747"/>
                </a:solidFill>
                <a:effectLst/>
                <a:uLnTx/>
                <a:uFillTx/>
                <a:latin typeface="Tahoma"/>
                <a:ea typeface="+mn-ea"/>
                <a:cs typeface="Tahoma"/>
              </a:rPr>
              <a:t> </a:t>
            </a:r>
            <a:r>
              <a:rPr kumimoji="0" lang="es-DO" sz="1200" b="0" i="0" u="none" strike="noStrike" kern="1200" cap="none" spc="55" normalizeH="0" baseline="0" noProof="0" dirty="0">
                <a:ln>
                  <a:noFill/>
                </a:ln>
                <a:solidFill>
                  <a:srgbClr val="4C4747"/>
                </a:solidFill>
                <a:effectLst/>
                <a:uLnTx/>
                <a:uFillTx/>
                <a:latin typeface="Tahoma"/>
                <a:ea typeface="+mn-ea"/>
                <a:cs typeface="Tahoma"/>
              </a:rPr>
              <a:t>Institucional.</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12700" marR="5080" lvl="0" indent="0" algn="just" defTabSz="914400" rtl="0" eaLnBrk="1" fontAlgn="auto" latinLnBrk="0" hangingPunct="1">
              <a:lnSpc>
                <a:spcPct val="150000"/>
              </a:lnSpc>
              <a:spcBef>
                <a:spcPts val="0"/>
              </a:spcBef>
              <a:spcAft>
                <a:spcPts val="0"/>
              </a:spcAft>
              <a:buClrTx/>
              <a:buSzTx/>
              <a:buFontTx/>
              <a:buNone/>
              <a:tabLst/>
              <a:defRPr/>
            </a:pPr>
            <a:r>
              <a:rPr kumimoji="0" sz="1200" b="0" i="0" u="none" strike="noStrike" kern="1200" cap="none" spc="70" normalizeH="0" baseline="0" noProof="0" dirty="0">
                <a:ln>
                  <a:noFill/>
                </a:ln>
                <a:solidFill>
                  <a:srgbClr val="4C4747"/>
                </a:solidFill>
                <a:effectLst/>
                <a:uLnTx/>
                <a:uFillTx/>
                <a:latin typeface="Tahoma"/>
                <a:ea typeface="+mn-ea"/>
                <a:cs typeface="Tahoma"/>
              </a:rPr>
              <a:t>Se </a:t>
            </a:r>
            <a:r>
              <a:rPr kumimoji="0" sz="1200" b="0" i="0" u="none" strike="noStrike" kern="1200" cap="none" spc="85" normalizeH="0" baseline="0" noProof="0" dirty="0">
                <a:ln>
                  <a:noFill/>
                </a:ln>
                <a:solidFill>
                  <a:srgbClr val="4C4747"/>
                </a:solidFill>
                <a:effectLst/>
                <a:uLnTx/>
                <a:uFillTx/>
                <a:latin typeface="Tahoma"/>
                <a:ea typeface="+mn-ea"/>
                <a:cs typeface="Tahoma"/>
              </a:rPr>
              <a:t>aceptan </a:t>
            </a:r>
            <a:r>
              <a:rPr kumimoji="0" sz="1200" b="0" i="0" u="none" strike="noStrike" kern="1200" cap="none" spc="40" normalizeH="0" baseline="0" noProof="0" dirty="0">
                <a:ln>
                  <a:noFill/>
                </a:ln>
                <a:solidFill>
                  <a:srgbClr val="4C4747"/>
                </a:solidFill>
                <a:effectLst/>
                <a:uLnTx/>
                <a:uFillTx/>
                <a:latin typeface="Tahoma"/>
                <a:ea typeface="+mn-ea"/>
                <a:cs typeface="Tahoma"/>
              </a:rPr>
              <a:t>fotografías </a:t>
            </a:r>
            <a:r>
              <a:rPr kumimoji="0" sz="1200" b="0" i="0" u="none" strike="noStrike" kern="1200" cap="none" spc="110" normalizeH="0" baseline="0" noProof="0" dirty="0">
                <a:ln>
                  <a:noFill/>
                </a:ln>
                <a:solidFill>
                  <a:srgbClr val="4C4747"/>
                </a:solidFill>
                <a:effectLst/>
                <a:uLnTx/>
                <a:uFillTx/>
                <a:latin typeface="Tahoma"/>
                <a:ea typeface="+mn-ea"/>
                <a:cs typeface="Tahoma"/>
              </a:rPr>
              <a:t>que </a:t>
            </a:r>
            <a:r>
              <a:rPr kumimoji="0" sz="1200" b="0" i="0" u="none" strike="noStrike" kern="1200" cap="none" spc="75" normalizeH="0" baseline="0" noProof="0" dirty="0">
                <a:ln>
                  <a:noFill/>
                </a:ln>
                <a:solidFill>
                  <a:srgbClr val="4C4747"/>
                </a:solidFill>
                <a:effectLst/>
                <a:uLnTx/>
                <a:uFillTx/>
                <a:latin typeface="Tahoma"/>
                <a:ea typeface="+mn-ea"/>
                <a:cs typeface="Tahoma"/>
              </a:rPr>
              <a:t>transmitan </a:t>
            </a:r>
            <a:r>
              <a:rPr kumimoji="0" sz="1200" b="0" i="0" u="none" strike="noStrike" kern="1200" cap="none" spc="114" normalizeH="0" baseline="0" noProof="0" dirty="0">
                <a:ln>
                  <a:noFill/>
                </a:ln>
                <a:solidFill>
                  <a:srgbClr val="4C4747"/>
                </a:solidFill>
                <a:effectLst/>
                <a:uLnTx/>
                <a:uFillTx/>
                <a:latin typeface="Tahoma"/>
                <a:ea typeface="+mn-ea"/>
                <a:cs typeface="Tahoma"/>
              </a:rPr>
              <a:t>o </a:t>
            </a:r>
            <a:r>
              <a:rPr kumimoji="0" sz="1200" b="0" i="0" u="none" strike="noStrike" kern="1200" cap="none" spc="40" normalizeH="0" baseline="0" noProof="0" dirty="0">
                <a:ln>
                  <a:noFill/>
                </a:ln>
                <a:solidFill>
                  <a:srgbClr val="4C4747"/>
                </a:solidFill>
                <a:effectLst/>
                <a:uLnTx/>
                <a:uFillTx/>
                <a:latin typeface="Tahoma"/>
                <a:ea typeface="+mn-ea"/>
                <a:cs typeface="Tahoma"/>
              </a:rPr>
              <a:t>reflejen </a:t>
            </a:r>
            <a:r>
              <a:rPr kumimoji="0" sz="1200" b="0" i="0" u="none" strike="noStrike" kern="1200" cap="none" spc="55" normalizeH="0" baseline="0" noProof="0" dirty="0">
                <a:ln>
                  <a:noFill/>
                </a:ln>
                <a:solidFill>
                  <a:srgbClr val="4C4747"/>
                </a:solidFill>
                <a:effectLst/>
                <a:uLnTx/>
                <a:uFillTx/>
                <a:latin typeface="Tahoma"/>
                <a:ea typeface="+mn-ea"/>
                <a:cs typeface="Tahoma"/>
              </a:rPr>
              <a:t>los </a:t>
            </a:r>
            <a:r>
              <a:rPr kumimoji="0" sz="1200" b="0" i="0" u="none" strike="noStrike" kern="1200" cap="none" spc="60"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resultados </a:t>
            </a:r>
            <a:r>
              <a:rPr kumimoji="0" sz="1200" b="0" i="0" u="none" strike="noStrike" kern="1200" cap="none" spc="114" normalizeH="0" baseline="0" noProof="0" dirty="0">
                <a:ln>
                  <a:noFill/>
                </a:ln>
                <a:solidFill>
                  <a:srgbClr val="4C4747"/>
                </a:solidFill>
                <a:effectLst/>
                <a:uLnTx/>
                <a:uFillTx/>
                <a:latin typeface="Tahoma"/>
                <a:ea typeface="+mn-ea"/>
                <a:cs typeface="Tahoma"/>
              </a:rPr>
              <a:t>de </a:t>
            </a:r>
            <a:r>
              <a:rPr kumimoji="0" sz="1200" b="0" i="0" u="none" strike="noStrike" kern="1200" cap="none" spc="60" normalizeH="0" baseline="0" noProof="0" dirty="0">
                <a:ln>
                  <a:noFill/>
                </a:ln>
                <a:solidFill>
                  <a:srgbClr val="4C4747"/>
                </a:solidFill>
                <a:effectLst/>
                <a:uLnTx/>
                <a:uFillTx/>
                <a:latin typeface="Tahoma"/>
                <a:ea typeface="+mn-ea"/>
                <a:cs typeface="Tahoma"/>
              </a:rPr>
              <a:t>proyectos terminados, </a:t>
            </a:r>
            <a:r>
              <a:rPr kumimoji="0" sz="1200" b="0" i="0" u="none" strike="noStrike" kern="1200" cap="none" spc="35" normalizeH="0" baseline="0" noProof="0" dirty="0">
                <a:ln>
                  <a:noFill/>
                </a:ln>
                <a:solidFill>
                  <a:srgbClr val="4C4747"/>
                </a:solidFill>
                <a:effectLst/>
                <a:uLnTx/>
                <a:uFillTx/>
                <a:latin typeface="Tahoma"/>
                <a:ea typeface="+mn-ea"/>
                <a:cs typeface="Tahoma"/>
              </a:rPr>
              <a:t>infraestructuras, </a:t>
            </a:r>
            <a:r>
              <a:rPr kumimoji="0" sz="1200" b="0" i="0" u="none" strike="noStrike" kern="1200" cap="none" spc="40" normalizeH="0" baseline="0" noProof="0" dirty="0">
                <a:ln>
                  <a:noFill/>
                </a:ln>
                <a:solidFill>
                  <a:srgbClr val="4C4747"/>
                </a:solidFill>
                <a:effectLst/>
                <a:uLnTx/>
                <a:uFillTx/>
                <a:latin typeface="Tahoma"/>
                <a:ea typeface="+mn-ea"/>
                <a:cs typeface="Tahoma"/>
              </a:rPr>
              <a:t> </a:t>
            </a:r>
            <a:r>
              <a:rPr kumimoji="0" sz="1200" b="0" i="0" u="none" strike="noStrike" kern="1200" cap="none" spc="20" normalizeH="0" baseline="0" noProof="0" dirty="0">
                <a:ln>
                  <a:noFill/>
                </a:ln>
                <a:solidFill>
                  <a:srgbClr val="4C4747"/>
                </a:solidFill>
                <a:effectLst/>
                <a:uLnTx/>
                <a:uFillTx/>
                <a:latin typeface="Tahoma"/>
                <a:ea typeface="+mn-ea"/>
                <a:cs typeface="Tahoma"/>
              </a:rPr>
              <a:t>obras,</a:t>
            </a:r>
            <a:r>
              <a:rPr kumimoji="0" sz="1200" b="0" i="0" u="none" strike="noStrike" kern="1200" cap="none" spc="-15" normalizeH="0" baseline="0" noProof="0" dirty="0">
                <a:ln>
                  <a:noFill/>
                </a:ln>
                <a:solidFill>
                  <a:srgbClr val="4C4747"/>
                </a:solidFill>
                <a:effectLst/>
                <a:uLnTx/>
                <a:uFillTx/>
                <a:latin typeface="Tahoma"/>
                <a:ea typeface="+mn-ea"/>
                <a:cs typeface="Tahoma"/>
              </a:rPr>
              <a:t> </a:t>
            </a:r>
            <a:r>
              <a:rPr kumimoji="0" sz="1200" b="0" i="0" u="none" strike="noStrike" kern="1200" cap="none" spc="85" normalizeH="0" baseline="0" noProof="0" dirty="0">
                <a:ln>
                  <a:noFill/>
                </a:ln>
                <a:solidFill>
                  <a:srgbClr val="4C4747"/>
                </a:solidFill>
                <a:effectLst/>
                <a:uLnTx/>
                <a:uFillTx/>
                <a:latin typeface="Tahoma"/>
                <a:ea typeface="+mn-ea"/>
                <a:cs typeface="Tahoma"/>
              </a:rPr>
              <a:t>remozamientos</a:t>
            </a:r>
            <a:r>
              <a:rPr kumimoji="0" sz="1200" b="0" i="0" u="none" strike="noStrike" kern="1200" cap="none" spc="-15" normalizeH="0" baseline="0" noProof="0" dirty="0">
                <a:ln>
                  <a:noFill/>
                </a:ln>
                <a:solidFill>
                  <a:srgbClr val="4C4747"/>
                </a:solidFill>
                <a:effectLst/>
                <a:uLnTx/>
                <a:uFillTx/>
                <a:latin typeface="Tahoma"/>
                <a:ea typeface="+mn-ea"/>
                <a:cs typeface="Tahoma"/>
              </a:rPr>
              <a:t> </a:t>
            </a:r>
            <a:r>
              <a:rPr kumimoji="0" sz="1200" b="0" i="0" u="none" strike="noStrike" kern="1200" cap="none" spc="114" normalizeH="0" baseline="0" noProof="0" dirty="0">
                <a:ln>
                  <a:noFill/>
                </a:ln>
                <a:solidFill>
                  <a:srgbClr val="4C4747"/>
                </a:solidFill>
                <a:effectLst/>
                <a:uLnTx/>
                <a:uFillTx/>
                <a:latin typeface="Tahoma"/>
                <a:ea typeface="+mn-ea"/>
                <a:cs typeface="Tahoma"/>
              </a:rPr>
              <a:t>o</a:t>
            </a:r>
            <a:r>
              <a:rPr kumimoji="0" sz="1200" b="0" i="0" u="none" strike="noStrike" kern="1200" cap="none" spc="-10" normalizeH="0" baseline="0" noProof="0" dirty="0">
                <a:ln>
                  <a:noFill/>
                </a:ln>
                <a:solidFill>
                  <a:srgbClr val="4C4747"/>
                </a:solidFill>
                <a:effectLst/>
                <a:uLnTx/>
                <a:uFillTx/>
                <a:latin typeface="Tahoma"/>
                <a:ea typeface="+mn-ea"/>
                <a:cs typeface="Tahoma"/>
              </a:rPr>
              <a:t> </a:t>
            </a:r>
            <a:r>
              <a:rPr kumimoji="0" sz="1200" b="0" i="0" u="none" strike="noStrike" kern="1200" cap="none" spc="30" normalizeH="0" baseline="0" noProof="0" dirty="0">
                <a:ln>
                  <a:noFill/>
                </a:ln>
                <a:solidFill>
                  <a:srgbClr val="4C4747"/>
                </a:solidFill>
                <a:effectLst/>
                <a:uLnTx/>
                <a:uFillTx/>
                <a:latin typeface="Tahoma"/>
                <a:ea typeface="+mn-ea"/>
                <a:cs typeface="Tahoma"/>
              </a:rPr>
              <a:t>entregas,</a:t>
            </a:r>
            <a:r>
              <a:rPr kumimoji="0" sz="1200" b="0" i="0" u="none" strike="noStrike" kern="1200" cap="none" spc="-15" normalizeH="0" baseline="0" noProof="0" dirty="0">
                <a:ln>
                  <a:noFill/>
                </a:ln>
                <a:solidFill>
                  <a:srgbClr val="4C4747"/>
                </a:solidFill>
                <a:effectLst/>
                <a:uLnTx/>
                <a:uFillTx/>
                <a:latin typeface="Tahoma"/>
                <a:ea typeface="+mn-ea"/>
                <a:cs typeface="Tahoma"/>
              </a:rPr>
              <a:t> </a:t>
            </a:r>
            <a:r>
              <a:rPr kumimoji="0" sz="1200" b="0" i="0" u="none" strike="noStrike" kern="1200" cap="none" spc="45" normalizeH="0" baseline="0" noProof="0" dirty="0">
                <a:ln>
                  <a:noFill/>
                </a:ln>
                <a:solidFill>
                  <a:srgbClr val="4C4747"/>
                </a:solidFill>
                <a:effectLst/>
                <a:uLnTx/>
                <a:uFillTx/>
                <a:latin typeface="Tahoma"/>
                <a:ea typeface="+mn-ea"/>
                <a:cs typeface="Tahoma"/>
              </a:rPr>
              <a:t>las</a:t>
            </a:r>
            <a:r>
              <a:rPr kumimoji="0" sz="1200" b="0" i="0" u="none" strike="noStrike" kern="1200" cap="none" spc="-15" normalizeH="0" baseline="0" noProof="0" dirty="0">
                <a:ln>
                  <a:noFill/>
                </a:ln>
                <a:solidFill>
                  <a:srgbClr val="4C4747"/>
                </a:solidFill>
                <a:effectLst/>
                <a:uLnTx/>
                <a:uFillTx/>
                <a:latin typeface="Tahoma"/>
                <a:ea typeface="+mn-ea"/>
                <a:cs typeface="Tahoma"/>
              </a:rPr>
              <a:t> </a:t>
            </a:r>
            <a:r>
              <a:rPr kumimoji="0" sz="1200" b="0" i="0" u="none" strike="noStrike" kern="1200" cap="none" spc="65" normalizeH="0" baseline="0" noProof="0" dirty="0">
                <a:ln>
                  <a:noFill/>
                </a:ln>
                <a:solidFill>
                  <a:srgbClr val="4C4747"/>
                </a:solidFill>
                <a:effectLst/>
                <a:uLnTx/>
                <a:uFillTx/>
                <a:latin typeface="Tahoma"/>
                <a:ea typeface="+mn-ea"/>
                <a:cs typeface="Tahoma"/>
              </a:rPr>
              <a:t>cuales</a:t>
            </a:r>
            <a:r>
              <a:rPr kumimoji="0" sz="1200" b="0" i="0" u="none" strike="noStrike" kern="1200" cap="none" spc="-10" normalizeH="0" baseline="0" noProof="0" dirty="0">
                <a:ln>
                  <a:noFill/>
                </a:ln>
                <a:solidFill>
                  <a:srgbClr val="4C4747"/>
                </a:solidFill>
                <a:effectLst/>
                <a:uLnTx/>
                <a:uFillTx/>
                <a:latin typeface="Tahoma"/>
                <a:ea typeface="+mn-ea"/>
                <a:cs typeface="Tahoma"/>
              </a:rPr>
              <a:t> </a:t>
            </a:r>
            <a:r>
              <a:rPr kumimoji="0" sz="1200" b="0" i="0" u="none" strike="noStrike" kern="1200" cap="none" spc="80" normalizeH="0" baseline="0" noProof="0" dirty="0">
                <a:ln>
                  <a:noFill/>
                </a:ln>
                <a:solidFill>
                  <a:srgbClr val="4C4747"/>
                </a:solidFill>
                <a:effectLst/>
                <a:uLnTx/>
                <a:uFillTx/>
                <a:latin typeface="Tahoma"/>
                <a:ea typeface="+mn-ea"/>
                <a:cs typeface="Tahoma"/>
              </a:rPr>
              <a:t>ayudan</a:t>
            </a:r>
            <a:r>
              <a:rPr kumimoji="0" sz="1200" b="0" i="0" u="none" strike="noStrike" kern="1200" cap="none" spc="-15" normalizeH="0" baseline="0" noProof="0" dirty="0">
                <a:ln>
                  <a:noFill/>
                </a:ln>
                <a:solidFill>
                  <a:srgbClr val="4C4747"/>
                </a:solidFill>
                <a:effectLst/>
                <a:uLnTx/>
                <a:uFillTx/>
                <a:latin typeface="Tahoma"/>
                <a:ea typeface="+mn-ea"/>
                <a:cs typeface="Tahoma"/>
              </a:rPr>
              <a:t> </a:t>
            </a:r>
            <a:r>
              <a:rPr kumimoji="0" sz="1200" b="0" i="0" u="none" strike="noStrike" kern="1200" cap="none" spc="85" normalizeH="0" baseline="0" noProof="0" dirty="0">
                <a:ln>
                  <a:noFill/>
                </a:ln>
                <a:solidFill>
                  <a:srgbClr val="4C4747"/>
                </a:solidFill>
                <a:effectLst/>
                <a:uLnTx/>
                <a:uFillTx/>
                <a:latin typeface="Tahoma"/>
                <a:ea typeface="+mn-ea"/>
                <a:cs typeface="Tahoma"/>
              </a:rPr>
              <a:t>a </a:t>
            </a:r>
            <a:r>
              <a:rPr kumimoji="0" sz="1200" b="0" i="0" u="none" strike="noStrike" kern="1200" cap="none" spc="-440" normalizeH="0" baseline="0" noProof="0" dirty="0">
                <a:ln>
                  <a:noFill/>
                </a:ln>
                <a:solidFill>
                  <a:srgbClr val="4C4747"/>
                </a:solidFill>
                <a:effectLst/>
                <a:uLnTx/>
                <a:uFillTx/>
                <a:latin typeface="Tahoma"/>
                <a:ea typeface="+mn-ea"/>
                <a:cs typeface="Tahoma"/>
              </a:rPr>
              <a:t> </a:t>
            </a:r>
            <a:r>
              <a:rPr kumimoji="0" sz="1200" b="0" i="0" u="none" strike="noStrike" kern="1200" cap="none" spc="95" normalizeH="0" baseline="0" noProof="0" dirty="0">
                <a:ln>
                  <a:noFill/>
                </a:ln>
                <a:solidFill>
                  <a:srgbClr val="4C4747"/>
                </a:solidFill>
                <a:effectLst/>
                <a:uLnTx/>
                <a:uFillTx/>
                <a:latin typeface="Tahoma"/>
                <a:ea typeface="+mn-ea"/>
                <a:cs typeface="Tahoma"/>
              </a:rPr>
              <a:t>comunicar</a:t>
            </a:r>
            <a:r>
              <a:rPr kumimoji="0" sz="1200" b="0" i="0" u="none" strike="noStrike" kern="1200" cap="none" spc="-110" normalizeH="0" baseline="0" noProof="0" dirty="0">
                <a:ln>
                  <a:noFill/>
                </a:ln>
                <a:solidFill>
                  <a:srgbClr val="4C4747"/>
                </a:solidFill>
                <a:effectLst/>
                <a:uLnTx/>
                <a:uFillTx/>
                <a:latin typeface="Tahoma"/>
                <a:ea typeface="+mn-ea"/>
                <a:cs typeface="Tahoma"/>
              </a:rPr>
              <a:t> </a:t>
            </a:r>
            <a:r>
              <a:rPr kumimoji="0" sz="1200" b="0" i="0" u="none" strike="noStrike" kern="1200" cap="none" spc="85" normalizeH="0" baseline="0" noProof="0" dirty="0">
                <a:ln>
                  <a:noFill/>
                </a:ln>
                <a:solidFill>
                  <a:srgbClr val="4C4747"/>
                </a:solidFill>
                <a:effectLst/>
                <a:uLnTx/>
                <a:uFillTx/>
                <a:latin typeface="Tahoma"/>
                <a:ea typeface="+mn-ea"/>
                <a:cs typeface="Tahoma"/>
              </a:rPr>
              <a:t>a</a:t>
            </a:r>
            <a:r>
              <a:rPr kumimoji="0" sz="1200" b="0" i="0" u="none" strike="noStrike" kern="1200" cap="none" spc="-105" normalizeH="0" baseline="0" noProof="0" dirty="0">
                <a:ln>
                  <a:noFill/>
                </a:ln>
                <a:solidFill>
                  <a:srgbClr val="4C4747"/>
                </a:solidFill>
                <a:effectLst/>
                <a:uLnTx/>
                <a:uFillTx/>
                <a:latin typeface="Tahoma"/>
                <a:ea typeface="+mn-ea"/>
                <a:cs typeface="Tahoma"/>
              </a:rPr>
              <a:t> </a:t>
            </a:r>
            <a:r>
              <a:rPr kumimoji="0" sz="1200" b="0" i="0" u="none" strike="noStrike" kern="1200" cap="none" spc="70" normalizeH="0" baseline="0" noProof="0" dirty="0">
                <a:ln>
                  <a:noFill/>
                </a:ln>
                <a:solidFill>
                  <a:srgbClr val="4C4747"/>
                </a:solidFill>
                <a:effectLst/>
                <a:uLnTx/>
                <a:uFillTx/>
                <a:latin typeface="Tahoma"/>
                <a:ea typeface="+mn-ea"/>
                <a:cs typeface="Tahoma"/>
              </a:rPr>
              <a:t>la</a:t>
            </a:r>
            <a:r>
              <a:rPr kumimoji="0" sz="1200" b="0" i="0" u="none" strike="noStrike" kern="1200" cap="none" spc="-110" normalizeH="0" baseline="0" noProof="0" dirty="0">
                <a:ln>
                  <a:noFill/>
                </a:ln>
                <a:solidFill>
                  <a:srgbClr val="4C4747"/>
                </a:solidFill>
                <a:effectLst/>
                <a:uLnTx/>
                <a:uFillTx/>
                <a:latin typeface="Tahoma"/>
                <a:ea typeface="+mn-ea"/>
                <a:cs typeface="Tahoma"/>
              </a:rPr>
              <a:t> </a:t>
            </a:r>
            <a:r>
              <a:rPr kumimoji="0" sz="1200" b="0" i="0" u="none" strike="noStrike" kern="1200" cap="none" spc="90" normalizeH="0" baseline="0" noProof="0" dirty="0">
                <a:ln>
                  <a:noFill/>
                </a:ln>
                <a:solidFill>
                  <a:srgbClr val="4C4747"/>
                </a:solidFill>
                <a:effectLst/>
                <a:uLnTx/>
                <a:uFillTx/>
                <a:latin typeface="Tahoma"/>
                <a:ea typeface="+mn-ea"/>
                <a:cs typeface="Tahoma"/>
              </a:rPr>
              <a:t>población</a:t>
            </a:r>
            <a:r>
              <a:rPr kumimoji="0" sz="1200" b="0" i="0" u="none" strike="noStrike" kern="1200" cap="none" spc="-105"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los</a:t>
            </a:r>
            <a:r>
              <a:rPr kumimoji="0" sz="1200" b="0" i="0" u="none" strike="noStrike" kern="1200" cap="none" spc="-110"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resultados</a:t>
            </a:r>
            <a:r>
              <a:rPr kumimoji="0" sz="1200" b="0" i="0" u="none" strike="noStrike" kern="1200" cap="none" spc="265" normalizeH="0" baseline="0" noProof="0" dirty="0">
                <a:ln>
                  <a:noFill/>
                </a:ln>
                <a:solidFill>
                  <a:srgbClr val="4C4747"/>
                </a:solidFill>
                <a:effectLst/>
                <a:uLnTx/>
                <a:uFillTx/>
                <a:latin typeface="Tahoma"/>
                <a:ea typeface="+mn-ea"/>
                <a:cs typeface="Tahoma"/>
              </a:rPr>
              <a:t> </a:t>
            </a:r>
            <a:r>
              <a:rPr kumimoji="0" sz="1200" b="0" i="0" u="none" strike="noStrike" kern="1200" cap="none" spc="45" normalizeH="0" baseline="0" noProof="0" dirty="0">
                <a:ln>
                  <a:noFill/>
                </a:ln>
                <a:solidFill>
                  <a:srgbClr val="4C4747"/>
                </a:solidFill>
                <a:effectLst/>
                <a:uLnTx/>
                <a:uFillTx/>
                <a:latin typeface="Tahoma"/>
                <a:ea typeface="+mn-ea"/>
                <a:cs typeface="Tahoma"/>
              </a:rPr>
              <a:t>y</a:t>
            </a:r>
            <a:r>
              <a:rPr kumimoji="0" sz="1200" b="0" i="0" u="none" strike="noStrike" kern="1200" cap="none" spc="-75" normalizeH="0" baseline="0" noProof="0" dirty="0">
                <a:ln>
                  <a:noFill/>
                </a:ln>
                <a:solidFill>
                  <a:srgbClr val="4C4747"/>
                </a:solidFill>
                <a:effectLst/>
                <a:uLnTx/>
                <a:uFillTx/>
                <a:latin typeface="Tahoma"/>
                <a:ea typeface="+mn-ea"/>
                <a:cs typeface="Tahoma"/>
              </a:rPr>
              <a:t> </a:t>
            </a:r>
            <a:r>
              <a:rPr kumimoji="0" sz="1200" b="0" i="0" u="none" strike="noStrike" kern="1200" cap="none" spc="40" normalizeH="0" baseline="0" noProof="0" dirty="0">
                <a:ln>
                  <a:noFill/>
                </a:ln>
                <a:solidFill>
                  <a:srgbClr val="4C4747"/>
                </a:solidFill>
                <a:effectLst/>
                <a:uLnTx/>
                <a:uFillTx/>
                <a:latin typeface="Tahoma"/>
                <a:ea typeface="+mn-ea"/>
                <a:cs typeface="Tahoma"/>
              </a:rPr>
              <a:t>sirven</a:t>
            </a:r>
            <a:r>
              <a:rPr kumimoji="0" sz="1200" b="0" i="0" u="none" strike="noStrike" kern="1200" cap="none" spc="-80" normalizeH="0" baseline="0" noProof="0" dirty="0">
                <a:ln>
                  <a:noFill/>
                </a:ln>
                <a:solidFill>
                  <a:srgbClr val="4C4747"/>
                </a:solidFill>
                <a:effectLst/>
                <a:uLnTx/>
                <a:uFillTx/>
                <a:latin typeface="Tahoma"/>
                <a:ea typeface="+mn-ea"/>
                <a:cs typeface="Tahoma"/>
              </a:rPr>
              <a:t> </a:t>
            </a:r>
            <a:r>
              <a:rPr kumimoji="0" sz="1200" b="0" i="0" u="none" strike="noStrike" kern="1200" cap="none" spc="135" normalizeH="0" baseline="0" noProof="0" dirty="0">
                <a:ln>
                  <a:noFill/>
                </a:ln>
                <a:solidFill>
                  <a:srgbClr val="4C4747"/>
                </a:solidFill>
                <a:effectLst/>
                <a:uLnTx/>
                <a:uFillTx/>
                <a:latin typeface="Tahoma"/>
                <a:ea typeface="+mn-ea"/>
                <a:cs typeface="Tahoma"/>
              </a:rPr>
              <a:t>como </a:t>
            </a:r>
            <a:r>
              <a:rPr kumimoji="0" sz="1200" b="0" i="0" u="none" strike="noStrike" kern="1200" cap="none" spc="-440" normalizeH="0" baseline="0" noProof="0" dirty="0">
                <a:ln>
                  <a:noFill/>
                </a:ln>
                <a:solidFill>
                  <a:srgbClr val="4C4747"/>
                </a:solidFill>
                <a:effectLst/>
                <a:uLnTx/>
                <a:uFillTx/>
                <a:latin typeface="Tahoma"/>
                <a:ea typeface="+mn-ea"/>
                <a:cs typeface="Tahoma"/>
              </a:rPr>
              <a:t> </a:t>
            </a:r>
            <a:r>
              <a:rPr kumimoji="0" sz="1200" b="0" i="0" u="none" strike="noStrike" kern="1200" cap="none" spc="65" normalizeH="0" baseline="0" noProof="0" dirty="0">
                <a:ln>
                  <a:noFill/>
                </a:ln>
                <a:solidFill>
                  <a:srgbClr val="4C4747"/>
                </a:solidFill>
                <a:effectLst/>
                <a:uLnTx/>
                <a:uFillTx/>
                <a:latin typeface="Tahoma"/>
                <a:ea typeface="+mn-ea"/>
                <a:cs typeface="Tahoma"/>
              </a:rPr>
              <a:t>evidencia </a:t>
            </a:r>
            <a:r>
              <a:rPr kumimoji="0" sz="1200" b="0" i="0" u="none" strike="noStrike" kern="1200" cap="none" spc="114" normalizeH="0" baseline="0" noProof="0" dirty="0">
                <a:ln>
                  <a:noFill/>
                </a:ln>
                <a:solidFill>
                  <a:srgbClr val="4C4747"/>
                </a:solidFill>
                <a:effectLst/>
                <a:uLnTx/>
                <a:uFillTx/>
                <a:latin typeface="Tahoma"/>
                <a:ea typeface="+mn-ea"/>
                <a:cs typeface="Tahoma"/>
              </a:rPr>
              <a:t>de </a:t>
            </a:r>
            <a:r>
              <a:rPr kumimoji="0" sz="1200" b="0" i="0" u="none" strike="noStrike" kern="1200" cap="none" spc="85" normalizeH="0" baseline="0" noProof="0" dirty="0">
                <a:ln>
                  <a:noFill/>
                </a:ln>
                <a:solidFill>
                  <a:srgbClr val="4C4747"/>
                </a:solidFill>
                <a:effectLst/>
                <a:uLnTx/>
                <a:uFillTx/>
                <a:latin typeface="Tahoma"/>
                <a:ea typeface="+mn-ea"/>
                <a:cs typeface="Tahoma"/>
              </a:rPr>
              <a:t>lo </a:t>
            </a:r>
            <a:r>
              <a:rPr kumimoji="0" sz="1200" b="0" i="0" u="none" strike="noStrike" kern="1200" cap="none" spc="40" normalizeH="0" baseline="0" noProof="0" dirty="0">
                <a:ln>
                  <a:noFill/>
                </a:ln>
                <a:solidFill>
                  <a:srgbClr val="4C4747"/>
                </a:solidFill>
                <a:effectLst/>
                <a:uLnTx/>
                <a:uFillTx/>
                <a:latin typeface="Tahoma"/>
                <a:ea typeface="+mn-ea"/>
                <a:cs typeface="Tahoma"/>
              </a:rPr>
              <a:t>realizado, </a:t>
            </a:r>
            <a:r>
              <a:rPr kumimoji="0" sz="1200" b="0" i="0" u="none" strike="noStrike" kern="1200" cap="none" spc="114" normalizeH="0" baseline="0" noProof="0" dirty="0">
                <a:ln>
                  <a:noFill/>
                </a:ln>
                <a:solidFill>
                  <a:srgbClr val="4C4747"/>
                </a:solidFill>
                <a:effectLst/>
                <a:uLnTx/>
                <a:uFillTx/>
                <a:latin typeface="Tahoma"/>
                <a:ea typeface="+mn-ea"/>
                <a:cs typeface="Tahoma"/>
              </a:rPr>
              <a:t>de </a:t>
            </a:r>
            <a:r>
              <a:rPr kumimoji="0" sz="1200" b="0" i="0" u="none" strike="noStrike" kern="1200" cap="none" spc="90" normalizeH="0" baseline="0" noProof="0" dirty="0">
                <a:ln>
                  <a:noFill/>
                </a:ln>
                <a:solidFill>
                  <a:srgbClr val="4C4747"/>
                </a:solidFill>
                <a:effectLst/>
                <a:uLnTx/>
                <a:uFillTx/>
                <a:latin typeface="Tahoma"/>
                <a:ea typeface="+mn-ea"/>
                <a:cs typeface="Tahoma"/>
              </a:rPr>
              <a:t>manera </a:t>
            </a:r>
            <a:r>
              <a:rPr kumimoji="0" sz="1200" b="0" i="0" u="none" strike="noStrike" kern="1200" cap="none" spc="110" normalizeH="0" baseline="0" noProof="0" dirty="0">
                <a:ln>
                  <a:noFill/>
                </a:ln>
                <a:solidFill>
                  <a:srgbClr val="4C4747"/>
                </a:solidFill>
                <a:effectLst/>
                <a:uLnTx/>
                <a:uFillTx/>
                <a:latin typeface="Tahoma"/>
                <a:ea typeface="+mn-ea"/>
                <a:cs typeface="Tahoma"/>
              </a:rPr>
              <a:t>que </a:t>
            </a:r>
            <a:r>
              <a:rPr kumimoji="0" sz="1200" b="0" i="0" u="none" strike="noStrike" kern="1200" cap="none" spc="40" normalizeH="0" baseline="0" noProof="0" dirty="0">
                <a:ln>
                  <a:noFill/>
                </a:ln>
                <a:solidFill>
                  <a:srgbClr val="4C4747"/>
                </a:solidFill>
                <a:effectLst/>
                <a:uLnTx/>
                <a:uFillTx/>
                <a:latin typeface="Tahoma"/>
                <a:ea typeface="+mn-ea"/>
                <a:cs typeface="Tahoma"/>
              </a:rPr>
              <a:t>se </a:t>
            </a:r>
            <a:r>
              <a:rPr kumimoji="0" sz="1200" b="0" i="0" u="none" strike="noStrike" kern="1200" cap="none" spc="50" normalizeH="0" baseline="0" noProof="0" dirty="0">
                <a:ln>
                  <a:noFill/>
                </a:ln>
                <a:solidFill>
                  <a:srgbClr val="4C4747"/>
                </a:solidFill>
                <a:effectLst/>
                <a:uLnTx/>
                <a:uFillTx/>
                <a:latin typeface="Tahoma"/>
                <a:ea typeface="+mn-ea"/>
                <a:cs typeface="Tahoma"/>
              </a:rPr>
              <a:t>resalten </a:t>
            </a:r>
            <a:r>
              <a:rPr kumimoji="0" sz="1200" b="0" i="0" u="none" strike="noStrike" kern="1200" cap="none" spc="-440"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los</a:t>
            </a:r>
            <a:r>
              <a:rPr kumimoji="0" sz="1200" b="0" i="0" u="none" strike="noStrike" kern="1200" cap="none" spc="60"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logros</a:t>
            </a:r>
            <a:r>
              <a:rPr kumimoji="0" sz="1200" b="0" i="0" u="none" strike="noStrike" kern="1200" cap="none" spc="60" normalizeH="0" baseline="0" noProof="0" dirty="0">
                <a:ln>
                  <a:noFill/>
                </a:ln>
                <a:solidFill>
                  <a:srgbClr val="4C4747"/>
                </a:solidFill>
                <a:effectLst/>
                <a:uLnTx/>
                <a:uFillTx/>
                <a:latin typeface="Tahoma"/>
                <a:ea typeface="+mn-ea"/>
                <a:cs typeface="Tahoma"/>
              </a:rPr>
              <a:t> </a:t>
            </a:r>
            <a:r>
              <a:rPr kumimoji="0" sz="1200" b="0" i="0" u="none" strike="noStrike" kern="1200" cap="none" spc="45" normalizeH="0" baseline="0" noProof="0" dirty="0">
                <a:ln>
                  <a:noFill/>
                </a:ln>
                <a:solidFill>
                  <a:srgbClr val="4C4747"/>
                </a:solidFill>
                <a:effectLst/>
                <a:uLnTx/>
                <a:uFillTx/>
                <a:latin typeface="Tahoma"/>
                <a:ea typeface="+mn-ea"/>
                <a:cs typeface="Tahoma"/>
              </a:rPr>
              <a:t>y</a:t>
            </a:r>
            <a:r>
              <a:rPr kumimoji="0" sz="1200" b="0" i="0" u="none" strike="noStrike" kern="1200" cap="none" spc="50" normalizeH="0" baseline="0" noProof="0" dirty="0">
                <a:ln>
                  <a:noFill/>
                </a:ln>
                <a:solidFill>
                  <a:srgbClr val="4C4747"/>
                </a:solidFill>
                <a:effectLst/>
                <a:uLnTx/>
                <a:uFillTx/>
                <a:latin typeface="Tahoma"/>
                <a:ea typeface="+mn-ea"/>
                <a:cs typeface="Tahoma"/>
              </a:rPr>
              <a:t> </a:t>
            </a:r>
            <a:r>
              <a:rPr kumimoji="0" sz="1200" b="0" i="0" u="none" strike="noStrike" kern="1200" cap="none" spc="110" normalizeH="0" baseline="0" noProof="0" dirty="0">
                <a:ln>
                  <a:noFill/>
                </a:ln>
                <a:solidFill>
                  <a:srgbClr val="4C4747"/>
                </a:solidFill>
                <a:effectLst/>
                <a:uLnTx/>
                <a:uFillTx/>
                <a:latin typeface="Tahoma"/>
                <a:ea typeface="+mn-ea"/>
                <a:cs typeface="Tahoma"/>
              </a:rPr>
              <a:t>no</a:t>
            </a:r>
            <a:r>
              <a:rPr kumimoji="0" sz="1200" b="0" i="0" u="none" strike="noStrike" kern="1200" cap="none" spc="114" normalizeH="0" baseline="0" noProof="0" dirty="0">
                <a:ln>
                  <a:noFill/>
                </a:ln>
                <a:solidFill>
                  <a:srgbClr val="4C4747"/>
                </a:solidFill>
                <a:effectLst/>
                <a:uLnTx/>
                <a:uFillTx/>
                <a:latin typeface="Tahoma"/>
                <a:ea typeface="+mn-ea"/>
                <a:cs typeface="Tahoma"/>
              </a:rPr>
              <a:t> </a:t>
            </a:r>
            <a:r>
              <a:rPr kumimoji="0" sz="1200" b="0" i="0" u="none" strike="noStrike" kern="1200" cap="none" spc="85" normalizeH="0" baseline="0" noProof="0" dirty="0">
                <a:ln>
                  <a:noFill/>
                </a:ln>
                <a:solidFill>
                  <a:srgbClr val="4C4747"/>
                </a:solidFill>
                <a:effectLst/>
                <a:uLnTx/>
                <a:uFillTx/>
                <a:latin typeface="Tahoma"/>
                <a:ea typeface="+mn-ea"/>
                <a:cs typeface="Tahoma"/>
              </a:rPr>
              <a:t>a</a:t>
            </a:r>
            <a:r>
              <a:rPr kumimoji="0" sz="1200" b="0" i="0" u="none" strike="noStrike" kern="1200" cap="none" spc="90" normalizeH="0" baseline="0" noProof="0" dirty="0">
                <a:ln>
                  <a:noFill/>
                </a:ln>
                <a:solidFill>
                  <a:srgbClr val="4C4747"/>
                </a:solidFill>
                <a:effectLst/>
                <a:uLnTx/>
                <a:uFillTx/>
                <a:latin typeface="Tahoma"/>
                <a:ea typeface="+mn-ea"/>
                <a:cs typeface="Tahoma"/>
              </a:rPr>
              <a:t> </a:t>
            </a:r>
            <a:r>
              <a:rPr kumimoji="0" sz="1200" b="0" i="0" u="none" strike="noStrike" kern="1200" cap="none" spc="45" normalizeH="0" baseline="0" noProof="0" dirty="0">
                <a:ln>
                  <a:noFill/>
                </a:ln>
                <a:solidFill>
                  <a:srgbClr val="4C4747"/>
                </a:solidFill>
                <a:effectLst/>
                <a:uLnTx/>
                <a:uFillTx/>
                <a:latin typeface="Tahoma"/>
                <a:ea typeface="+mn-ea"/>
                <a:cs typeface="Tahoma"/>
              </a:rPr>
              <a:t>las</a:t>
            </a:r>
            <a:r>
              <a:rPr kumimoji="0" sz="1200" b="0" i="0" u="none" strike="noStrike" kern="1200" cap="none" spc="50"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personas</a:t>
            </a:r>
            <a:r>
              <a:rPr kumimoji="0" sz="1200" b="0" i="0" u="none" strike="noStrike" kern="1200" cap="none" spc="60" normalizeH="0" baseline="0" noProof="0" dirty="0">
                <a:ln>
                  <a:noFill/>
                </a:ln>
                <a:solidFill>
                  <a:srgbClr val="4C4747"/>
                </a:solidFill>
                <a:effectLst/>
                <a:uLnTx/>
                <a:uFillTx/>
                <a:latin typeface="Tahoma"/>
                <a:ea typeface="+mn-ea"/>
                <a:cs typeface="Tahoma"/>
              </a:rPr>
              <a:t> </a:t>
            </a:r>
            <a:r>
              <a:rPr kumimoji="0" sz="1200" b="0" i="0" u="none" strike="noStrike" kern="1200" cap="none" spc="55" normalizeH="0" baseline="0" noProof="0" dirty="0">
                <a:ln>
                  <a:noFill/>
                </a:ln>
                <a:solidFill>
                  <a:srgbClr val="4C4747"/>
                </a:solidFill>
                <a:effectLst/>
                <a:uLnTx/>
                <a:uFillTx/>
                <a:latin typeface="Tahoma"/>
                <a:ea typeface="+mn-ea"/>
                <a:cs typeface="Tahoma"/>
              </a:rPr>
              <a:t>responsables</a:t>
            </a:r>
            <a:r>
              <a:rPr kumimoji="0" sz="1200" b="0" i="0" u="none" strike="noStrike" kern="1200" cap="none" spc="60" normalizeH="0" baseline="0" noProof="0" dirty="0">
                <a:ln>
                  <a:noFill/>
                </a:ln>
                <a:solidFill>
                  <a:srgbClr val="4C4747"/>
                </a:solidFill>
                <a:effectLst/>
                <a:uLnTx/>
                <a:uFillTx/>
                <a:latin typeface="Tahoma"/>
                <a:ea typeface="+mn-ea"/>
                <a:cs typeface="Tahoma"/>
              </a:rPr>
              <a:t> </a:t>
            </a:r>
            <a:r>
              <a:rPr kumimoji="0" sz="1200" b="0" i="0" u="none" strike="noStrike" kern="1200" cap="none" spc="95" normalizeH="0" baseline="0" noProof="0" dirty="0">
                <a:ln>
                  <a:noFill/>
                </a:ln>
                <a:solidFill>
                  <a:srgbClr val="4C4747"/>
                </a:solidFill>
                <a:effectLst/>
                <a:uLnTx/>
                <a:uFillTx/>
                <a:latin typeface="Tahoma"/>
                <a:ea typeface="+mn-ea"/>
                <a:cs typeface="Tahoma"/>
              </a:rPr>
              <a:t>del </a:t>
            </a:r>
            <a:r>
              <a:rPr kumimoji="0" sz="1200" b="0" i="0" u="none" strike="noStrike" kern="1200" cap="none" spc="100" normalizeH="0" baseline="0" noProof="0" dirty="0">
                <a:ln>
                  <a:noFill/>
                </a:ln>
                <a:solidFill>
                  <a:srgbClr val="4C4747"/>
                </a:solidFill>
                <a:effectLst/>
                <a:uLnTx/>
                <a:uFillTx/>
                <a:latin typeface="Tahoma"/>
                <a:ea typeface="+mn-ea"/>
                <a:cs typeface="Tahoma"/>
              </a:rPr>
              <a:t> </a:t>
            </a:r>
            <a:r>
              <a:rPr kumimoji="0" sz="1200" b="0" i="0" u="none" strike="noStrike" kern="1200" cap="none" spc="45" normalizeH="0" baseline="0" noProof="0" dirty="0">
                <a:ln>
                  <a:noFill/>
                </a:ln>
                <a:solidFill>
                  <a:srgbClr val="4C4747"/>
                </a:solidFill>
                <a:effectLst/>
                <a:uLnTx/>
                <a:uFillTx/>
                <a:latin typeface="Tahoma"/>
                <a:ea typeface="+mn-ea"/>
                <a:cs typeface="Tahoma"/>
              </a:rPr>
              <a:t>proyecto.</a:t>
            </a: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0" marR="0" lvl="0" indent="0" algn="l" defTabSz="914400" rtl="0" eaLnBrk="1" fontAlgn="auto" latinLnBrk="0" hangingPunct="1">
              <a:lnSpc>
                <a:spcPct val="150000"/>
              </a:lnSpc>
              <a:spcBef>
                <a:spcPts val="5"/>
              </a:spcBef>
              <a:spcAft>
                <a:spcPts val="0"/>
              </a:spcAft>
              <a:buClrTx/>
              <a:buSzTx/>
              <a:buFontTx/>
              <a:buNone/>
              <a:tabLst/>
              <a:defRPr/>
            </a:pPr>
            <a:endParaRPr kumimoji="0" sz="1200" b="0" i="0" u="none" strike="noStrike" kern="1200" cap="none" spc="0" normalizeH="0" baseline="0" noProof="0" dirty="0">
              <a:ln>
                <a:noFill/>
              </a:ln>
              <a:solidFill>
                <a:srgbClr val="4C4747"/>
              </a:solidFill>
              <a:effectLst/>
              <a:uLnTx/>
              <a:uFillTx/>
              <a:latin typeface="Tahoma"/>
              <a:ea typeface="+mn-ea"/>
              <a:cs typeface="Tahoma"/>
            </a:endParaRPr>
          </a:p>
          <a:p>
            <a:pPr marL="12700" marR="6985" lvl="0" indent="0" algn="just" defTabSz="914400" rtl="0" eaLnBrk="1" fontAlgn="auto" latinLnBrk="0" hangingPunct="1">
              <a:lnSpc>
                <a:spcPct val="150000"/>
              </a:lnSpc>
              <a:spcBef>
                <a:spcPts val="0"/>
              </a:spcBef>
              <a:spcAft>
                <a:spcPts val="0"/>
              </a:spcAft>
              <a:buClrTx/>
              <a:buSzTx/>
              <a:buFontTx/>
              <a:buNone/>
              <a:tabLst/>
              <a:defRPr/>
            </a:pPr>
            <a:r>
              <a:rPr kumimoji="0" sz="1200" b="0" i="0" u="none" strike="noStrike" kern="1200" cap="none" spc="85" normalizeH="0" baseline="0" noProof="0" dirty="0">
                <a:ln>
                  <a:noFill/>
                </a:ln>
                <a:solidFill>
                  <a:srgbClr val="4C4747"/>
                </a:solidFill>
                <a:effectLst/>
                <a:uLnTx/>
                <a:uFillTx/>
                <a:latin typeface="Tahoma"/>
                <a:ea typeface="+mn-ea"/>
                <a:cs typeface="Tahoma"/>
              </a:rPr>
              <a:t>Por </a:t>
            </a:r>
            <a:r>
              <a:rPr kumimoji="0" sz="1200" b="0" i="0" u="none" strike="noStrike" kern="1200" cap="none" spc="-5" normalizeH="0" baseline="0" noProof="0" dirty="0">
                <a:ln>
                  <a:noFill/>
                </a:ln>
                <a:solidFill>
                  <a:srgbClr val="4C4747"/>
                </a:solidFill>
                <a:effectLst/>
                <a:uLnTx/>
                <a:uFillTx/>
                <a:latin typeface="Tahoma"/>
                <a:ea typeface="+mn-ea"/>
                <a:cs typeface="Tahoma"/>
              </a:rPr>
              <a:t>favor, </a:t>
            </a:r>
            <a:r>
              <a:rPr kumimoji="0" lang="es-DO" sz="1200" b="0" i="0" u="none" strike="noStrike" kern="1200" cap="none" spc="50" normalizeH="0" baseline="0" dirty="0" smtClean="0">
                <a:ln>
                  <a:noFill/>
                </a:ln>
                <a:solidFill>
                  <a:srgbClr val="4C4747"/>
                </a:solidFill>
                <a:effectLst/>
                <a:uLnTx/>
                <a:uFillTx/>
                <a:latin typeface="Tahoma"/>
                <a:ea typeface="+mn-ea"/>
                <a:cs typeface="Tahoma"/>
              </a:rPr>
              <a:t>asegurarse</a:t>
            </a:r>
            <a:r>
              <a:rPr kumimoji="0" sz="1200" b="0" i="0" u="none" strike="noStrike" kern="1200" cap="none" spc="50" normalizeH="0" baseline="0" noProof="0" dirty="0" smtClean="0">
                <a:ln>
                  <a:noFill/>
                </a:ln>
                <a:solidFill>
                  <a:srgbClr val="4C4747"/>
                </a:solidFill>
                <a:effectLst/>
                <a:uLnTx/>
                <a:uFillTx/>
                <a:latin typeface="Tahoma"/>
                <a:ea typeface="+mn-ea"/>
                <a:cs typeface="Tahoma"/>
              </a:rPr>
              <a:t> </a:t>
            </a:r>
            <a:r>
              <a:rPr kumimoji="0" sz="1200" b="0" i="0" u="none" strike="noStrike" kern="1200" cap="none" spc="114" normalizeH="0" baseline="0" noProof="0" dirty="0">
                <a:ln>
                  <a:noFill/>
                </a:ln>
                <a:solidFill>
                  <a:srgbClr val="4C4747"/>
                </a:solidFill>
                <a:effectLst/>
                <a:uLnTx/>
                <a:uFillTx/>
                <a:latin typeface="Tahoma"/>
                <a:ea typeface="+mn-ea"/>
                <a:cs typeface="Tahoma"/>
              </a:rPr>
              <a:t>de </a:t>
            </a:r>
            <a:r>
              <a:rPr kumimoji="0" sz="1200" b="0" i="0" u="none" strike="noStrike" kern="1200" cap="none" spc="110" normalizeH="0" baseline="0" noProof="0" dirty="0">
                <a:ln>
                  <a:noFill/>
                </a:ln>
                <a:solidFill>
                  <a:srgbClr val="4C4747"/>
                </a:solidFill>
                <a:effectLst/>
                <a:uLnTx/>
                <a:uFillTx/>
                <a:latin typeface="Tahoma"/>
                <a:ea typeface="+mn-ea"/>
                <a:cs typeface="Tahoma"/>
              </a:rPr>
              <a:t>que </a:t>
            </a:r>
            <a:r>
              <a:rPr kumimoji="0" sz="1200" b="0" i="0" u="none" strike="noStrike" kern="1200" cap="none" spc="45" normalizeH="0" baseline="0" noProof="0" dirty="0">
                <a:ln>
                  <a:noFill/>
                </a:ln>
                <a:solidFill>
                  <a:srgbClr val="4C4747"/>
                </a:solidFill>
                <a:effectLst/>
                <a:uLnTx/>
                <a:uFillTx/>
                <a:latin typeface="Tahoma"/>
                <a:ea typeface="+mn-ea"/>
                <a:cs typeface="Tahoma"/>
              </a:rPr>
              <a:t>las </a:t>
            </a:r>
            <a:r>
              <a:rPr kumimoji="0" sz="1200" b="0" i="0" u="none" strike="noStrike" kern="1200" cap="none" spc="40" normalizeH="0" baseline="0" noProof="0" dirty="0">
                <a:ln>
                  <a:noFill/>
                </a:ln>
                <a:solidFill>
                  <a:srgbClr val="4C4747"/>
                </a:solidFill>
                <a:effectLst/>
                <a:uLnTx/>
                <a:uFillTx/>
                <a:latin typeface="Tahoma"/>
                <a:ea typeface="+mn-ea"/>
                <a:cs typeface="Tahoma"/>
              </a:rPr>
              <a:t>fotografías </a:t>
            </a:r>
            <a:r>
              <a:rPr kumimoji="0" sz="1200" b="0" i="0" u="none" strike="noStrike" kern="1200" cap="none" spc="60" normalizeH="0" baseline="0" noProof="0" dirty="0">
                <a:ln>
                  <a:noFill/>
                </a:ln>
                <a:solidFill>
                  <a:srgbClr val="4C4747"/>
                </a:solidFill>
                <a:effectLst/>
                <a:uLnTx/>
                <a:uFillTx/>
                <a:latin typeface="Tahoma"/>
                <a:ea typeface="+mn-ea"/>
                <a:cs typeface="Tahoma"/>
              </a:rPr>
              <a:t>escogidas </a:t>
            </a:r>
            <a:r>
              <a:rPr kumimoji="0" sz="1200" b="0" i="0" u="none" strike="noStrike" kern="1200" cap="none" spc="65" normalizeH="0" baseline="0" noProof="0" dirty="0">
                <a:ln>
                  <a:noFill/>
                </a:ln>
                <a:solidFill>
                  <a:srgbClr val="4C4747"/>
                </a:solidFill>
                <a:effectLst/>
                <a:uLnTx/>
                <a:uFillTx/>
                <a:latin typeface="Tahoma"/>
                <a:ea typeface="+mn-ea"/>
                <a:cs typeface="Tahoma"/>
              </a:rPr>
              <a:t> </a:t>
            </a:r>
            <a:r>
              <a:rPr kumimoji="0" sz="1200" b="0" i="0" u="none" strike="noStrike" kern="1200" cap="none" spc="120" normalizeH="0" baseline="0" noProof="0" dirty="0">
                <a:ln>
                  <a:noFill/>
                </a:ln>
                <a:solidFill>
                  <a:srgbClr val="4C4747"/>
                </a:solidFill>
                <a:effectLst/>
                <a:uLnTx/>
                <a:uFillTx/>
                <a:latin typeface="Tahoma"/>
                <a:ea typeface="+mn-ea"/>
                <a:cs typeface="Tahoma"/>
              </a:rPr>
              <a:t>cumplen</a:t>
            </a:r>
            <a:r>
              <a:rPr kumimoji="0" sz="1200" b="0" i="0" u="none" strike="noStrike" kern="1200" cap="none" spc="125" normalizeH="0" baseline="0" noProof="0" dirty="0">
                <a:ln>
                  <a:noFill/>
                </a:ln>
                <a:solidFill>
                  <a:srgbClr val="4C4747"/>
                </a:solidFill>
                <a:effectLst/>
                <a:uLnTx/>
                <a:uFillTx/>
                <a:latin typeface="Tahoma"/>
                <a:ea typeface="+mn-ea"/>
                <a:cs typeface="Tahoma"/>
              </a:rPr>
              <a:t> </a:t>
            </a:r>
            <a:r>
              <a:rPr kumimoji="0" sz="1200" b="0" i="0" u="none" strike="noStrike" kern="1200" cap="none" spc="110" normalizeH="0" baseline="0" noProof="0" dirty="0">
                <a:ln>
                  <a:noFill/>
                </a:ln>
                <a:solidFill>
                  <a:srgbClr val="4C4747"/>
                </a:solidFill>
                <a:effectLst/>
                <a:uLnTx/>
                <a:uFillTx/>
                <a:latin typeface="Tahoma"/>
                <a:ea typeface="+mn-ea"/>
                <a:cs typeface="Tahoma"/>
              </a:rPr>
              <a:t>con</a:t>
            </a:r>
            <a:r>
              <a:rPr kumimoji="0" sz="1200" b="0" i="0" u="none" strike="noStrike" kern="1200" cap="none" spc="675" normalizeH="0" baseline="0" noProof="0" dirty="0">
                <a:ln>
                  <a:noFill/>
                </a:ln>
                <a:solidFill>
                  <a:srgbClr val="4C4747"/>
                </a:solidFill>
                <a:effectLst/>
                <a:uLnTx/>
                <a:uFillTx/>
                <a:latin typeface="Tahoma"/>
                <a:ea typeface="+mn-ea"/>
                <a:cs typeface="Tahoma"/>
              </a:rPr>
              <a:t> </a:t>
            </a:r>
            <a:r>
              <a:rPr kumimoji="0" sz="1200" b="0" i="0" u="none" strike="noStrike" kern="1200" cap="none" spc="35" normalizeH="0" baseline="0" noProof="0" dirty="0">
                <a:ln>
                  <a:noFill/>
                </a:ln>
                <a:solidFill>
                  <a:srgbClr val="4C4747"/>
                </a:solidFill>
                <a:effectLst/>
                <a:uLnTx/>
                <a:uFillTx/>
                <a:latin typeface="Tahoma"/>
                <a:ea typeface="+mn-ea"/>
                <a:cs typeface="Tahoma"/>
              </a:rPr>
              <a:t>estas</a:t>
            </a:r>
            <a:r>
              <a:rPr kumimoji="0" sz="1200" b="0" i="0" u="none" strike="noStrike" kern="1200" cap="none" spc="40" normalizeH="0" baseline="0" noProof="0" dirty="0">
                <a:ln>
                  <a:noFill/>
                </a:ln>
                <a:solidFill>
                  <a:srgbClr val="4C4747"/>
                </a:solidFill>
                <a:effectLst/>
                <a:uLnTx/>
                <a:uFillTx/>
                <a:latin typeface="Tahoma"/>
                <a:ea typeface="+mn-ea"/>
                <a:cs typeface="Tahoma"/>
              </a:rPr>
              <a:t> </a:t>
            </a:r>
            <a:r>
              <a:rPr kumimoji="0" sz="1200" b="0" i="0" u="none" strike="noStrike" kern="1200" cap="none" spc="60" normalizeH="0" baseline="0" noProof="0" dirty="0">
                <a:ln>
                  <a:noFill/>
                </a:ln>
                <a:solidFill>
                  <a:srgbClr val="4C4747"/>
                </a:solidFill>
                <a:effectLst/>
                <a:uLnTx/>
                <a:uFillTx/>
                <a:latin typeface="Tahoma"/>
                <a:ea typeface="+mn-ea"/>
                <a:cs typeface="Tahoma"/>
              </a:rPr>
              <a:t>especificaciones</a:t>
            </a:r>
            <a:r>
              <a:rPr kumimoji="0" sz="1200" b="0" i="0" u="none" strike="noStrike" kern="1200" cap="none" spc="65" normalizeH="0" baseline="0" noProof="0" dirty="0">
                <a:ln>
                  <a:noFill/>
                </a:ln>
                <a:solidFill>
                  <a:srgbClr val="4C4747"/>
                </a:solidFill>
                <a:effectLst/>
                <a:uLnTx/>
                <a:uFillTx/>
                <a:latin typeface="Tahoma"/>
                <a:ea typeface="+mn-ea"/>
                <a:cs typeface="Tahoma"/>
              </a:rPr>
              <a:t> </a:t>
            </a:r>
            <a:r>
              <a:rPr kumimoji="0" sz="1200" b="0" i="0" u="none" strike="noStrike" kern="1200" cap="none" spc="85" normalizeH="0" baseline="0" noProof="0" dirty="0">
                <a:ln>
                  <a:noFill/>
                </a:ln>
                <a:solidFill>
                  <a:srgbClr val="4C4747"/>
                </a:solidFill>
                <a:effectLst/>
                <a:uLnTx/>
                <a:uFillTx/>
                <a:latin typeface="Tahoma"/>
                <a:ea typeface="+mn-ea"/>
                <a:cs typeface="Tahoma"/>
              </a:rPr>
              <a:t>por</a:t>
            </a:r>
            <a:r>
              <a:rPr kumimoji="0" sz="1200" b="0" i="0" u="none" strike="noStrike" kern="1200" cap="none" spc="625" normalizeH="0" baseline="0" noProof="0" dirty="0">
                <a:ln>
                  <a:noFill/>
                </a:ln>
                <a:solidFill>
                  <a:srgbClr val="4C4747"/>
                </a:solidFill>
                <a:effectLst/>
                <a:uLnTx/>
                <a:uFillTx/>
                <a:latin typeface="Tahoma"/>
                <a:ea typeface="+mn-ea"/>
                <a:cs typeface="Tahoma"/>
              </a:rPr>
              <a:t> </a:t>
            </a:r>
            <a:r>
              <a:rPr kumimoji="0" sz="1200" b="0" i="0" u="none" strike="noStrike" kern="1200" cap="none" spc="65" normalizeH="0" baseline="0" noProof="0" dirty="0">
                <a:ln>
                  <a:noFill/>
                </a:ln>
                <a:solidFill>
                  <a:srgbClr val="4C4747"/>
                </a:solidFill>
                <a:effectLst/>
                <a:uLnTx/>
                <a:uFillTx/>
                <a:latin typeface="Tahoma"/>
                <a:ea typeface="+mn-ea"/>
                <a:cs typeface="Tahoma"/>
              </a:rPr>
              <a:t>su </a:t>
            </a:r>
            <a:r>
              <a:rPr kumimoji="0" sz="1200" b="0" i="0" u="none" strike="noStrike" kern="1200" cap="none" spc="70" normalizeH="0" baseline="0" noProof="0" dirty="0">
                <a:ln>
                  <a:noFill/>
                </a:ln>
                <a:solidFill>
                  <a:srgbClr val="4C4747"/>
                </a:solidFill>
                <a:effectLst/>
                <a:uLnTx/>
                <a:uFillTx/>
                <a:latin typeface="Tahoma"/>
                <a:ea typeface="+mn-ea"/>
                <a:cs typeface="Tahoma"/>
              </a:rPr>
              <a:t> </a:t>
            </a:r>
            <a:r>
              <a:rPr kumimoji="0" sz="1200" b="0" i="0" u="none" strike="noStrike" kern="1200" cap="none" spc="80" normalizeH="0" baseline="0" noProof="0" dirty="0">
                <a:ln>
                  <a:noFill/>
                </a:ln>
                <a:solidFill>
                  <a:srgbClr val="4C4747"/>
                </a:solidFill>
                <a:effectLst/>
                <a:uLnTx/>
                <a:uFillTx/>
                <a:latin typeface="Tahoma"/>
                <a:ea typeface="+mn-ea"/>
                <a:cs typeface="Tahoma"/>
              </a:rPr>
              <a:t>espontaneidad </a:t>
            </a:r>
            <a:r>
              <a:rPr kumimoji="0" sz="1200" b="0" i="0" u="none" strike="noStrike" kern="1200" cap="none" spc="45" normalizeH="0" baseline="0" noProof="0" dirty="0">
                <a:ln>
                  <a:noFill/>
                </a:ln>
                <a:solidFill>
                  <a:srgbClr val="4C4747"/>
                </a:solidFill>
                <a:effectLst/>
                <a:uLnTx/>
                <a:uFillTx/>
                <a:latin typeface="Tahoma"/>
                <a:ea typeface="+mn-ea"/>
                <a:cs typeface="Tahoma"/>
              </a:rPr>
              <a:t>y </a:t>
            </a:r>
            <a:r>
              <a:rPr kumimoji="0" sz="1200" b="0" i="0" u="none" strike="noStrike" kern="1200" cap="none" spc="50" normalizeH="0" baseline="0" noProof="0" dirty="0">
                <a:ln>
                  <a:noFill/>
                </a:ln>
                <a:solidFill>
                  <a:srgbClr val="4C4747"/>
                </a:solidFill>
                <a:effectLst/>
                <a:uLnTx/>
                <a:uFillTx/>
                <a:latin typeface="Tahoma"/>
                <a:ea typeface="+mn-ea"/>
                <a:cs typeface="Tahoma"/>
              </a:rPr>
              <a:t>calidez. </a:t>
            </a:r>
            <a:r>
              <a:rPr kumimoji="0" sz="1200" b="0" i="0" u="none" strike="noStrike" kern="1200" cap="none" spc="75" normalizeH="0" baseline="0" noProof="0" dirty="0">
                <a:ln>
                  <a:noFill/>
                </a:ln>
                <a:solidFill>
                  <a:srgbClr val="4C4747"/>
                </a:solidFill>
                <a:effectLst/>
                <a:uLnTx/>
                <a:uFillTx/>
                <a:latin typeface="Tahoma"/>
                <a:ea typeface="+mn-ea"/>
                <a:cs typeface="Tahoma"/>
              </a:rPr>
              <a:t>Cualquier </a:t>
            </a:r>
            <a:r>
              <a:rPr kumimoji="0" sz="1200" b="0" i="0" u="none" strike="noStrike" kern="1200" cap="none" spc="90" normalizeH="0" baseline="0" noProof="0" dirty="0">
                <a:ln>
                  <a:noFill/>
                </a:ln>
                <a:solidFill>
                  <a:srgbClr val="4C4747"/>
                </a:solidFill>
                <a:effectLst/>
                <a:uLnTx/>
                <a:uFillTx/>
                <a:latin typeface="Tahoma"/>
                <a:ea typeface="+mn-ea"/>
                <a:cs typeface="Tahoma"/>
              </a:rPr>
              <a:t>modificación </a:t>
            </a:r>
            <a:r>
              <a:rPr kumimoji="0" sz="1200" b="0" i="0" u="none" strike="noStrike" kern="1200" cap="none" spc="95" normalizeH="0" baseline="0" noProof="0" dirty="0">
                <a:ln>
                  <a:noFill/>
                </a:ln>
                <a:solidFill>
                  <a:srgbClr val="4C4747"/>
                </a:solidFill>
                <a:effectLst/>
                <a:uLnTx/>
                <a:uFillTx/>
                <a:latin typeface="Tahoma"/>
                <a:ea typeface="+mn-ea"/>
                <a:cs typeface="Tahoma"/>
              </a:rPr>
              <a:t>del </a:t>
            </a:r>
            <a:r>
              <a:rPr kumimoji="0" sz="1200" b="0" i="0" u="none" strike="noStrike" kern="1200" cap="none" spc="100" normalizeH="0" baseline="0" noProof="0" dirty="0">
                <a:ln>
                  <a:noFill/>
                </a:ln>
                <a:solidFill>
                  <a:srgbClr val="4C4747"/>
                </a:solidFill>
                <a:effectLst/>
                <a:uLnTx/>
                <a:uFillTx/>
                <a:latin typeface="Tahoma"/>
                <a:ea typeface="+mn-ea"/>
                <a:cs typeface="Tahoma"/>
              </a:rPr>
              <a:t> </a:t>
            </a:r>
            <a:r>
              <a:rPr kumimoji="0" lang="es-DO" sz="1200" b="0" i="0" u="none" strike="noStrike" kern="1200" cap="none" spc="50" normalizeH="0" baseline="0" dirty="0" smtClean="0">
                <a:ln>
                  <a:noFill/>
                </a:ln>
                <a:solidFill>
                  <a:srgbClr val="4C4747"/>
                </a:solidFill>
                <a:effectLst/>
                <a:uLnTx/>
                <a:uFillTx/>
                <a:latin typeface="Tahoma"/>
                <a:ea typeface="+mn-ea"/>
                <a:cs typeface="Tahoma"/>
              </a:rPr>
              <a:t>estilo</a:t>
            </a:r>
            <a:r>
              <a:rPr kumimoji="0" sz="1200" b="0" i="0" u="none" strike="noStrike" kern="1200" cap="none" spc="10"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55" normalizeH="0" baseline="0" dirty="0" smtClean="0">
                <a:ln>
                  <a:noFill/>
                </a:ln>
                <a:solidFill>
                  <a:srgbClr val="4C4747"/>
                </a:solidFill>
                <a:effectLst/>
                <a:uLnTx/>
                <a:uFillTx/>
                <a:latin typeface="Tahoma"/>
                <a:ea typeface="+mn-ea"/>
                <a:cs typeface="Tahoma"/>
              </a:rPr>
              <a:t>fotográfico</a:t>
            </a:r>
            <a:r>
              <a:rPr kumimoji="0" sz="1200" b="0" i="0" u="none" strike="noStrike" kern="1200" cap="none" spc="15" normalizeH="0" baseline="0" noProof="0" dirty="0" smtClean="0">
                <a:ln>
                  <a:noFill/>
                </a:ln>
                <a:solidFill>
                  <a:srgbClr val="4C4747"/>
                </a:solidFill>
                <a:effectLst/>
                <a:uLnTx/>
                <a:uFillTx/>
                <a:latin typeface="Tahoma"/>
                <a:ea typeface="+mn-ea"/>
                <a:cs typeface="Tahoma"/>
              </a:rPr>
              <a:t> </a:t>
            </a:r>
            <a:r>
              <a:rPr kumimoji="0" lang="es-DO" sz="1200" b="0" i="0" u="none" strike="noStrike" kern="1200" cap="none" spc="110" normalizeH="0" baseline="0" noProof="0" dirty="0" smtClean="0">
                <a:ln>
                  <a:noFill/>
                </a:ln>
                <a:solidFill>
                  <a:srgbClr val="4C4747"/>
                </a:solidFill>
                <a:effectLst/>
                <a:uLnTx/>
                <a:uFillTx/>
                <a:latin typeface="Tahoma"/>
                <a:ea typeface="+mn-ea"/>
                <a:cs typeface="Tahoma"/>
              </a:rPr>
              <a:t>no </a:t>
            </a:r>
            <a:r>
              <a:rPr kumimoji="0" lang="es-DO" sz="1200" b="0" i="0" u="none" strike="noStrike" kern="1200" cap="none" spc="110" normalizeH="0" baseline="0" dirty="0" smtClean="0">
                <a:ln>
                  <a:noFill/>
                </a:ln>
                <a:solidFill>
                  <a:srgbClr val="4C4747"/>
                </a:solidFill>
                <a:effectLst/>
                <a:uLnTx/>
                <a:uFillTx/>
                <a:latin typeface="Tahoma"/>
                <a:ea typeface="+mn-ea"/>
                <a:cs typeface="Tahoma"/>
              </a:rPr>
              <a:t>especificado</a:t>
            </a:r>
            <a:r>
              <a:rPr kumimoji="0" lang="es-DO" sz="1200" b="0" i="0" u="none" strike="noStrike" kern="1200" cap="none" spc="110" normalizeH="0" baseline="0" noProof="0" dirty="0" smtClean="0">
                <a:ln>
                  <a:noFill/>
                </a:ln>
                <a:solidFill>
                  <a:srgbClr val="4C4747"/>
                </a:solidFill>
                <a:effectLst/>
                <a:uLnTx/>
                <a:uFillTx/>
                <a:latin typeface="Tahoma"/>
                <a:ea typeface="+mn-ea"/>
                <a:cs typeface="Tahoma"/>
              </a:rPr>
              <a:t>,</a:t>
            </a:r>
            <a:r>
              <a:rPr kumimoji="0" lang="es-DO" sz="1200" b="0" i="0" u="none" strike="noStrike" kern="1200" cap="none" spc="110" normalizeH="0" noProof="0" dirty="0" smtClean="0">
                <a:ln>
                  <a:noFill/>
                </a:ln>
                <a:solidFill>
                  <a:srgbClr val="4C4747"/>
                </a:solidFill>
                <a:effectLst/>
                <a:uLnTx/>
                <a:uFillTx/>
                <a:latin typeface="Tahoma"/>
                <a:ea typeface="+mn-ea"/>
                <a:cs typeface="Tahoma"/>
              </a:rPr>
              <a:t> no está permitido</a:t>
            </a:r>
            <a:endParaRPr kumimoji="0" sz="1200" b="0" i="0" u="none" strike="noStrike" kern="1200" cap="none" spc="0" normalizeH="0" baseline="0" noProof="0" dirty="0">
              <a:ln>
                <a:noFill/>
              </a:ln>
              <a:solidFill>
                <a:srgbClr val="4C4747"/>
              </a:solidFill>
              <a:effectLst/>
              <a:uLnTx/>
              <a:uFillTx/>
              <a:latin typeface="Tahoma"/>
              <a:ea typeface="+mn-ea"/>
              <a:cs typeface="Tahoma"/>
            </a:endParaRPr>
          </a:p>
        </p:txBody>
      </p:sp>
      <p:sp>
        <p:nvSpPr>
          <p:cNvPr id="10" name="object 17">
            <a:extLst>
              <a:ext uri="{FF2B5EF4-FFF2-40B4-BE49-F238E27FC236}">
                <a16:creationId xmlns:a16="http://schemas.microsoft.com/office/drawing/2014/main" id="{A69B5A73-C053-4902-8F4A-1F2DB10A759F}"/>
              </a:ext>
            </a:extLst>
          </p:cNvPr>
          <p:cNvSpPr txBox="1">
            <a:spLocks noGrp="1"/>
          </p:cNvSpPr>
          <p:nvPr>
            <p:ph type="title"/>
          </p:nvPr>
        </p:nvSpPr>
        <p:spPr>
          <a:xfrm>
            <a:off x="1153101" y="779856"/>
            <a:ext cx="5349973" cy="1025024"/>
          </a:xfrm>
          <a:prstGeom prst="rect">
            <a:avLst/>
          </a:prstGeom>
        </p:spPr>
        <p:txBody>
          <a:bodyPr vert="horz" wrap="square" lIns="0" tIns="12065" rIns="0" bIns="0" rtlCol="0">
            <a:spAutoFit/>
          </a:bodyPr>
          <a:lstStyle/>
          <a:p>
            <a:pPr marL="12700" algn="ctr">
              <a:lnSpc>
                <a:spcPts val="3945"/>
              </a:lnSpc>
              <a:spcBef>
                <a:spcPts val="95"/>
              </a:spcBef>
            </a:pPr>
            <a:r>
              <a:rPr lang="es-DO" sz="3400" spc="150" dirty="0"/>
              <a:t>Uso</a:t>
            </a:r>
            <a:r>
              <a:rPr sz="3400" spc="-75" dirty="0"/>
              <a:t> </a:t>
            </a:r>
            <a:r>
              <a:rPr lang="en-US" sz="3400" spc="145" dirty="0"/>
              <a:t>de </a:t>
            </a:r>
            <a:endParaRPr sz="3400" dirty="0"/>
          </a:p>
          <a:p>
            <a:pPr marL="236854" algn="ctr">
              <a:lnSpc>
                <a:spcPts val="4425"/>
              </a:lnSpc>
            </a:pPr>
            <a:r>
              <a:rPr sz="3400" spc="125" dirty="0"/>
              <a:t>fotografías</a:t>
            </a:r>
            <a:endParaRPr sz="3400" dirty="0"/>
          </a:p>
        </p:txBody>
      </p:sp>
      <p:sp>
        <p:nvSpPr>
          <p:cNvPr id="6" name="Freeform 18">
            <a:extLst>
              <a:ext uri="{FF2B5EF4-FFF2-40B4-BE49-F238E27FC236}">
                <a16:creationId xmlns:a16="http://schemas.microsoft.com/office/drawing/2014/main" id="{20AE1559-A292-42E1-8834-0751B80DB857}"/>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7" name="Freeform 19">
            <a:extLst>
              <a:ext uri="{FF2B5EF4-FFF2-40B4-BE49-F238E27FC236}">
                <a16:creationId xmlns:a16="http://schemas.microsoft.com/office/drawing/2014/main" id="{D5234866-1402-46ED-9FF3-73A52B6E1B5B}"/>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8" name="Freeform 20">
            <a:extLst>
              <a:ext uri="{FF2B5EF4-FFF2-40B4-BE49-F238E27FC236}">
                <a16:creationId xmlns:a16="http://schemas.microsoft.com/office/drawing/2014/main" id="{D141EDA9-F420-47AF-B728-62A170FEE9E9}"/>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9" name="Freeform 21">
            <a:extLst>
              <a:ext uri="{FF2B5EF4-FFF2-40B4-BE49-F238E27FC236}">
                <a16:creationId xmlns:a16="http://schemas.microsoft.com/office/drawing/2014/main" id="{22529171-0993-4DD8-AA00-4EF538AC9E5C}"/>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1" name="CuadroTexto 10">
            <a:extLst>
              <a:ext uri="{FF2B5EF4-FFF2-40B4-BE49-F238E27FC236}">
                <a16:creationId xmlns:a16="http://schemas.microsoft.com/office/drawing/2014/main" id="{57D83439-8D4E-4189-B26F-56BF7A8761EC}"/>
              </a:ext>
            </a:extLst>
          </p:cNvPr>
          <p:cNvSpPr txBox="1"/>
          <p:nvPr/>
        </p:nvSpPr>
        <p:spPr>
          <a:xfrm>
            <a:off x="6826250" y="10150475"/>
            <a:ext cx="546405" cy="369332"/>
          </a:xfrm>
          <a:prstGeom prst="rect">
            <a:avLst/>
          </a:prstGeom>
          <a:noFill/>
        </p:spPr>
        <p:txBody>
          <a:bodyPr wrap="square" rtlCol="0">
            <a:spAutoFit/>
          </a:bodyPr>
          <a:lstStyle/>
          <a:p>
            <a:r>
              <a:rPr lang="es-DO" b="1" dirty="0" smtClean="0">
                <a:solidFill>
                  <a:srgbClr val="003775"/>
                </a:solidFill>
              </a:rPr>
              <a:t>45</a:t>
            </a:r>
            <a:endParaRPr lang="es-DO" b="1" dirty="0">
              <a:solidFill>
                <a:srgbClr val="003775"/>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18650" y="2835275"/>
            <a:ext cx="2708249" cy="3169161"/>
          </a:xfrm>
          <a:prstGeom prst="rect">
            <a:avLst/>
          </a:prstGeom>
        </p:spPr>
      </p:pic>
      <p:pic>
        <p:nvPicPr>
          <p:cNvPr id="3" name="object 3"/>
          <p:cNvPicPr/>
          <p:nvPr/>
        </p:nvPicPr>
        <p:blipFill>
          <a:blip r:embed="rId3" cstate="print"/>
          <a:stretch>
            <a:fillRect/>
          </a:stretch>
        </p:blipFill>
        <p:spPr>
          <a:xfrm>
            <a:off x="4022070" y="2835275"/>
            <a:ext cx="2620666" cy="3169160"/>
          </a:xfrm>
          <a:prstGeom prst="rect">
            <a:avLst/>
          </a:prstGeom>
        </p:spPr>
      </p:pic>
      <p:pic>
        <p:nvPicPr>
          <p:cNvPr id="4" name="object 4"/>
          <p:cNvPicPr/>
          <p:nvPr/>
        </p:nvPicPr>
        <p:blipFill>
          <a:blip r:embed="rId4" cstate="print"/>
          <a:stretch>
            <a:fillRect/>
          </a:stretch>
        </p:blipFill>
        <p:spPr>
          <a:xfrm>
            <a:off x="1218650" y="6099607"/>
            <a:ext cx="5392044" cy="3159641"/>
          </a:xfrm>
          <a:prstGeom prst="rect">
            <a:avLst/>
          </a:prstGeom>
        </p:spPr>
      </p:pic>
      <p:grpSp>
        <p:nvGrpSpPr>
          <p:cNvPr id="5" name="object 5"/>
          <p:cNvGrpSpPr/>
          <p:nvPr/>
        </p:nvGrpSpPr>
        <p:grpSpPr>
          <a:xfrm>
            <a:off x="1229637" y="2752160"/>
            <a:ext cx="361315" cy="365125"/>
            <a:chOff x="1187566" y="3418349"/>
            <a:chExt cx="361315" cy="365125"/>
          </a:xfrm>
        </p:grpSpPr>
        <p:sp>
          <p:nvSpPr>
            <p:cNvPr id="6" name="object 6"/>
            <p:cNvSpPr/>
            <p:nvPr/>
          </p:nvSpPr>
          <p:spPr>
            <a:xfrm>
              <a:off x="1187566" y="3418349"/>
              <a:ext cx="361315" cy="365125"/>
            </a:xfrm>
            <a:custGeom>
              <a:avLst/>
              <a:gdLst/>
              <a:ahLst/>
              <a:cxnLst/>
              <a:rect l="l" t="t" r="r" b="b"/>
              <a:pathLst>
                <a:path w="361315" h="365125">
                  <a:moveTo>
                    <a:pt x="298209" y="364498"/>
                  </a:moveTo>
                  <a:lnTo>
                    <a:pt x="288965" y="362729"/>
                  </a:lnTo>
                  <a:lnTo>
                    <a:pt x="280817" y="357276"/>
                  </a:lnTo>
                  <a:lnTo>
                    <a:pt x="180509" y="256025"/>
                  </a:lnTo>
                  <a:lnTo>
                    <a:pt x="80362" y="357114"/>
                  </a:lnTo>
                  <a:lnTo>
                    <a:pt x="72214" y="362618"/>
                  </a:lnTo>
                  <a:lnTo>
                    <a:pt x="62970" y="364500"/>
                  </a:lnTo>
                  <a:lnTo>
                    <a:pt x="53727" y="362730"/>
                  </a:lnTo>
                  <a:lnTo>
                    <a:pt x="45578" y="357278"/>
                  </a:lnTo>
                  <a:lnTo>
                    <a:pt x="7235" y="318574"/>
                  </a:lnTo>
                  <a:lnTo>
                    <a:pt x="1808" y="310322"/>
                  </a:lnTo>
                  <a:lnTo>
                    <a:pt x="0" y="300935"/>
                  </a:lnTo>
                  <a:lnTo>
                    <a:pt x="1808" y="291548"/>
                  </a:lnTo>
                  <a:lnTo>
                    <a:pt x="7235" y="283297"/>
                  </a:lnTo>
                  <a:lnTo>
                    <a:pt x="107382" y="182208"/>
                  </a:lnTo>
                  <a:lnTo>
                    <a:pt x="7235" y="81118"/>
                  </a:lnTo>
                  <a:lnTo>
                    <a:pt x="1808" y="72867"/>
                  </a:lnTo>
                  <a:lnTo>
                    <a:pt x="0" y="63479"/>
                  </a:lnTo>
                  <a:lnTo>
                    <a:pt x="1808" y="54092"/>
                  </a:lnTo>
                  <a:lnTo>
                    <a:pt x="7232" y="45845"/>
                  </a:lnTo>
                  <a:lnTo>
                    <a:pt x="45414" y="7303"/>
                  </a:lnTo>
                  <a:lnTo>
                    <a:pt x="53589" y="1825"/>
                  </a:lnTo>
                  <a:lnTo>
                    <a:pt x="62888" y="0"/>
                  </a:lnTo>
                  <a:lnTo>
                    <a:pt x="72188" y="1825"/>
                  </a:lnTo>
                  <a:lnTo>
                    <a:pt x="80362" y="7303"/>
                  </a:lnTo>
                  <a:lnTo>
                    <a:pt x="180509" y="108393"/>
                  </a:lnTo>
                  <a:lnTo>
                    <a:pt x="280656" y="7303"/>
                  </a:lnTo>
                  <a:lnTo>
                    <a:pt x="288830" y="1825"/>
                  </a:lnTo>
                  <a:lnTo>
                    <a:pt x="298130" y="0"/>
                  </a:lnTo>
                  <a:lnTo>
                    <a:pt x="307429" y="1825"/>
                  </a:lnTo>
                  <a:lnTo>
                    <a:pt x="315603" y="7303"/>
                  </a:lnTo>
                  <a:lnTo>
                    <a:pt x="353946" y="46007"/>
                  </a:lnTo>
                  <a:lnTo>
                    <a:pt x="359348" y="54232"/>
                  </a:lnTo>
                  <a:lnTo>
                    <a:pt x="361101" y="63563"/>
                  </a:lnTo>
                  <a:lnTo>
                    <a:pt x="359237" y="72893"/>
                  </a:lnTo>
                  <a:lnTo>
                    <a:pt x="353785" y="81119"/>
                  </a:lnTo>
                  <a:lnTo>
                    <a:pt x="253638" y="182208"/>
                  </a:lnTo>
                  <a:lnTo>
                    <a:pt x="353945" y="283460"/>
                  </a:lnTo>
                  <a:lnTo>
                    <a:pt x="359347" y="291685"/>
                  </a:lnTo>
                  <a:lnTo>
                    <a:pt x="361100" y="301015"/>
                  </a:lnTo>
                  <a:lnTo>
                    <a:pt x="359235" y="310346"/>
                  </a:lnTo>
                  <a:lnTo>
                    <a:pt x="353783" y="318571"/>
                  </a:lnTo>
                  <a:lnTo>
                    <a:pt x="315601" y="357113"/>
                  </a:lnTo>
                  <a:lnTo>
                    <a:pt x="307453" y="362616"/>
                  </a:lnTo>
                  <a:lnTo>
                    <a:pt x="298209" y="364498"/>
                  </a:lnTo>
                  <a:close/>
                </a:path>
              </a:pathLst>
            </a:custGeom>
            <a:solidFill>
              <a:srgbClr val="9C0E0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object 7"/>
            <p:cNvPicPr/>
            <p:nvPr/>
          </p:nvPicPr>
          <p:blipFill>
            <a:blip r:embed="rId5" cstate="print"/>
            <a:stretch>
              <a:fillRect/>
            </a:stretch>
          </p:blipFill>
          <p:spPr>
            <a:xfrm>
              <a:off x="1195962" y="3426858"/>
              <a:ext cx="344363" cy="347541"/>
            </a:xfrm>
            <a:prstGeom prst="rect">
              <a:avLst/>
            </a:prstGeom>
          </p:spPr>
        </p:pic>
        <p:sp>
          <p:nvSpPr>
            <p:cNvPr id="8" name="object 8"/>
            <p:cNvSpPr/>
            <p:nvPr/>
          </p:nvSpPr>
          <p:spPr>
            <a:xfrm>
              <a:off x="1197407" y="3429689"/>
              <a:ext cx="341630" cy="343535"/>
            </a:xfrm>
            <a:custGeom>
              <a:avLst/>
              <a:gdLst/>
              <a:ahLst/>
              <a:cxnLst/>
              <a:rect l="l" t="t" r="r" b="b"/>
              <a:pathLst>
                <a:path w="341630" h="343535">
                  <a:moveTo>
                    <a:pt x="288285" y="0"/>
                  </a:moveTo>
                  <a:lnTo>
                    <a:pt x="284848" y="0"/>
                  </a:lnTo>
                  <a:lnTo>
                    <a:pt x="281387" y="1326"/>
                  </a:lnTo>
                  <a:lnTo>
                    <a:pt x="278725" y="4013"/>
                  </a:lnTo>
                  <a:lnTo>
                    <a:pt x="178575" y="105105"/>
                  </a:lnTo>
                  <a:lnTo>
                    <a:pt x="174188" y="109486"/>
                  </a:lnTo>
                  <a:lnTo>
                    <a:pt x="167058" y="109486"/>
                  </a:lnTo>
                  <a:lnTo>
                    <a:pt x="162672" y="105105"/>
                  </a:lnTo>
                  <a:lnTo>
                    <a:pt x="62521" y="4013"/>
                  </a:lnTo>
                  <a:lnTo>
                    <a:pt x="59809" y="1275"/>
                  </a:lnTo>
                  <a:lnTo>
                    <a:pt x="56495" y="95"/>
                  </a:lnTo>
                  <a:lnTo>
                    <a:pt x="53055" y="95"/>
                  </a:lnTo>
                  <a:lnTo>
                    <a:pt x="49634" y="95"/>
                  </a:lnTo>
                  <a:lnTo>
                    <a:pt x="46142" y="1341"/>
                  </a:lnTo>
                  <a:lnTo>
                    <a:pt x="43495" y="4013"/>
                  </a:lnTo>
                  <a:lnTo>
                    <a:pt x="5345" y="42521"/>
                  </a:lnTo>
                  <a:lnTo>
                    <a:pt x="0" y="47917"/>
                  </a:lnTo>
                  <a:lnTo>
                    <a:pt x="0" y="56331"/>
                  </a:lnTo>
                  <a:lnTo>
                    <a:pt x="5345" y="61727"/>
                  </a:lnTo>
                  <a:lnTo>
                    <a:pt x="105496" y="162820"/>
                  </a:lnTo>
                  <a:lnTo>
                    <a:pt x="109835" y="167247"/>
                  </a:lnTo>
                  <a:lnTo>
                    <a:pt x="109835" y="174445"/>
                  </a:lnTo>
                  <a:lnTo>
                    <a:pt x="105496" y="178872"/>
                  </a:lnTo>
                  <a:lnTo>
                    <a:pt x="5345" y="279965"/>
                  </a:lnTo>
                  <a:lnTo>
                    <a:pt x="0" y="285361"/>
                  </a:lnTo>
                  <a:lnTo>
                    <a:pt x="0" y="293775"/>
                  </a:lnTo>
                  <a:lnTo>
                    <a:pt x="5345" y="299171"/>
                  </a:lnTo>
                  <a:lnTo>
                    <a:pt x="43682" y="337869"/>
                  </a:lnTo>
                  <a:lnTo>
                    <a:pt x="49073" y="343310"/>
                  </a:lnTo>
                  <a:lnTo>
                    <a:pt x="57073" y="343272"/>
                  </a:lnTo>
                  <a:lnTo>
                    <a:pt x="62520" y="337773"/>
                  </a:lnTo>
                  <a:lnTo>
                    <a:pt x="162670" y="236681"/>
                  </a:lnTo>
                  <a:lnTo>
                    <a:pt x="167057" y="232300"/>
                  </a:lnTo>
                  <a:lnTo>
                    <a:pt x="174187" y="232300"/>
                  </a:lnTo>
                  <a:lnTo>
                    <a:pt x="178573" y="236681"/>
                  </a:lnTo>
                  <a:lnTo>
                    <a:pt x="278914" y="337871"/>
                  </a:lnTo>
                  <a:lnTo>
                    <a:pt x="284268" y="343276"/>
                  </a:lnTo>
                  <a:lnTo>
                    <a:pt x="292436" y="343238"/>
                  </a:lnTo>
                  <a:lnTo>
                    <a:pt x="297847" y="337776"/>
                  </a:lnTo>
                  <a:lnTo>
                    <a:pt x="335996" y="299173"/>
                  </a:lnTo>
                  <a:lnTo>
                    <a:pt x="341472" y="293645"/>
                  </a:lnTo>
                  <a:lnTo>
                    <a:pt x="341547" y="285570"/>
                  </a:lnTo>
                  <a:lnTo>
                    <a:pt x="336185" y="280158"/>
                  </a:lnTo>
                  <a:lnTo>
                    <a:pt x="235844" y="178872"/>
                  </a:lnTo>
                  <a:lnTo>
                    <a:pt x="231504" y="174444"/>
                  </a:lnTo>
                  <a:lnTo>
                    <a:pt x="231504" y="167247"/>
                  </a:lnTo>
                  <a:lnTo>
                    <a:pt x="235844" y="162820"/>
                  </a:lnTo>
                  <a:lnTo>
                    <a:pt x="335994" y="61727"/>
                  </a:lnTo>
                  <a:lnTo>
                    <a:pt x="341471" y="56199"/>
                  </a:lnTo>
                  <a:lnTo>
                    <a:pt x="341546" y="48124"/>
                  </a:lnTo>
                  <a:lnTo>
                    <a:pt x="336184" y="42712"/>
                  </a:lnTo>
                  <a:lnTo>
                    <a:pt x="297847" y="4014"/>
                  </a:lnTo>
                  <a:lnTo>
                    <a:pt x="295185" y="1327"/>
                  </a:lnTo>
                  <a:lnTo>
                    <a:pt x="291723" y="1"/>
                  </a:lnTo>
                  <a:lnTo>
                    <a:pt x="288286" y="1"/>
                  </a:lnTo>
                  <a:close/>
                </a:path>
              </a:pathLst>
            </a:custGeom>
            <a:ln w="608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object 9"/>
          <p:cNvGrpSpPr/>
          <p:nvPr/>
        </p:nvGrpSpPr>
        <p:grpSpPr>
          <a:xfrm>
            <a:off x="6291536" y="2656853"/>
            <a:ext cx="343535" cy="346710"/>
            <a:chOff x="6249465" y="3323042"/>
            <a:chExt cx="343535" cy="346710"/>
          </a:xfrm>
        </p:grpSpPr>
        <p:sp>
          <p:nvSpPr>
            <p:cNvPr id="10" name="object 10"/>
            <p:cNvSpPr/>
            <p:nvPr/>
          </p:nvSpPr>
          <p:spPr>
            <a:xfrm>
              <a:off x="6249465" y="3323042"/>
              <a:ext cx="343535" cy="346710"/>
            </a:xfrm>
            <a:custGeom>
              <a:avLst/>
              <a:gdLst/>
              <a:ahLst/>
              <a:cxnLst/>
              <a:rect l="l" t="t" r="r" b="b"/>
              <a:pathLst>
                <a:path w="343534" h="346710">
                  <a:moveTo>
                    <a:pt x="283285" y="346274"/>
                  </a:moveTo>
                  <a:lnTo>
                    <a:pt x="274504" y="344592"/>
                  </a:lnTo>
                  <a:lnTo>
                    <a:pt x="266763" y="339413"/>
                  </a:lnTo>
                  <a:lnTo>
                    <a:pt x="171475" y="243223"/>
                  </a:lnTo>
                  <a:lnTo>
                    <a:pt x="76340" y="339259"/>
                  </a:lnTo>
                  <a:lnTo>
                    <a:pt x="68600" y="344487"/>
                  </a:lnTo>
                  <a:lnTo>
                    <a:pt x="59819" y="346275"/>
                  </a:lnTo>
                  <a:lnTo>
                    <a:pt x="51038" y="344593"/>
                  </a:lnTo>
                  <a:lnTo>
                    <a:pt x="43297" y="339414"/>
                  </a:lnTo>
                  <a:lnTo>
                    <a:pt x="6873" y="302645"/>
                  </a:lnTo>
                  <a:lnTo>
                    <a:pt x="1718" y="294806"/>
                  </a:lnTo>
                  <a:lnTo>
                    <a:pt x="0" y="285888"/>
                  </a:lnTo>
                  <a:lnTo>
                    <a:pt x="1718" y="276971"/>
                  </a:lnTo>
                  <a:lnTo>
                    <a:pt x="6873" y="269132"/>
                  </a:lnTo>
                  <a:lnTo>
                    <a:pt x="102008" y="173097"/>
                  </a:lnTo>
                  <a:lnTo>
                    <a:pt x="6873" y="77062"/>
                  </a:lnTo>
                  <a:lnTo>
                    <a:pt x="1718" y="69223"/>
                  </a:lnTo>
                  <a:lnTo>
                    <a:pt x="0" y="60305"/>
                  </a:lnTo>
                  <a:lnTo>
                    <a:pt x="1718" y="51388"/>
                  </a:lnTo>
                  <a:lnTo>
                    <a:pt x="6870" y="43553"/>
                  </a:lnTo>
                  <a:lnTo>
                    <a:pt x="43141" y="6938"/>
                  </a:lnTo>
                  <a:lnTo>
                    <a:pt x="50907" y="1734"/>
                  </a:lnTo>
                  <a:lnTo>
                    <a:pt x="59741" y="0"/>
                  </a:lnTo>
                  <a:lnTo>
                    <a:pt x="68575" y="1734"/>
                  </a:lnTo>
                  <a:lnTo>
                    <a:pt x="76340" y="6938"/>
                  </a:lnTo>
                  <a:lnTo>
                    <a:pt x="171475" y="102973"/>
                  </a:lnTo>
                  <a:lnTo>
                    <a:pt x="266610" y="6938"/>
                  </a:lnTo>
                  <a:lnTo>
                    <a:pt x="274375" y="1734"/>
                  </a:lnTo>
                  <a:lnTo>
                    <a:pt x="283210" y="0"/>
                  </a:lnTo>
                  <a:lnTo>
                    <a:pt x="292044" y="1734"/>
                  </a:lnTo>
                  <a:lnTo>
                    <a:pt x="299808" y="6938"/>
                  </a:lnTo>
                  <a:lnTo>
                    <a:pt x="336233" y="43707"/>
                  </a:lnTo>
                  <a:lnTo>
                    <a:pt x="341364" y="51520"/>
                  </a:lnTo>
                  <a:lnTo>
                    <a:pt x="343029" y="60385"/>
                  </a:lnTo>
                  <a:lnTo>
                    <a:pt x="341258" y="69249"/>
                  </a:lnTo>
                  <a:lnTo>
                    <a:pt x="336079" y="77063"/>
                  </a:lnTo>
                  <a:lnTo>
                    <a:pt x="240944" y="173098"/>
                  </a:lnTo>
                  <a:lnTo>
                    <a:pt x="336231" y="269287"/>
                  </a:lnTo>
                  <a:lnTo>
                    <a:pt x="341363" y="277100"/>
                  </a:lnTo>
                  <a:lnTo>
                    <a:pt x="343028" y="285965"/>
                  </a:lnTo>
                  <a:lnTo>
                    <a:pt x="341257" y="294829"/>
                  </a:lnTo>
                  <a:lnTo>
                    <a:pt x="336078" y="302643"/>
                  </a:lnTo>
                  <a:lnTo>
                    <a:pt x="299806" y="339257"/>
                  </a:lnTo>
                  <a:lnTo>
                    <a:pt x="292066" y="344486"/>
                  </a:lnTo>
                  <a:lnTo>
                    <a:pt x="283285" y="346274"/>
                  </a:lnTo>
                  <a:close/>
                </a:path>
              </a:pathLst>
            </a:custGeom>
            <a:solidFill>
              <a:srgbClr val="9C0E0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object 11"/>
            <p:cNvPicPr/>
            <p:nvPr/>
          </p:nvPicPr>
          <p:blipFill>
            <a:blip r:embed="rId6" cstate="print"/>
            <a:stretch>
              <a:fillRect/>
            </a:stretch>
          </p:blipFill>
          <p:spPr>
            <a:xfrm>
              <a:off x="6255918" y="3329594"/>
              <a:ext cx="330235" cy="333268"/>
            </a:xfrm>
            <a:prstGeom prst="rect">
              <a:avLst/>
            </a:prstGeom>
          </p:spPr>
        </p:pic>
        <p:sp>
          <p:nvSpPr>
            <p:cNvPr id="12" name="object 12"/>
            <p:cNvSpPr/>
            <p:nvPr/>
          </p:nvSpPr>
          <p:spPr>
            <a:xfrm>
              <a:off x="6258813" y="3333815"/>
              <a:ext cx="324485" cy="326390"/>
            </a:xfrm>
            <a:custGeom>
              <a:avLst/>
              <a:gdLst/>
              <a:ahLst/>
              <a:cxnLst/>
              <a:rect l="l" t="t" r="r" b="b"/>
              <a:pathLst>
                <a:path w="324484" h="326389">
                  <a:moveTo>
                    <a:pt x="273858" y="0"/>
                  </a:moveTo>
                  <a:lnTo>
                    <a:pt x="270593" y="0"/>
                  </a:lnTo>
                  <a:lnTo>
                    <a:pt x="267304" y="1259"/>
                  </a:lnTo>
                  <a:lnTo>
                    <a:pt x="264776" y="3812"/>
                  </a:lnTo>
                  <a:lnTo>
                    <a:pt x="169638" y="99850"/>
                  </a:lnTo>
                  <a:lnTo>
                    <a:pt x="165471" y="104012"/>
                  </a:lnTo>
                  <a:lnTo>
                    <a:pt x="158697" y="104012"/>
                  </a:lnTo>
                  <a:lnTo>
                    <a:pt x="154530" y="99850"/>
                  </a:lnTo>
                  <a:lnTo>
                    <a:pt x="59392" y="3812"/>
                  </a:lnTo>
                  <a:lnTo>
                    <a:pt x="56816" y="1211"/>
                  </a:lnTo>
                  <a:lnTo>
                    <a:pt x="53667" y="90"/>
                  </a:lnTo>
                  <a:lnTo>
                    <a:pt x="50400" y="90"/>
                  </a:lnTo>
                  <a:lnTo>
                    <a:pt x="47150" y="90"/>
                  </a:lnTo>
                  <a:lnTo>
                    <a:pt x="43832" y="1274"/>
                  </a:lnTo>
                  <a:lnTo>
                    <a:pt x="41318" y="3812"/>
                  </a:lnTo>
                  <a:lnTo>
                    <a:pt x="5078" y="40395"/>
                  </a:lnTo>
                  <a:lnTo>
                    <a:pt x="0" y="45521"/>
                  </a:lnTo>
                  <a:lnTo>
                    <a:pt x="0" y="53514"/>
                  </a:lnTo>
                  <a:lnTo>
                    <a:pt x="5078" y="58640"/>
                  </a:lnTo>
                  <a:lnTo>
                    <a:pt x="100216" y="154679"/>
                  </a:lnTo>
                  <a:lnTo>
                    <a:pt x="104338" y="158885"/>
                  </a:lnTo>
                  <a:lnTo>
                    <a:pt x="104338" y="165722"/>
                  </a:lnTo>
                  <a:lnTo>
                    <a:pt x="100216" y="169929"/>
                  </a:lnTo>
                  <a:lnTo>
                    <a:pt x="5078" y="265967"/>
                  </a:lnTo>
                  <a:lnTo>
                    <a:pt x="0" y="271093"/>
                  </a:lnTo>
                  <a:lnTo>
                    <a:pt x="0" y="279086"/>
                  </a:lnTo>
                  <a:lnTo>
                    <a:pt x="5078" y="284212"/>
                  </a:lnTo>
                  <a:lnTo>
                    <a:pt x="41496" y="320975"/>
                  </a:lnTo>
                  <a:lnTo>
                    <a:pt x="46617" y="326145"/>
                  </a:lnTo>
                  <a:lnTo>
                    <a:pt x="54216" y="326108"/>
                  </a:lnTo>
                  <a:lnTo>
                    <a:pt x="59391" y="320885"/>
                  </a:lnTo>
                  <a:lnTo>
                    <a:pt x="154529" y="224847"/>
                  </a:lnTo>
                  <a:lnTo>
                    <a:pt x="158696" y="220685"/>
                  </a:lnTo>
                  <a:lnTo>
                    <a:pt x="165469" y="220685"/>
                  </a:lnTo>
                  <a:lnTo>
                    <a:pt x="169636" y="224847"/>
                  </a:lnTo>
                  <a:lnTo>
                    <a:pt x="264956" y="320978"/>
                  </a:lnTo>
                  <a:lnTo>
                    <a:pt x="270042" y="326112"/>
                  </a:lnTo>
                  <a:lnTo>
                    <a:pt x="277800" y="326076"/>
                  </a:lnTo>
                  <a:lnTo>
                    <a:pt x="282940" y="320887"/>
                  </a:lnTo>
                  <a:lnTo>
                    <a:pt x="319180" y="284214"/>
                  </a:lnTo>
                  <a:lnTo>
                    <a:pt x="324383" y="278963"/>
                  </a:lnTo>
                  <a:lnTo>
                    <a:pt x="324454" y="271292"/>
                  </a:lnTo>
                  <a:lnTo>
                    <a:pt x="319360" y="266150"/>
                  </a:lnTo>
                  <a:lnTo>
                    <a:pt x="224041" y="169929"/>
                  </a:lnTo>
                  <a:lnTo>
                    <a:pt x="219918" y="165722"/>
                  </a:lnTo>
                  <a:lnTo>
                    <a:pt x="219918" y="158885"/>
                  </a:lnTo>
                  <a:lnTo>
                    <a:pt x="224041" y="154679"/>
                  </a:lnTo>
                  <a:lnTo>
                    <a:pt x="319179" y="58640"/>
                  </a:lnTo>
                  <a:lnTo>
                    <a:pt x="324381" y="53389"/>
                  </a:lnTo>
                  <a:lnTo>
                    <a:pt x="324453" y="45718"/>
                  </a:lnTo>
                  <a:lnTo>
                    <a:pt x="319359" y="40576"/>
                  </a:lnTo>
                  <a:lnTo>
                    <a:pt x="282940" y="3813"/>
                  </a:lnTo>
                  <a:lnTo>
                    <a:pt x="280412" y="1261"/>
                  </a:lnTo>
                  <a:lnTo>
                    <a:pt x="277123" y="1"/>
                  </a:lnTo>
                  <a:lnTo>
                    <a:pt x="273858" y="1"/>
                  </a:lnTo>
                  <a:close/>
                </a:path>
              </a:pathLst>
            </a:custGeom>
            <a:ln w="5782">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object 13"/>
          <p:cNvGrpSpPr/>
          <p:nvPr/>
        </p:nvGrpSpPr>
        <p:grpSpPr>
          <a:xfrm>
            <a:off x="1230422" y="5975331"/>
            <a:ext cx="388620" cy="382905"/>
            <a:chOff x="1188351" y="6641520"/>
            <a:chExt cx="388620" cy="382905"/>
          </a:xfrm>
        </p:grpSpPr>
        <p:sp>
          <p:nvSpPr>
            <p:cNvPr id="14" name="object 14"/>
            <p:cNvSpPr/>
            <p:nvPr/>
          </p:nvSpPr>
          <p:spPr>
            <a:xfrm>
              <a:off x="1188351" y="6641520"/>
              <a:ext cx="388620" cy="382905"/>
            </a:xfrm>
            <a:custGeom>
              <a:avLst/>
              <a:gdLst/>
              <a:ahLst/>
              <a:cxnLst/>
              <a:rect l="l" t="t" r="r" b="b"/>
              <a:pathLst>
                <a:path w="388619" h="382904">
                  <a:moveTo>
                    <a:pt x="320641" y="382723"/>
                  </a:moveTo>
                  <a:lnTo>
                    <a:pt x="310702" y="380865"/>
                  </a:lnTo>
                  <a:lnTo>
                    <a:pt x="301940" y="375140"/>
                  </a:lnTo>
                  <a:lnTo>
                    <a:pt x="194087" y="268826"/>
                  </a:lnTo>
                  <a:lnTo>
                    <a:pt x="86407" y="374970"/>
                  </a:lnTo>
                  <a:lnTo>
                    <a:pt x="77646" y="380749"/>
                  </a:lnTo>
                  <a:lnTo>
                    <a:pt x="67707" y="382725"/>
                  </a:lnTo>
                  <a:lnTo>
                    <a:pt x="57768" y="380866"/>
                  </a:lnTo>
                  <a:lnTo>
                    <a:pt x="49007" y="375142"/>
                  </a:lnTo>
                  <a:lnTo>
                    <a:pt x="7779" y="334502"/>
                  </a:lnTo>
                  <a:lnTo>
                    <a:pt x="1944" y="325838"/>
                  </a:lnTo>
                  <a:lnTo>
                    <a:pt x="0" y="315982"/>
                  </a:lnTo>
                  <a:lnTo>
                    <a:pt x="1944" y="306125"/>
                  </a:lnTo>
                  <a:lnTo>
                    <a:pt x="7779" y="297462"/>
                  </a:lnTo>
                  <a:lnTo>
                    <a:pt x="115460" y="191318"/>
                  </a:lnTo>
                  <a:lnTo>
                    <a:pt x="7779" y="85174"/>
                  </a:lnTo>
                  <a:lnTo>
                    <a:pt x="1944" y="76510"/>
                  </a:lnTo>
                  <a:lnTo>
                    <a:pt x="0" y="66653"/>
                  </a:lnTo>
                  <a:lnTo>
                    <a:pt x="1944" y="56797"/>
                  </a:lnTo>
                  <a:lnTo>
                    <a:pt x="7776" y="48138"/>
                  </a:lnTo>
                  <a:lnTo>
                    <a:pt x="48830" y="7668"/>
                  </a:lnTo>
                  <a:lnTo>
                    <a:pt x="57620" y="1917"/>
                  </a:lnTo>
                  <a:lnTo>
                    <a:pt x="67619" y="0"/>
                  </a:lnTo>
                  <a:lnTo>
                    <a:pt x="77618" y="1917"/>
                  </a:lnTo>
                  <a:lnTo>
                    <a:pt x="86406" y="7668"/>
                  </a:lnTo>
                  <a:lnTo>
                    <a:pt x="194087" y="113813"/>
                  </a:lnTo>
                  <a:lnTo>
                    <a:pt x="301767" y="7668"/>
                  </a:lnTo>
                  <a:lnTo>
                    <a:pt x="310556" y="1917"/>
                  </a:lnTo>
                  <a:lnTo>
                    <a:pt x="320555" y="0"/>
                  </a:lnTo>
                  <a:lnTo>
                    <a:pt x="330555" y="1917"/>
                  </a:lnTo>
                  <a:lnTo>
                    <a:pt x="339343" y="7668"/>
                  </a:lnTo>
                  <a:lnTo>
                    <a:pt x="380570" y="48308"/>
                  </a:lnTo>
                  <a:lnTo>
                    <a:pt x="386378" y="56944"/>
                  </a:lnTo>
                  <a:lnTo>
                    <a:pt x="388263" y="66741"/>
                  </a:lnTo>
                  <a:lnTo>
                    <a:pt x="386259" y="76538"/>
                  </a:lnTo>
                  <a:lnTo>
                    <a:pt x="380396" y="85174"/>
                  </a:lnTo>
                  <a:lnTo>
                    <a:pt x="272716" y="191319"/>
                  </a:lnTo>
                  <a:lnTo>
                    <a:pt x="380569" y="297633"/>
                  </a:lnTo>
                  <a:lnTo>
                    <a:pt x="386377" y="306269"/>
                  </a:lnTo>
                  <a:lnTo>
                    <a:pt x="388262" y="316066"/>
                  </a:lnTo>
                  <a:lnTo>
                    <a:pt x="386257" y="325863"/>
                  </a:lnTo>
                  <a:lnTo>
                    <a:pt x="380395" y="334500"/>
                  </a:lnTo>
                  <a:lnTo>
                    <a:pt x="339340" y="374969"/>
                  </a:lnTo>
                  <a:lnTo>
                    <a:pt x="330579" y="380747"/>
                  </a:lnTo>
                  <a:lnTo>
                    <a:pt x="320641" y="382723"/>
                  </a:lnTo>
                  <a:close/>
                </a:path>
              </a:pathLst>
            </a:custGeom>
            <a:solidFill>
              <a:srgbClr val="9C0E0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object 15"/>
            <p:cNvPicPr/>
            <p:nvPr/>
          </p:nvPicPr>
          <p:blipFill>
            <a:blip r:embed="rId7" cstate="print"/>
            <a:stretch>
              <a:fillRect/>
            </a:stretch>
          </p:blipFill>
          <p:spPr>
            <a:xfrm>
              <a:off x="1197378" y="6650455"/>
              <a:ext cx="370266" cy="364918"/>
            </a:xfrm>
            <a:prstGeom prst="rect">
              <a:avLst/>
            </a:prstGeom>
          </p:spPr>
        </p:pic>
        <p:sp>
          <p:nvSpPr>
            <p:cNvPr id="16" name="object 16"/>
            <p:cNvSpPr/>
            <p:nvPr/>
          </p:nvSpPr>
          <p:spPr>
            <a:xfrm>
              <a:off x="1198932" y="6653427"/>
              <a:ext cx="367665" cy="360680"/>
            </a:xfrm>
            <a:custGeom>
              <a:avLst/>
              <a:gdLst/>
              <a:ahLst/>
              <a:cxnLst/>
              <a:rect l="l" t="t" r="r" b="b"/>
              <a:pathLst>
                <a:path w="367665" h="360679">
                  <a:moveTo>
                    <a:pt x="309970" y="0"/>
                  </a:moveTo>
                  <a:lnTo>
                    <a:pt x="306275" y="0"/>
                  </a:lnTo>
                  <a:lnTo>
                    <a:pt x="302553" y="1392"/>
                  </a:lnTo>
                  <a:lnTo>
                    <a:pt x="299691" y="4213"/>
                  </a:lnTo>
                  <a:lnTo>
                    <a:pt x="192007" y="110361"/>
                  </a:lnTo>
                  <a:lnTo>
                    <a:pt x="187291" y="114960"/>
                  </a:lnTo>
                  <a:lnTo>
                    <a:pt x="179624" y="114960"/>
                  </a:lnTo>
                  <a:lnTo>
                    <a:pt x="174908" y="110361"/>
                  </a:lnTo>
                  <a:lnTo>
                    <a:pt x="67224" y="4213"/>
                  </a:lnTo>
                  <a:lnTo>
                    <a:pt x="64308" y="1339"/>
                  </a:lnTo>
                  <a:lnTo>
                    <a:pt x="60744" y="100"/>
                  </a:lnTo>
                  <a:lnTo>
                    <a:pt x="57046" y="100"/>
                  </a:lnTo>
                  <a:lnTo>
                    <a:pt x="53367" y="100"/>
                  </a:lnTo>
                  <a:lnTo>
                    <a:pt x="49612" y="1408"/>
                  </a:lnTo>
                  <a:lnTo>
                    <a:pt x="46766" y="4213"/>
                  </a:lnTo>
                  <a:lnTo>
                    <a:pt x="5747" y="44647"/>
                  </a:lnTo>
                  <a:lnTo>
                    <a:pt x="0" y="50313"/>
                  </a:lnTo>
                  <a:lnTo>
                    <a:pt x="0" y="59148"/>
                  </a:lnTo>
                  <a:lnTo>
                    <a:pt x="5747" y="64813"/>
                  </a:lnTo>
                  <a:lnTo>
                    <a:pt x="113431" y="170961"/>
                  </a:lnTo>
                  <a:lnTo>
                    <a:pt x="118097" y="175610"/>
                  </a:lnTo>
                  <a:lnTo>
                    <a:pt x="118097" y="183167"/>
                  </a:lnTo>
                  <a:lnTo>
                    <a:pt x="113431" y="187816"/>
                  </a:lnTo>
                  <a:lnTo>
                    <a:pt x="5747" y="293963"/>
                  </a:lnTo>
                  <a:lnTo>
                    <a:pt x="0" y="299629"/>
                  </a:lnTo>
                  <a:lnTo>
                    <a:pt x="0" y="308464"/>
                  </a:lnTo>
                  <a:lnTo>
                    <a:pt x="5747" y="314129"/>
                  </a:lnTo>
                  <a:lnTo>
                    <a:pt x="46968" y="354762"/>
                  </a:lnTo>
                  <a:lnTo>
                    <a:pt x="52764" y="360476"/>
                  </a:lnTo>
                  <a:lnTo>
                    <a:pt x="61366" y="360436"/>
                  </a:lnTo>
                  <a:lnTo>
                    <a:pt x="67223" y="354662"/>
                  </a:lnTo>
                  <a:lnTo>
                    <a:pt x="174907" y="248515"/>
                  </a:lnTo>
                  <a:lnTo>
                    <a:pt x="179623" y="243915"/>
                  </a:lnTo>
                  <a:lnTo>
                    <a:pt x="187289" y="243915"/>
                  </a:lnTo>
                  <a:lnTo>
                    <a:pt x="192006" y="248515"/>
                  </a:lnTo>
                  <a:lnTo>
                    <a:pt x="299895" y="354765"/>
                  </a:lnTo>
                  <a:lnTo>
                    <a:pt x="305651" y="360439"/>
                  </a:lnTo>
                  <a:lnTo>
                    <a:pt x="314433" y="360400"/>
                  </a:lnTo>
                  <a:lnTo>
                    <a:pt x="320251" y="354665"/>
                  </a:lnTo>
                  <a:lnTo>
                    <a:pt x="361270" y="314131"/>
                  </a:lnTo>
                  <a:lnTo>
                    <a:pt x="367158" y="308327"/>
                  </a:lnTo>
                  <a:lnTo>
                    <a:pt x="367239" y="299849"/>
                  </a:lnTo>
                  <a:lnTo>
                    <a:pt x="361473" y="294166"/>
                  </a:lnTo>
                  <a:lnTo>
                    <a:pt x="253585" y="187816"/>
                  </a:lnTo>
                  <a:lnTo>
                    <a:pt x="248918" y="183167"/>
                  </a:lnTo>
                  <a:lnTo>
                    <a:pt x="248918" y="175610"/>
                  </a:lnTo>
                  <a:lnTo>
                    <a:pt x="253585" y="170961"/>
                  </a:lnTo>
                  <a:lnTo>
                    <a:pt x="361268" y="64813"/>
                  </a:lnTo>
                  <a:lnTo>
                    <a:pt x="367156" y="59009"/>
                  </a:lnTo>
                  <a:lnTo>
                    <a:pt x="367237" y="50531"/>
                  </a:lnTo>
                  <a:lnTo>
                    <a:pt x="361472" y="44847"/>
                  </a:lnTo>
                  <a:lnTo>
                    <a:pt x="320251" y="4215"/>
                  </a:lnTo>
                  <a:lnTo>
                    <a:pt x="317389" y="1393"/>
                  </a:lnTo>
                  <a:lnTo>
                    <a:pt x="313667" y="1"/>
                  </a:lnTo>
                  <a:lnTo>
                    <a:pt x="309971" y="1"/>
                  </a:lnTo>
                  <a:close/>
                </a:path>
              </a:pathLst>
            </a:custGeom>
            <a:ln w="6466">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object 17"/>
          <p:cNvSpPr txBox="1">
            <a:spLocks noGrp="1"/>
          </p:cNvSpPr>
          <p:nvPr>
            <p:ph type="title"/>
          </p:nvPr>
        </p:nvSpPr>
        <p:spPr>
          <a:xfrm>
            <a:off x="1218650" y="1247054"/>
            <a:ext cx="5349973" cy="1025024"/>
          </a:xfrm>
          <a:prstGeom prst="rect">
            <a:avLst/>
          </a:prstGeom>
        </p:spPr>
        <p:txBody>
          <a:bodyPr vert="horz" wrap="square" lIns="0" tIns="12065" rIns="0" bIns="0" rtlCol="0">
            <a:spAutoFit/>
          </a:bodyPr>
          <a:lstStyle/>
          <a:p>
            <a:pPr marL="12700" algn="ctr">
              <a:lnSpc>
                <a:spcPts val="3945"/>
              </a:lnSpc>
              <a:spcBef>
                <a:spcPts val="95"/>
              </a:spcBef>
            </a:pPr>
            <a:r>
              <a:rPr sz="3400" spc="150" dirty="0"/>
              <a:t>Uso</a:t>
            </a:r>
            <a:r>
              <a:rPr sz="3400" spc="-75" dirty="0"/>
              <a:t> </a:t>
            </a:r>
            <a:r>
              <a:rPr sz="3400" spc="145" dirty="0"/>
              <a:t>incorrecto</a:t>
            </a:r>
            <a:endParaRPr sz="3400" dirty="0"/>
          </a:p>
          <a:p>
            <a:pPr marL="236854" algn="ctr">
              <a:lnSpc>
                <a:spcPts val="4425"/>
              </a:lnSpc>
            </a:pPr>
            <a:r>
              <a:rPr sz="3400" spc="125" dirty="0"/>
              <a:t>fotografías</a:t>
            </a:r>
            <a:endParaRPr sz="3400" dirty="0"/>
          </a:p>
        </p:txBody>
      </p:sp>
      <p:sp>
        <p:nvSpPr>
          <p:cNvPr id="20" name="Freeform 18">
            <a:extLst>
              <a:ext uri="{FF2B5EF4-FFF2-40B4-BE49-F238E27FC236}">
                <a16:creationId xmlns:a16="http://schemas.microsoft.com/office/drawing/2014/main" id="{3603021D-C7D1-4113-B763-CA7B10CBF527}"/>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8">
              <a:alphaModFix amt="76000"/>
              <a:extLst>
                <a:ext uri="{96DAC541-7B7A-43D3-8B79-37D633B846F1}">
                  <asvg:svgBlip xmlns:asvg="http://schemas.microsoft.com/office/drawing/2016/SVG/main" xmlns="" r:embed="rId9"/>
                </a:ext>
              </a:extLst>
            </a:blip>
            <a:stretch>
              <a:fillRect t="-74040" b="-74040"/>
            </a:stretch>
          </a:blipFill>
        </p:spPr>
      </p:sp>
      <p:sp>
        <p:nvSpPr>
          <p:cNvPr id="22" name="Freeform 19">
            <a:extLst>
              <a:ext uri="{FF2B5EF4-FFF2-40B4-BE49-F238E27FC236}">
                <a16:creationId xmlns:a16="http://schemas.microsoft.com/office/drawing/2014/main" id="{BBB935BC-3CB5-441E-BE12-5D5D90AA2477}"/>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10">
              <a:alphaModFix amt="76000"/>
              <a:extLst>
                <a:ext uri="{96DAC541-7B7A-43D3-8B79-37D633B846F1}">
                  <asvg:svgBlip xmlns:asvg="http://schemas.microsoft.com/office/drawing/2016/SVG/main" xmlns="" r:embed="rId11"/>
                </a:ext>
              </a:extLst>
            </a:blip>
            <a:stretch>
              <a:fillRect t="-85396" b="-85396"/>
            </a:stretch>
          </a:blipFill>
        </p:spPr>
      </p:sp>
      <p:sp>
        <p:nvSpPr>
          <p:cNvPr id="23" name="Freeform 20">
            <a:extLst>
              <a:ext uri="{FF2B5EF4-FFF2-40B4-BE49-F238E27FC236}">
                <a16:creationId xmlns:a16="http://schemas.microsoft.com/office/drawing/2014/main" id="{485D5CEB-8BC0-4A38-B3C8-9534FBDE6F73}"/>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10">
              <a:alphaModFix amt="76000"/>
              <a:extLst>
                <a:ext uri="{96DAC541-7B7A-43D3-8B79-37D633B846F1}">
                  <asvg:svgBlip xmlns:asvg="http://schemas.microsoft.com/office/drawing/2016/SVG/main" xmlns="" r:embed="rId11"/>
                </a:ext>
              </a:extLst>
            </a:blip>
            <a:stretch>
              <a:fillRect b="-1719900"/>
            </a:stretch>
          </a:blipFill>
        </p:spPr>
      </p:sp>
      <p:sp>
        <p:nvSpPr>
          <p:cNvPr id="24" name="Freeform 21">
            <a:extLst>
              <a:ext uri="{FF2B5EF4-FFF2-40B4-BE49-F238E27FC236}">
                <a16:creationId xmlns:a16="http://schemas.microsoft.com/office/drawing/2014/main" id="{9C17063B-2AD9-42C5-87D0-385418155833}"/>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8">
              <a:alphaModFix amt="76000"/>
              <a:extLst>
                <a:ext uri="{96DAC541-7B7A-43D3-8B79-37D633B846F1}">
                  <asvg:svgBlip xmlns:asvg="http://schemas.microsoft.com/office/drawing/2016/SVG/main" xmlns="" r:embed="rId9"/>
                </a:ext>
              </a:extLst>
            </a:blip>
            <a:stretch>
              <a:fillRect t="-483188" b="-1035790"/>
            </a:stretch>
          </a:blipFill>
        </p:spPr>
      </p:sp>
      <p:sp>
        <p:nvSpPr>
          <p:cNvPr id="25" name="CuadroTexto 24">
            <a:extLst>
              <a:ext uri="{FF2B5EF4-FFF2-40B4-BE49-F238E27FC236}">
                <a16:creationId xmlns:a16="http://schemas.microsoft.com/office/drawing/2014/main" id="{B1F2C5B5-E532-46EE-B040-2B6CA1C2BE3C}"/>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46</a:t>
            </a:r>
            <a:endParaRPr lang="es-DO" b="1" dirty="0">
              <a:solidFill>
                <a:srgbClr val="003775"/>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75514" y="2631784"/>
            <a:ext cx="5719718" cy="3521290"/>
          </a:xfrm>
          <a:prstGeom prst="rect">
            <a:avLst/>
          </a:prstGeom>
        </p:spPr>
      </p:pic>
      <p:pic>
        <p:nvPicPr>
          <p:cNvPr id="3" name="object 3"/>
          <p:cNvPicPr/>
          <p:nvPr/>
        </p:nvPicPr>
        <p:blipFill>
          <a:blip r:embed="rId3" cstate="print"/>
          <a:stretch>
            <a:fillRect/>
          </a:stretch>
        </p:blipFill>
        <p:spPr>
          <a:xfrm>
            <a:off x="875514" y="6248244"/>
            <a:ext cx="3283365" cy="3521290"/>
          </a:xfrm>
          <a:prstGeom prst="rect">
            <a:avLst/>
          </a:prstGeom>
        </p:spPr>
      </p:pic>
      <p:pic>
        <p:nvPicPr>
          <p:cNvPr id="4" name="object 4"/>
          <p:cNvPicPr/>
          <p:nvPr/>
        </p:nvPicPr>
        <p:blipFill>
          <a:blip r:embed="rId4" cstate="print"/>
          <a:stretch>
            <a:fillRect/>
          </a:stretch>
        </p:blipFill>
        <p:spPr>
          <a:xfrm>
            <a:off x="4254050" y="6248244"/>
            <a:ext cx="2341182" cy="3521290"/>
          </a:xfrm>
          <a:prstGeom prst="rect">
            <a:avLst/>
          </a:prstGeom>
        </p:spPr>
      </p:pic>
      <p:sp>
        <p:nvSpPr>
          <p:cNvPr id="7" name="object 7"/>
          <p:cNvSpPr/>
          <p:nvPr/>
        </p:nvSpPr>
        <p:spPr>
          <a:xfrm>
            <a:off x="769210" y="2473841"/>
            <a:ext cx="682625" cy="704850"/>
          </a:xfrm>
          <a:custGeom>
            <a:avLst/>
            <a:gdLst/>
            <a:ahLst/>
            <a:cxnLst/>
            <a:rect l="l" t="t" r="r" b="b"/>
            <a:pathLst>
              <a:path w="682625" h="704850">
                <a:moveTo>
                  <a:pt x="339995" y="540613"/>
                </a:moveTo>
                <a:lnTo>
                  <a:pt x="219310" y="540613"/>
                </a:lnTo>
                <a:lnTo>
                  <a:pt x="239614" y="497467"/>
                </a:lnTo>
                <a:lnTo>
                  <a:pt x="262602" y="453254"/>
                </a:lnTo>
                <a:lnTo>
                  <a:pt x="288038" y="408409"/>
                </a:lnTo>
                <a:lnTo>
                  <a:pt x="315688" y="363367"/>
                </a:lnTo>
                <a:lnTo>
                  <a:pt x="345316" y="318563"/>
                </a:lnTo>
                <a:lnTo>
                  <a:pt x="376688" y="274432"/>
                </a:lnTo>
                <a:lnTo>
                  <a:pt x="409567" y="231409"/>
                </a:lnTo>
                <a:lnTo>
                  <a:pt x="443721" y="189930"/>
                </a:lnTo>
                <a:lnTo>
                  <a:pt x="478912" y="150429"/>
                </a:lnTo>
                <a:lnTo>
                  <a:pt x="514907" y="113342"/>
                </a:lnTo>
                <a:lnTo>
                  <a:pt x="551471" y="79104"/>
                </a:lnTo>
                <a:lnTo>
                  <a:pt x="588368" y="48150"/>
                </a:lnTo>
                <a:lnTo>
                  <a:pt x="625363" y="20915"/>
                </a:lnTo>
                <a:lnTo>
                  <a:pt x="655997" y="0"/>
                </a:lnTo>
                <a:lnTo>
                  <a:pt x="682233" y="35293"/>
                </a:lnTo>
                <a:lnTo>
                  <a:pt x="663184" y="52222"/>
                </a:lnTo>
                <a:lnTo>
                  <a:pt x="641473" y="72915"/>
                </a:lnTo>
                <a:lnTo>
                  <a:pt x="591716" y="125278"/>
                </a:lnTo>
                <a:lnTo>
                  <a:pt x="564498" y="156786"/>
                </a:lnTo>
                <a:lnTo>
                  <a:pt x="536271" y="191741"/>
                </a:lnTo>
                <a:lnTo>
                  <a:pt x="507450" y="230060"/>
                </a:lnTo>
                <a:lnTo>
                  <a:pt x="478446" y="271665"/>
                </a:lnTo>
                <a:lnTo>
                  <a:pt x="449674" y="316476"/>
                </a:lnTo>
                <a:lnTo>
                  <a:pt x="421548" y="364412"/>
                </a:lnTo>
                <a:lnTo>
                  <a:pt x="394477" y="415404"/>
                </a:lnTo>
                <a:lnTo>
                  <a:pt x="368886" y="469343"/>
                </a:lnTo>
                <a:lnTo>
                  <a:pt x="345177" y="526177"/>
                </a:lnTo>
                <a:lnTo>
                  <a:pt x="339995" y="540613"/>
                </a:lnTo>
                <a:close/>
              </a:path>
              <a:path w="682625" h="704850">
                <a:moveTo>
                  <a:pt x="239630" y="704244"/>
                </a:moveTo>
                <a:lnTo>
                  <a:pt x="194095" y="682507"/>
                </a:lnTo>
                <a:lnTo>
                  <a:pt x="141776" y="592133"/>
                </a:lnTo>
                <a:lnTo>
                  <a:pt x="110189" y="534154"/>
                </a:lnTo>
                <a:lnTo>
                  <a:pt x="81986" y="485974"/>
                </a:lnTo>
                <a:lnTo>
                  <a:pt x="57092" y="446690"/>
                </a:lnTo>
                <a:lnTo>
                  <a:pt x="16920" y="391213"/>
                </a:lnTo>
                <a:lnTo>
                  <a:pt x="1490" y="373217"/>
                </a:lnTo>
                <a:lnTo>
                  <a:pt x="0" y="370431"/>
                </a:lnTo>
                <a:lnTo>
                  <a:pt x="47032" y="350814"/>
                </a:lnTo>
                <a:lnTo>
                  <a:pt x="111343" y="406880"/>
                </a:lnTo>
                <a:lnTo>
                  <a:pt x="151294" y="449125"/>
                </a:lnTo>
                <a:lnTo>
                  <a:pt x="190603" y="497478"/>
                </a:lnTo>
                <a:lnTo>
                  <a:pt x="198477" y="510017"/>
                </a:lnTo>
                <a:lnTo>
                  <a:pt x="204808" y="519787"/>
                </a:lnTo>
                <a:lnTo>
                  <a:pt x="211213" y="529186"/>
                </a:lnTo>
                <a:lnTo>
                  <a:pt x="219310" y="540613"/>
                </a:lnTo>
                <a:lnTo>
                  <a:pt x="339995" y="540613"/>
                </a:lnTo>
                <a:lnTo>
                  <a:pt x="323767" y="585818"/>
                </a:lnTo>
                <a:lnTo>
                  <a:pt x="305071" y="648185"/>
                </a:lnTo>
                <a:lnTo>
                  <a:pt x="293843" y="669698"/>
                </a:lnTo>
                <a:lnTo>
                  <a:pt x="279661" y="687551"/>
                </a:lnTo>
                <a:lnTo>
                  <a:pt x="261826" y="699736"/>
                </a:lnTo>
                <a:lnTo>
                  <a:pt x="239630" y="704244"/>
                </a:lnTo>
                <a:close/>
              </a:path>
            </a:pathLst>
          </a:custGeom>
          <a:solidFill>
            <a:srgbClr val="99B83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536087" y="6337405"/>
            <a:ext cx="682625" cy="704850"/>
          </a:xfrm>
          <a:custGeom>
            <a:avLst/>
            <a:gdLst/>
            <a:ahLst/>
            <a:cxnLst/>
            <a:rect l="l" t="t" r="r" b="b"/>
            <a:pathLst>
              <a:path w="682625" h="704850">
                <a:moveTo>
                  <a:pt x="339995" y="540613"/>
                </a:moveTo>
                <a:lnTo>
                  <a:pt x="219310" y="540613"/>
                </a:lnTo>
                <a:lnTo>
                  <a:pt x="239614" y="497467"/>
                </a:lnTo>
                <a:lnTo>
                  <a:pt x="262602" y="453254"/>
                </a:lnTo>
                <a:lnTo>
                  <a:pt x="288038" y="408409"/>
                </a:lnTo>
                <a:lnTo>
                  <a:pt x="315688" y="363367"/>
                </a:lnTo>
                <a:lnTo>
                  <a:pt x="345316" y="318563"/>
                </a:lnTo>
                <a:lnTo>
                  <a:pt x="376688" y="274432"/>
                </a:lnTo>
                <a:lnTo>
                  <a:pt x="409567" y="231409"/>
                </a:lnTo>
                <a:lnTo>
                  <a:pt x="443721" y="189930"/>
                </a:lnTo>
                <a:lnTo>
                  <a:pt x="478912" y="150429"/>
                </a:lnTo>
                <a:lnTo>
                  <a:pt x="514907" y="113342"/>
                </a:lnTo>
                <a:lnTo>
                  <a:pt x="551471" y="79104"/>
                </a:lnTo>
                <a:lnTo>
                  <a:pt x="588368" y="48150"/>
                </a:lnTo>
                <a:lnTo>
                  <a:pt x="625363" y="20915"/>
                </a:lnTo>
                <a:lnTo>
                  <a:pt x="655997" y="0"/>
                </a:lnTo>
                <a:lnTo>
                  <a:pt x="682233" y="35293"/>
                </a:lnTo>
                <a:lnTo>
                  <a:pt x="663184" y="52222"/>
                </a:lnTo>
                <a:lnTo>
                  <a:pt x="641473" y="72915"/>
                </a:lnTo>
                <a:lnTo>
                  <a:pt x="591716" y="125278"/>
                </a:lnTo>
                <a:lnTo>
                  <a:pt x="564498" y="156786"/>
                </a:lnTo>
                <a:lnTo>
                  <a:pt x="536271" y="191741"/>
                </a:lnTo>
                <a:lnTo>
                  <a:pt x="507450" y="230060"/>
                </a:lnTo>
                <a:lnTo>
                  <a:pt x="478446" y="271665"/>
                </a:lnTo>
                <a:lnTo>
                  <a:pt x="449674" y="316476"/>
                </a:lnTo>
                <a:lnTo>
                  <a:pt x="421548" y="364412"/>
                </a:lnTo>
                <a:lnTo>
                  <a:pt x="394477" y="415404"/>
                </a:lnTo>
                <a:lnTo>
                  <a:pt x="368886" y="469343"/>
                </a:lnTo>
                <a:lnTo>
                  <a:pt x="345177" y="526177"/>
                </a:lnTo>
                <a:lnTo>
                  <a:pt x="339995" y="540613"/>
                </a:lnTo>
                <a:close/>
              </a:path>
              <a:path w="682625" h="704850">
                <a:moveTo>
                  <a:pt x="239630" y="704244"/>
                </a:moveTo>
                <a:lnTo>
                  <a:pt x="194095" y="682507"/>
                </a:lnTo>
                <a:lnTo>
                  <a:pt x="141776" y="592133"/>
                </a:lnTo>
                <a:lnTo>
                  <a:pt x="110189" y="534154"/>
                </a:lnTo>
                <a:lnTo>
                  <a:pt x="81986" y="485974"/>
                </a:lnTo>
                <a:lnTo>
                  <a:pt x="57092" y="446690"/>
                </a:lnTo>
                <a:lnTo>
                  <a:pt x="16920" y="391213"/>
                </a:lnTo>
                <a:lnTo>
                  <a:pt x="1490" y="373217"/>
                </a:lnTo>
                <a:lnTo>
                  <a:pt x="0" y="370431"/>
                </a:lnTo>
                <a:lnTo>
                  <a:pt x="47032" y="350814"/>
                </a:lnTo>
                <a:lnTo>
                  <a:pt x="111343" y="406880"/>
                </a:lnTo>
                <a:lnTo>
                  <a:pt x="151294" y="449125"/>
                </a:lnTo>
                <a:lnTo>
                  <a:pt x="190603" y="497478"/>
                </a:lnTo>
                <a:lnTo>
                  <a:pt x="198477" y="510017"/>
                </a:lnTo>
                <a:lnTo>
                  <a:pt x="204808" y="519787"/>
                </a:lnTo>
                <a:lnTo>
                  <a:pt x="211213" y="529186"/>
                </a:lnTo>
                <a:lnTo>
                  <a:pt x="219310" y="540613"/>
                </a:lnTo>
                <a:lnTo>
                  <a:pt x="339995" y="540613"/>
                </a:lnTo>
                <a:lnTo>
                  <a:pt x="323767" y="585818"/>
                </a:lnTo>
                <a:lnTo>
                  <a:pt x="305071" y="648185"/>
                </a:lnTo>
                <a:lnTo>
                  <a:pt x="293843" y="669698"/>
                </a:lnTo>
                <a:lnTo>
                  <a:pt x="279661" y="687551"/>
                </a:lnTo>
                <a:lnTo>
                  <a:pt x="261826" y="699736"/>
                </a:lnTo>
                <a:lnTo>
                  <a:pt x="239630" y="704244"/>
                </a:lnTo>
                <a:close/>
              </a:path>
            </a:pathLst>
          </a:custGeom>
          <a:solidFill>
            <a:srgbClr val="99B83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6458860" y="6142487"/>
            <a:ext cx="682625" cy="704850"/>
          </a:xfrm>
          <a:custGeom>
            <a:avLst/>
            <a:gdLst/>
            <a:ahLst/>
            <a:cxnLst/>
            <a:rect l="l" t="t" r="r" b="b"/>
            <a:pathLst>
              <a:path w="682625" h="704850">
                <a:moveTo>
                  <a:pt x="339995" y="540613"/>
                </a:moveTo>
                <a:lnTo>
                  <a:pt x="219310" y="540613"/>
                </a:lnTo>
                <a:lnTo>
                  <a:pt x="239614" y="497467"/>
                </a:lnTo>
                <a:lnTo>
                  <a:pt x="262602" y="453254"/>
                </a:lnTo>
                <a:lnTo>
                  <a:pt x="288038" y="408409"/>
                </a:lnTo>
                <a:lnTo>
                  <a:pt x="315688" y="363367"/>
                </a:lnTo>
                <a:lnTo>
                  <a:pt x="345316" y="318563"/>
                </a:lnTo>
                <a:lnTo>
                  <a:pt x="376688" y="274432"/>
                </a:lnTo>
                <a:lnTo>
                  <a:pt x="409567" y="231409"/>
                </a:lnTo>
                <a:lnTo>
                  <a:pt x="443721" y="189930"/>
                </a:lnTo>
                <a:lnTo>
                  <a:pt x="478912" y="150429"/>
                </a:lnTo>
                <a:lnTo>
                  <a:pt x="514907" y="113342"/>
                </a:lnTo>
                <a:lnTo>
                  <a:pt x="551471" y="79104"/>
                </a:lnTo>
                <a:lnTo>
                  <a:pt x="588368" y="48150"/>
                </a:lnTo>
                <a:lnTo>
                  <a:pt x="625363" y="20915"/>
                </a:lnTo>
                <a:lnTo>
                  <a:pt x="655997" y="0"/>
                </a:lnTo>
                <a:lnTo>
                  <a:pt x="682233" y="35293"/>
                </a:lnTo>
                <a:lnTo>
                  <a:pt x="663184" y="52222"/>
                </a:lnTo>
                <a:lnTo>
                  <a:pt x="641473" y="72915"/>
                </a:lnTo>
                <a:lnTo>
                  <a:pt x="591716" y="125278"/>
                </a:lnTo>
                <a:lnTo>
                  <a:pt x="564498" y="156786"/>
                </a:lnTo>
                <a:lnTo>
                  <a:pt x="536271" y="191741"/>
                </a:lnTo>
                <a:lnTo>
                  <a:pt x="507450" y="230060"/>
                </a:lnTo>
                <a:lnTo>
                  <a:pt x="478446" y="271665"/>
                </a:lnTo>
                <a:lnTo>
                  <a:pt x="449674" y="316476"/>
                </a:lnTo>
                <a:lnTo>
                  <a:pt x="421548" y="364412"/>
                </a:lnTo>
                <a:lnTo>
                  <a:pt x="394477" y="415404"/>
                </a:lnTo>
                <a:lnTo>
                  <a:pt x="368886" y="469343"/>
                </a:lnTo>
                <a:lnTo>
                  <a:pt x="345177" y="526177"/>
                </a:lnTo>
                <a:lnTo>
                  <a:pt x="339995" y="540613"/>
                </a:lnTo>
                <a:close/>
              </a:path>
              <a:path w="682625" h="704850">
                <a:moveTo>
                  <a:pt x="239630" y="704244"/>
                </a:moveTo>
                <a:lnTo>
                  <a:pt x="194095" y="682507"/>
                </a:lnTo>
                <a:lnTo>
                  <a:pt x="141776" y="592133"/>
                </a:lnTo>
                <a:lnTo>
                  <a:pt x="110189" y="534154"/>
                </a:lnTo>
                <a:lnTo>
                  <a:pt x="81986" y="485974"/>
                </a:lnTo>
                <a:lnTo>
                  <a:pt x="57092" y="446690"/>
                </a:lnTo>
                <a:lnTo>
                  <a:pt x="16920" y="391213"/>
                </a:lnTo>
                <a:lnTo>
                  <a:pt x="1490" y="373217"/>
                </a:lnTo>
                <a:lnTo>
                  <a:pt x="0" y="370431"/>
                </a:lnTo>
                <a:lnTo>
                  <a:pt x="47032" y="350814"/>
                </a:lnTo>
                <a:lnTo>
                  <a:pt x="111343" y="406880"/>
                </a:lnTo>
                <a:lnTo>
                  <a:pt x="151294" y="449125"/>
                </a:lnTo>
                <a:lnTo>
                  <a:pt x="190603" y="497478"/>
                </a:lnTo>
                <a:lnTo>
                  <a:pt x="198477" y="510017"/>
                </a:lnTo>
                <a:lnTo>
                  <a:pt x="204808" y="519787"/>
                </a:lnTo>
                <a:lnTo>
                  <a:pt x="211213" y="529186"/>
                </a:lnTo>
                <a:lnTo>
                  <a:pt x="219310" y="540613"/>
                </a:lnTo>
                <a:lnTo>
                  <a:pt x="339995" y="540613"/>
                </a:lnTo>
                <a:lnTo>
                  <a:pt x="323767" y="585818"/>
                </a:lnTo>
                <a:lnTo>
                  <a:pt x="305071" y="648185"/>
                </a:lnTo>
                <a:lnTo>
                  <a:pt x="293843" y="669698"/>
                </a:lnTo>
                <a:lnTo>
                  <a:pt x="279661" y="687551"/>
                </a:lnTo>
                <a:lnTo>
                  <a:pt x="261826" y="699736"/>
                </a:lnTo>
                <a:lnTo>
                  <a:pt x="239630" y="704244"/>
                </a:lnTo>
                <a:close/>
              </a:path>
            </a:pathLst>
          </a:custGeom>
          <a:solidFill>
            <a:srgbClr val="99B83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txBox="1">
            <a:spLocks noGrp="1"/>
          </p:cNvSpPr>
          <p:nvPr>
            <p:ph type="title"/>
          </p:nvPr>
        </p:nvSpPr>
        <p:spPr>
          <a:xfrm>
            <a:off x="903922" y="1019086"/>
            <a:ext cx="5691310" cy="1025024"/>
          </a:xfrm>
          <a:prstGeom prst="rect">
            <a:avLst/>
          </a:prstGeom>
        </p:spPr>
        <p:txBody>
          <a:bodyPr vert="horz" wrap="square" lIns="0" tIns="12065" rIns="0" bIns="0" rtlCol="0">
            <a:spAutoFit/>
          </a:bodyPr>
          <a:lstStyle/>
          <a:p>
            <a:pPr marL="18415" algn="ctr">
              <a:lnSpc>
                <a:spcPts val="3945"/>
              </a:lnSpc>
              <a:spcBef>
                <a:spcPts val="95"/>
              </a:spcBef>
            </a:pPr>
            <a:r>
              <a:rPr sz="3400" spc="150" dirty="0"/>
              <a:t>Uso</a:t>
            </a:r>
            <a:r>
              <a:rPr sz="3400" spc="-65" dirty="0"/>
              <a:t> </a:t>
            </a:r>
            <a:r>
              <a:rPr sz="3400" spc="150" dirty="0"/>
              <a:t>correcto</a:t>
            </a:r>
            <a:endParaRPr sz="3400" dirty="0"/>
          </a:p>
          <a:p>
            <a:pPr marL="12700" algn="ctr">
              <a:lnSpc>
                <a:spcPts val="4425"/>
              </a:lnSpc>
            </a:pPr>
            <a:r>
              <a:rPr sz="3400" spc="125" dirty="0"/>
              <a:t>fotografías</a:t>
            </a:r>
            <a:endParaRPr sz="3400" dirty="0"/>
          </a:p>
        </p:txBody>
      </p:sp>
      <p:sp>
        <p:nvSpPr>
          <p:cNvPr id="11" name="Freeform 18">
            <a:extLst>
              <a:ext uri="{FF2B5EF4-FFF2-40B4-BE49-F238E27FC236}">
                <a16:creationId xmlns:a16="http://schemas.microsoft.com/office/drawing/2014/main" id="{39D986B2-E9EC-40AF-ABC9-B3682E265DB0}"/>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t="-74040" b="-74040"/>
            </a:stretch>
          </a:blipFill>
        </p:spPr>
      </p:sp>
      <p:sp>
        <p:nvSpPr>
          <p:cNvPr id="12" name="Freeform 19">
            <a:extLst>
              <a:ext uri="{FF2B5EF4-FFF2-40B4-BE49-F238E27FC236}">
                <a16:creationId xmlns:a16="http://schemas.microsoft.com/office/drawing/2014/main" id="{AB1DC41A-31DB-4408-B4DE-20780306FFBB}"/>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7">
              <a:alphaModFix amt="76000"/>
              <a:extLst>
                <a:ext uri="{96DAC541-7B7A-43D3-8B79-37D633B846F1}">
                  <asvg:svgBlip xmlns:asvg="http://schemas.microsoft.com/office/drawing/2016/SVG/main" xmlns="" r:embed="rId8"/>
                </a:ext>
              </a:extLst>
            </a:blip>
            <a:stretch>
              <a:fillRect t="-85396" b="-85396"/>
            </a:stretch>
          </a:blipFill>
        </p:spPr>
      </p:sp>
      <p:sp>
        <p:nvSpPr>
          <p:cNvPr id="14" name="Freeform 20">
            <a:extLst>
              <a:ext uri="{FF2B5EF4-FFF2-40B4-BE49-F238E27FC236}">
                <a16:creationId xmlns:a16="http://schemas.microsoft.com/office/drawing/2014/main" id="{DC85BB6E-1B6D-49B4-B650-4EB9B3DBD101}"/>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7">
              <a:alphaModFix amt="76000"/>
              <a:extLst>
                <a:ext uri="{96DAC541-7B7A-43D3-8B79-37D633B846F1}">
                  <asvg:svgBlip xmlns:asvg="http://schemas.microsoft.com/office/drawing/2016/SVG/main" xmlns="" r:embed="rId8"/>
                </a:ext>
              </a:extLst>
            </a:blip>
            <a:stretch>
              <a:fillRect b="-1719900"/>
            </a:stretch>
          </a:blipFill>
        </p:spPr>
      </p:sp>
      <p:sp>
        <p:nvSpPr>
          <p:cNvPr id="15" name="Freeform 21">
            <a:extLst>
              <a:ext uri="{FF2B5EF4-FFF2-40B4-BE49-F238E27FC236}">
                <a16:creationId xmlns:a16="http://schemas.microsoft.com/office/drawing/2014/main" id="{BA5E9C00-BEB6-46E6-BD2D-3A08B571C495}"/>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t="-483188" b="-1035790"/>
            </a:stretch>
          </a:blipFill>
        </p:spPr>
      </p:sp>
      <p:sp>
        <p:nvSpPr>
          <p:cNvPr id="16" name="CuadroTexto 15">
            <a:extLst>
              <a:ext uri="{FF2B5EF4-FFF2-40B4-BE49-F238E27FC236}">
                <a16:creationId xmlns:a16="http://schemas.microsoft.com/office/drawing/2014/main" id="{7BA0EF02-45E4-4788-86B0-96E67E1BAEB8}"/>
              </a:ext>
            </a:extLst>
          </p:cNvPr>
          <p:cNvSpPr txBox="1"/>
          <p:nvPr/>
        </p:nvSpPr>
        <p:spPr>
          <a:xfrm>
            <a:off x="6862456" y="10150475"/>
            <a:ext cx="510199" cy="369332"/>
          </a:xfrm>
          <a:prstGeom prst="rect">
            <a:avLst/>
          </a:prstGeom>
          <a:noFill/>
        </p:spPr>
        <p:txBody>
          <a:bodyPr wrap="square" rtlCol="0">
            <a:spAutoFit/>
          </a:bodyPr>
          <a:lstStyle/>
          <a:p>
            <a:r>
              <a:rPr lang="es-DO" b="1" dirty="0" smtClean="0">
                <a:solidFill>
                  <a:srgbClr val="003775"/>
                </a:solidFill>
              </a:rPr>
              <a:t>47</a:t>
            </a:r>
            <a:endParaRPr lang="es-DO" b="1" dirty="0">
              <a:solidFill>
                <a:srgbClr val="00377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p:nvPr/>
        </p:nvSpPr>
        <p:spPr>
          <a:xfrm>
            <a:off x="1217925" y="1865142"/>
            <a:ext cx="5120640" cy="5288627"/>
          </a:xfrm>
          <a:prstGeom prst="rect">
            <a:avLst/>
          </a:prstGeom>
        </p:spPr>
        <p:txBody>
          <a:bodyPr vert="horz" wrap="square" lIns="0" tIns="12700" rIns="0" bIns="0" rtlCol="0">
            <a:spAutoFit/>
          </a:bodyPr>
          <a:lstStyle/>
          <a:p>
            <a:pPr marL="12700" marR="5080" algn="just">
              <a:lnSpc>
                <a:spcPct val="150000"/>
              </a:lnSpc>
              <a:spcBef>
                <a:spcPts val="100"/>
              </a:spcBef>
            </a:pPr>
            <a:endParaRPr lang="es-DO" sz="1200" spc="130" dirty="0">
              <a:solidFill>
                <a:srgbClr val="4C4747"/>
              </a:solidFill>
              <a:latin typeface="Tahoma"/>
              <a:cs typeface="Tahoma"/>
            </a:endParaRPr>
          </a:p>
          <a:p>
            <a:pPr marL="12700" marR="5080" algn="just">
              <a:lnSpc>
                <a:spcPct val="150000"/>
              </a:lnSpc>
              <a:spcBef>
                <a:spcPts val="100"/>
              </a:spcBef>
            </a:pPr>
            <a:r>
              <a:rPr lang="es-DO" sz="1200" spc="130" dirty="0">
                <a:solidFill>
                  <a:srgbClr val="4C4747"/>
                </a:solidFill>
                <a:latin typeface="Tahoma"/>
                <a:cs typeface="Tahoma"/>
              </a:rPr>
              <a:t>Rendir</a:t>
            </a:r>
            <a:r>
              <a:rPr lang="es-DO" sz="1200" spc="135" dirty="0">
                <a:solidFill>
                  <a:srgbClr val="4C4747"/>
                </a:solidFill>
                <a:latin typeface="Tahoma"/>
                <a:cs typeface="Tahoma"/>
              </a:rPr>
              <a:t> </a:t>
            </a:r>
            <a:r>
              <a:rPr lang="es-DO" sz="1200" spc="125" dirty="0">
                <a:solidFill>
                  <a:srgbClr val="4C4747"/>
                </a:solidFill>
                <a:latin typeface="Tahoma"/>
                <a:cs typeface="Tahoma"/>
              </a:rPr>
              <a:t>cuentas</a:t>
            </a:r>
            <a:r>
              <a:rPr lang="es-DO" sz="1200" spc="130" dirty="0">
                <a:solidFill>
                  <a:srgbClr val="4C4747"/>
                </a:solidFill>
                <a:latin typeface="Tahoma"/>
                <a:cs typeface="Tahoma"/>
              </a:rPr>
              <a:t> </a:t>
            </a:r>
            <a:r>
              <a:rPr lang="es-DO" sz="1200" spc="70" dirty="0">
                <a:solidFill>
                  <a:srgbClr val="4C4747"/>
                </a:solidFill>
                <a:latin typeface="Tahoma"/>
                <a:cs typeface="Tahoma"/>
              </a:rPr>
              <a:t>es</a:t>
            </a:r>
            <a:r>
              <a:rPr lang="es-DO" sz="1200" spc="75" dirty="0">
                <a:solidFill>
                  <a:srgbClr val="4C4747"/>
                </a:solidFill>
                <a:latin typeface="Tahoma"/>
                <a:cs typeface="Tahoma"/>
              </a:rPr>
              <a:t> </a:t>
            </a:r>
            <a:r>
              <a:rPr lang="es-DO" sz="1200" spc="140" dirty="0">
                <a:solidFill>
                  <a:srgbClr val="4C4747"/>
                </a:solidFill>
                <a:latin typeface="Tahoma"/>
                <a:cs typeface="Tahoma"/>
              </a:rPr>
              <a:t>un</a:t>
            </a:r>
            <a:r>
              <a:rPr lang="es-DO" sz="1200" spc="145" dirty="0">
                <a:solidFill>
                  <a:srgbClr val="4C4747"/>
                </a:solidFill>
                <a:latin typeface="Tahoma"/>
                <a:cs typeface="Tahoma"/>
              </a:rPr>
              <a:t> </a:t>
            </a:r>
            <a:r>
              <a:rPr lang="es-DO" sz="1200" spc="125" dirty="0">
                <a:solidFill>
                  <a:srgbClr val="4C4747"/>
                </a:solidFill>
                <a:latin typeface="Tahoma"/>
                <a:cs typeface="Tahoma"/>
              </a:rPr>
              <a:t>acto</a:t>
            </a:r>
            <a:r>
              <a:rPr lang="es-DO" sz="1200" spc="130" dirty="0">
                <a:solidFill>
                  <a:srgbClr val="4C4747"/>
                </a:solidFill>
                <a:latin typeface="Tahoma"/>
                <a:cs typeface="Tahoma"/>
              </a:rPr>
              <a:t> </a:t>
            </a:r>
            <a:r>
              <a:rPr lang="es-DO" sz="1200" spc="140" dirty="0">
                <a:solidFill>
                  <a:srgbClr val="4C4747"/>
                </a:solidFill>
                <a:latin typeface="Tahoma"/>
                <a:cs typeface="Tahoma"/>
              </a:rPr>
              <a:t>que</a:t>
            </a:r>
            <a:r>
              <a:rPr lang="es-DO" sz="1200" spc="145" dirty="0">
                <a:solidFill>
                  <a:srgbClr val="4C4747"/>
                </a:solidFill>
                <a:latin typeface="Tahoma"/>
                <a:cs typeface="Tahoma"/>
              </a:rPr>
              <a:t> </a:t>
            </a:r>
            <a:r>
              <a:rPr lang="es-DO" sz="1200" spc="125" dirty="0">
                <a:solidFill>
                  <a:srgbClr val="4C4747"/>
                </a:solidFill>
                <a:latin typeface="Tahoma"/>
                <a:cs typeface="Tahoma"/>
              </a:rPr>
              <a:t>robustece</a:t>
            </a:r>
            <a:r>
              <a:rPr lang="es-DO" sz="1200" spc="130" dirty="0">
                <a:solidFill>
                  <a:srgbClr val="4C4747"/>
                </a:solidFill>
                <a:latin typeface="Tahoma"/>
                <a:cs typeface="Tahoma"/>
              </a:rPr>
              <a:t> </a:t>
            </a:r>
            <a:r>
              <a:rPr lang="es-DO" sz="1200" spc="114" dirty="0">
                <a:solidFill>
                  <a:srgbClr val="4C4747"/>
                </a:solidFill>
                <a:latin typeface="Tahoma"/>
                <a:cs typeface="Tahoma"/>
              </a:rPr>
              <a:t>nuestra </a:t>
            </a:r>
            <a:r>
              <a:rPr lang="es-DO" sz="1200" spc="120" dirty="0">
                <a:solidFill>
                  <a:srgbClr val="4C4747"/>
                </a:solidFill>
                <a:latin typeface="Tahoma"/>
                <a:cs typeface="Tahoma"/>
              </a:rPr>
              <a:t> </a:t>
            </a:r>
            <a:r>
              <a:rPr lang="es-DO" sz="1200" spc="145" dirty="0">
                <a:solidFill>
                  <a:srgbClr val="4C4747"/>
                </a:solidFill>
                <a:latin typeface="Tahoma"/>
                <a:cs typeface="Tahoma"/>
              </a:rPr>
              <a:t>democracia </a:t>
            </a:r>
            <a:r>
              <a:rPr lang="es-DO" sz="1200" spc="35" dirty="0">
                <a:solidFill>
                  <a:srgbClr val="4C4747"/>
                </a:solidFill>
                <a:latin typeface="Tahoma"/>
                <a:cs typeface="Tahoma"/>
              </a:rPr>
              <a:t>y </a:t>
            </a:r>
            <a:r>
              <a:rPr lang="es-DO" sz="1200" spc="95" dirty="0">
                <a:solidFill>
                  <a:srgbClr val="4C4747"/>
                </a:solidFill>
                <a:latin typeface="Tahoma"/>
                <a:cs typeface="Tahoma"/>
              </a:rPr>
              <a:t>la </a:t>
            </a:r>
            <a:r>
              <a:rPr lang="es-DO" sz="1200" spc="135" dirty="0">
                <a:solidFill>
                  <a:srgbClr val="4C4747"/>
                </a:solidFill>
                <a:latin typeface="Tahoma"/>
                <a:cs typeface="Tahoma"/>
              </a:rPr>
              <a:t>institucionalidad </a:t>
            </a:r>
            <a:r>
              <a:rPr lang="es-DO" sz="1200" spc="130" dirty="0">
                <a:solidFill>
                  <a:srgbClr val="4C4747"/>
                </a:solidFill>
                <a:latin typeface="Tahoma"/>
                <a:cs typeface="Tahoma"/>
              </a:rPr>
              <a:t>del </a:t>
            </a:r>
            <a:r>
              <a:rPr lang="es-DO" sz="1200" spc="75" dirty="0">
                <a:solidFill>
                  <a:srgbClr val="4C4747"/>
                </a:solidFill>
                <a:latin typeface="Tahoma"/>
                <a:cs typeface="Tahoma"/>
              </a:rPr>
              <a:t>país, </a:t>
            </a:r>
            <a:r>
              <a:rPr lang="es-DO" sz="1200" spc="125" dirty="0">
                <a:solidFill>
                  <a:srgbClr val="4C4747"/>
                </a:solidFill>
                <a:latin typeface="Tahoma"/>
                <a:cs typeface="Tahoma"/>
              </a:rPr>
              <a:t>por </a:t>
            </a:r>
            <a:r>
              <a:rPr lang="es-DO" sz="1200" spc="110" dirty="0">
                <a:solidFill>
                  <a:srgbClr val="4C4747"/>
                </a:solidFill>
                <a:latin typeface="Tahoma"/>
                <a:cs typeface="Tahoma"/>
              </a:rPr>
              <a:t>lo </a:t>
            </a:r>
            <a:r>
              <a:rPr lang="es-DO" sz="1200" spc="140" dirty="0">
                <a:solidFill>
                  <a:srgbClr val="4C4747"/>
                </a:solidFill>
                <a:latin typeface="Tahoma"/>
                <a:cs typeface="Tahoma"/>
              </a:rPr>
              <a:t>que </a:t>
            </a:r>
            <a:r>
              <a:rPr lang="es-DO" sz="1200" spc="120" dirty="0">
                <a:solidFill>
                  <a:srgbClr val="4C4747"/>
                </a:solidFill>
                <a:latin typeface="Tahoma"/>
                <a:cs typeface="Tahoma"/>
              </a:rPr>
              <a:t>constituye </a:t>
            </a:r>
            <a:r>
              <a:rPr lang="es-DO" sz="1200" spc="130" dirty="0">
                <a:solidFill>
                  <a:srgbClr val="4C4747"/>
                </a:solidFill>
                <a:latin typeface="Tahoma"/>
                <a:cs typeface="Tahoma"/>
              </a:rPr>
              <a:t>una pieza </a:t>
            </a:r>
            <a:r>
              <a:rPr lang="es-DO" sz="1200" spc="110" dirty="0">
                <a:solidFill>
                  <a:srgbClr val="4C4747"/>
                </a:solidFill>
                <a:latin typeface="Tahoma"/>
                <a:cs typeface="Tahoma"/>
              </a:rPr>
              <a:t>clave </a:t>
            </a:r>
            <a:r>
              <a:rPr lang="es-DO" sz="1200" spc="114" dirty="0">
                <a:solidFill>
                  <a:srgbClr val="4C4747"/>
                </a:solidFill>
                <a:latin typeface="Tahoma"/>
                <a:cs typeface="Tahoma"/>
              </a:rPr>
              <a:t>para </a:t>
            </a:r>
            <a:r>
              <a:rPr lang="es-DO" sz="1200" spc="125" dirty="0">
                <a:solidFill>
                  <a:srgbClr val="4C4747"/>
                </a:solidFill>
                <a:latin typeface="Tahoma"/>
                <a:cs typeface="Tahoma"/>
              </a:rPr>
              <a:t>consolidar </a:t>
            </a:r>
            <a:r>
              <a:rPr lang="es-DO" sz="1200" spc="140" dirty="0">
                <a:solidFill>
                  <a:srgbClr val="4C4747"/>
                </a:solidFill>
                <a:latin typeface="Tahoma"/>
                <a:cs typeface="Tahoma"/>
              </a:rPr>
              <a:t>un </a:t>
            </a:r>
            <a:r>
              <a:rPr lang="es-DO" sz="1200" spc="130" dirty="0">
                <a:solidFill>
                  <a:srgbClr val="4C4747"/>
                </a:solidFill>
                <a:latin typeface="Tahoma"/>
                <a:cs typeface="Tahoma"/>
              </a:rPr>
              <a:t>gobierno </a:t>
            </a:r>
            <a:r>
              <a:rPr lang="es-DO" sz="1200" spc="135" dirty="0">
                <a:solidFill>
                  <a:srgbClr val="4C4747"/>
                </a:solidFill>
                <a:latin typeface="Tahoma"/>
                <a:cs typeface="Tahoma"/>
              </a:rPr>
              <a:t>de </a:t>
            </a:r>
            <a:r>
              <a:rPr lang="es-DO" sz="1200" spc="-360" dirty="0">
                <a:solidFill>
                  <a:srgbClr val="4C4747"/>
                </a:solidFill>
                <a:latin typeface="Tahoma"/>
                <a:cs typeface="Tahoma"/>
              </a:rPr>
              <a:t> </a:t>
            </a:r>
            <a:r>
              <a:rPr lang="es-DO" sz="1200" spc="114" dirty="0">
                <a:solidFill>
                  <a:srgbClr val="4C4747"/>
                </a:solidFill>
                <a:latin typeface="Tahoma"/>
                <a:cs typeface="Tahoma"/>
              </a:rPr>
              <a:t>puertas </a:t>
            </a:r>
            <a:r>
              <a:rPr lang="es-DO" sz="1200" spc="90" dirty="0">
                <a:solidFill>
                  <a:srgbClr val="4C4747"/>
                </a:solidFill>
                <a:latin typeface="Tahoma"/>
                <a:cs typeface="Tahoma"/>
              </a:rPr>
              <a:t>abiertas, </a:t>
            </a:r>
            <a:r>
              <a:rPr lang="es-DO" sz="1200" spc="140" dirty="0">
                <a:solidFill>
                  <a:srgbClr val="4C4747"/>
                </a:solidFill>
                <a:latin typeface="Tahoma"/>
                <a:cs typeface="Tahoma"/>
              </a:rPr>
              <a:t>que </a:t>
            </a:r>
            <a:r>
              <a:rPr lang="es-DO" sz="1200" spc="110" dirty="0">
                <a:solidFill>
                  <a:srgbClr val="4C4747"/>
                </a:solidFill>
                <a:latin typeface="Tahoma"/>
                <a:cs typeface="Tahoma"/>
              </a:rPr>
              <a:t>facilita </a:t>
            </a:r>
            <a:r>
              <a:rPr lang="es-DO" sz="1200" spc="35" dirty="0">
                <a:solidFill>
                  <a:srgbClr val="4C4747"/>
                </a:solidFill>
                <a:latin typeface="Tahoma"/>
                <a:cs typeface="Tahoma"/>
              </a:rPr>
              <a:t>y  </a:t>
            </a:r>
            <a:r>
              <a:rPr lang="es-DO" sz="1200" spc="114" dirty="0">
                <a:solidFill>
                  <a:srgbClr val="4C4747"/>
                </a:solidFill>
                <a:latin typeface="Tahoma"/>
                <a:cs typeface="Tahoma"/>
              </a:rPr>
              <a:t>genera </a:t>
            </a:r>
            <a:r>
              <a:rPr lang="es-DO" sz="1200" spc="130" dirty="0">
                <a:solidFill>
                  <a:srgbClr val="4C4747"/>
                </a:solidFill>
                <a:latin typeface="Tahoma"/>
                <a:cs typeface="Tahoma"/>
              </a:rPr>
              <a:t>informaciones </a:t>
            </a:r>
            <a:r>
              <a:rPr lang="es-DO" sz="1200" spc="135" dirty="0">
                <a:solidFill>
                  <a:srgbClr val="4C4747"/>
                </a:solidFill>
                <a:latin typeface="Tahoma"/>
                <a:cs typeface="Tahoma"/>
              </a:rPr>
              <a:t>de </a:t>
            </a:r>
            <a:r>
              <a:rPr lang="es-DO" sz="1200" spc="140" dirty="0">
                <a:solidFill>
                  <a:srgbClr val="4C4747"/>
                </a:solidFill>
                <a:latin typeface="Tahoma"/>
                <a:cs typeface="Tahoma"/>
              </a:rPr>
              <a:t> </a:t>
            </a:r>
            <a:r>
              <a:rPr lang="es-DO" sz="1200" spc="114" dirty="0">
                <a:solidFill>
                  <a:srgbClr val="4C4747"/>
                </a:solidFill>
                <a:latin typeface="Tahoma"/>
                <a:cs typeface="Tahoma"/>
              </a:rPr>
              <a:t>alto </a:t>
            </a:r>
            <a:r>
              <a:rPr lang="es-DO" sz="1200" spc="100" dirty="0">
                <a:solidFill>
                  <a:srgbClr val="4C4747"/>
                </a:solidFill>
                <a:latin typeface="Tahoma"/>
                <a:cs typeface="Tahoma"/>
              </a:rPr>
              <a:t>valor </a:t>
            </a:r>
            <a:r>
              <a:rPr lang="es-DO" sz="1200" spc="114" dirty="0">
                <a:solidFill>
                  <a:srgbClr val="4C4747"/>
                </a:solidFill>
                <a:latin typeface="Tahoma"/>
                <a:cs typeface="Tahoma"/>
              </a:rPr>
              <a:t>para </a:t>
            </a:r>
            <a:r>
              <a:rPr lang="es-DO" sz="1200" spc="95" dirty="0">
                <a:solidFill>
                  <a:srgbClr val="4C4747"/>
                </a:solidFill>
                <a:latin typeface="Tahoma"/>
                <a:cs typeface="Tahoma"/>
              </a:rPr>
              <a:t>la </a:t>
            </a:r>
            <a:r>
              <a:rPr lang="es-DO" sz="1200" spc="120" dirty="0">
                <a:solidFill>
                  <a:srgbClr val="4C4747"/>
                </a:solidFill>
                <a:latin typeface="Tahoma"/>
                <a:cs typeface="Tahoma"/>
              </a:rPr>
              <a:t>ciudadanía, </a:t>
            </a:r>
            <a:r>
              <a:rPr lang="es-DO" sz="1200" spc="135" dirty="0">
                <a:solidFill>
                  <a:srgbClr val="4C4747"/>
                </a:solidFill>
                <a:latin typeface="Tahoma"/>
                <a:cs typeface="Tahoma"/>
              </a:rPr>
              <a:t>propiciando </a:t>
            </a:r>
            <a:r>
              <a:rPr lang="es-DO" sz="1200" spc="140" dirty="0">
                <a:solidFill>
                  <a:srgbClr val="4C4747"/>
                </a:solidFill>
                <a:latin typeface="Tahoma"/>
                <a:cs typeface="Tahoma"/>
              </a:rPr>
              <a:t>un</a:t>
            </a:r>
            <a:r>
              <a:rPr lang="es-DO" sz="1200" spc="145" dirty="0">
                <a:solidFill>
                  <a:srgbClr val="4C4747"/>
                </a:solidFill>
                <a:latin typeface="Tahoma"/>
                <a:cs typeface="Tahoma"/>
              </a:rPr>
              <a:t> </a:t>
            </a:r>
            <a:r>
              <a:rPr lang="es-DO" sz="1200" spc="150" dirty="0">
                <a:solidFill>
                  <a:srgbClr val="4C4747"/>
                </a:solidFill>
                <a:latin typeface="Tahoma"/>
                <a:cs typeface="Tahoma"/>
              </a:rPr>
              <a:t>clima</a:t>
            </a:r>
            <a:r>
              <a:rPr lang="es-DO" sz="1200" spc="155" dirty="0">
                <a:solidFill>
                  <a:srgbClr val="4C4747"/>
                </a:solidFill>
                <a:latin typeface="Tahoma"/>
                <a:cs typeface="Tahoma"/>
              </a:rPr>
              <a:t> </a:t>
            </a:r>
            <a:r>
              <a:rPr lang="es-DO" sz="1200" spc="135" dirty="0">
                <a:solidFill>
                  <a:srgbClr val="4C4747"/>
                </a:solidFill>
                <a:latin typeface="Tahoma"/>
                <a:cs typeface="Tahoma"/>
              </a:rPr>
              <a:t>de</a:t>
            </a:r>
            <a:r>
              <a:rPr lang="es-DO" sz="1200" spc="140" dirty="0">
                <a:solidFill>
                  <a:srgbClr val="4C4747"/>
                </a:solidFill>
                <a:latin typeface="Tahoma"/>
                <a:cs typeface="Tahoma"/>
              </a:rPr>
              <a:t> </a:t>
            </a:r>
            <a:r>
              <a:rPr lang="es-DO" sz="1200" spc="125" dirty="0">
                <a:solidFill>
                  <a:srgbClr val="4C4747"/>
                </a:solidFill>
                <a:latin typeface="Tahoma"/>
                <a:cs typeface="Tahoma"/>
              </a:rPr>
              <a:t>seguridad</a:t>
            </a:r>
            <a:r>
              <a:rPr lang="es-DO" sz="1200" spc="130" dirty="0">
                <a:solidFill>
                  <a:srgbClr val="4C4747"/>
                </a:solidFill>
                <a:latin typeface="Tahoma"/>
                <a:cs typeface="Tahoma"/>
              </a:rPr>
              <a:t> </a:t>
            </a:r>
            <a:r>
              <a:rPr lang="es-DO" sz="1200" spc="35" dirty="0">
                <a:solidFill>
                  <a:srgbClr val="4C4747"/>
                </a:solidFill>
                <a:latin typeface="Tahoma"/>
                <a:cs typeface="Tahoma"/>
              </a:rPr>
              <a:t>y</a:t>
            </a:r>
            <a:r>
              <a:rPr lang="es-DO" sz="1200" spc="40" dirty="0">
                <a:solidFill>
                  <a:srgbClr val="4C4747"/>
                </a:solidFill>
                <a:latin typeface="Tahoma"/>
                <a:cs typeface="Tahoma"/>
              </a:rPr>
              <a:t> </a:t>
            </a:r>
            <a:r>
              <a:rPr lang="es-DO" sz="1200" spc="120" dirty="0">
                <a:solidFill>
                  <a:srgbClr val="4C4747"/>
                </a:solidFill>
                <a:latin typeface="Tahoma"/>
                <a:cs typeface="Tahoma"/>
              </a:rPr>
              <a:t>transparencia</a:t>
            </a:r>
            <a:r>
              <a:rPr lang="es-DO" sz="1200" spc="125" dirty="0">
                <a:solidFill>
                  <a:srgbClr val="4C4747"/>
                </a:solidFill>
                <a:latin typeface="Tahoma"/>
                <a:cs typeface="Tahoma"/>
              </a:rPr>
              <a:t> </a:t>
            </a:r>
            <a:r>
              <a:rPr lang="es-DO" sz="1200" spc="120" dirty="0">
                <a:solidFill>
                  <a:srgbClr val="4C4747"/>
                </a:solidFill>
                <a:latin typeface="Tahoma"/>
                <a:cs typeface="Tahoma"/>
              </a:rPr>
              <a:t>en</a:t>
            </a:r>
            <a:r>
              <a:rPr lang="es-DO" sz="1200" spc="125" dirty="0">
                <a:solidFill>
                  <a:srgbClr val="4C4747"/>
                </a:solidFill>
                <a:latin typeface="Tahoma"/>
                <a:cs typeface="Tahoma"/>
              </a:rPr>
              <a:t> </a:t>
            </a:r>
            <a:r>
              <a:rPr lang="es-DO" sz="1200" spc="120" dirty="0">
                <a:solidFill>
                  <a:srgbClr val="4C4747"/>
                </a:solidFill>
                <a:latin typeface="Tahoma"/>
                <a:cs typeface="Tahoma"/>
              </a:rPr>
              <a:t>todas</a:t>
            </a:r>
            <a:r>
              <a:rPr lang="es-DO" sz="1200" spc="125" dirty="0">
                <a:solidFill>
                  <a:srgbClr val="4C4747"/>
                </a:solidFill>
                <a:latin typeface="Tahoma"/>
                <a:cs typeface="Tahoma"/>
              </a:rPr>
              <a:t> </a:t>
            </a:r>
            <a:r>
              <a:rPr lang="es-DO" sz="1200" spc="85" dirty="0">
                <a:solidFill>
                  <a:srgbClr val="4C4747"/>
                </a:solidFill>
                <a:latin typeface="Tahoma"/>
                <a:cs typeface="Tahoma"/>
              </a:rPr>
              <a:t>sus </a:t>
            </a:r>
            <a:r>
              <a:rPr lang="es-DO" sz="1200" spc="90" dirty="0">
                <a:solidFill>
                  <a:srgbClr val="4C4747"/>
                </a:solidFill>
                <a:latin typeface="Tahoma"/>
                <a:cs typeface="Tahoma"/>
              </a:rPr>
              <a:t> </a:t>
            </a:r>
            <a:r>
              <a:rPr lang="es-DO" sz="1200" spc="95" dirty="0">
                <a:solidFill>
                  <a:srgbClr val="4C4747"/>
                </a:solidFill>
                <a:latin typeface="Tahoma"/>
                <a:cs typeface="Tahoma"/>
              </a:rPr>
              <a:t>ejecutorias.</a:t>
            </a:r>
            <a:endParaRPr lang="es-DO" sz="1200" dirty="0">
              <a:solidFill>
                <a:srgbClr val="4C4747"/>
              </a:solidFill>
              <a:latin typeface="Tahoma"/>
              <a:cs typeface="Tahoma"/>
            </a:endParaRPr>
          </a:p>
          <a:p>
            <a:pPr marL="12700" marR="6985" algn="just">
              <a:lnSpc>
                <a:spcPct val="150000"/>
              </a:lnSpc>
              <a:spcBef>
                <a:spcPts val="5"/>
              </a:spcBef>
            </a:pPr>
            <a:endParaRPr lang="es-DO" sz="1200" spc="85" dirty="0">
              <a:solidFill>
                <a:srgbClr val="4C4747"/>
              </a:solidFill>
              <a:latin typeface="Tahoma"/>
              <a:cs typeface="Tahoma"/>
            </a:endParaRPr>
          </a:p>
          <a:p>
            <a:pPr marL="12700" marR="6985" algn="just">
              <a:lnSpc>
                <a:spcPct val="150000"/>
              </a:lnSpc>
              <a:spcBef>
                <a:spcPts val="5"/>
              </a:spcBef>
            </a:pPr>
            <a:r>
              <a:rPr lang="es-ES" sz="1200" spc="85" dirty="0">
                <a:solidFill>
                  <a:srgbClr val="4C4747"/>
                </a:solidFill>
                <a:latin typeface="Tahoma"/>
                <a:cs typeface="Tahoma"/>
              </a:rPr>
              <a:t>El gobierno fundamenta sus acciones en el bienestar de todos los </a:t>
            </a:r>
            <a:r>
              <a:rPr lang="es-ES" sz="1200" spc="85" dirty="0" smtClean="0">
                <a:solidFill>
                  <a:srgbClr val="4C4747"/>
                </a:solidFill>
                <a:latin typeface="Tahoma"/>
                <a:cs typeface="Tahoma"/>
              </a:rPr>
              <a:t>dominicanos, a </a:t>
            </a:r>
            <a:r>
              <a:rPr lang="es-ES" sz="1200" spc="85" dirty="0">
                <a:solidFill>
                  <a:srgbClr val="4C4747"/>
                </a:solidFill>
                <a:latin typeface="Tahoma"/>
                <a:cs typeface="Tahoma"/>
              </a:rPr>
              <a:t>través de la capacidad del Estado y de los distintos sectores sociales integrados, </a:t>
            </a:r>
            <a:r>
              <a:rPr lang="es-ES" sz="1200" spc="85" dirty="0" smtClean="0">
                <a:solidFill>
                  <a:srgbClr val="4C4747"/>
                </a:solidFill>
                <a:latin typeface="Tahoma"/>
                <a:cs typeface="Tahoma"/>
              </a:rPr>
              <a:t>para equilibrar </a:t>
            </a:r>
            <a:r>
              <a:rPr lang="es-ES" sz="1200" spc="85" dirty="0">
                <a:solidFill>
                  <a:srgbClr val="4C4747"/>
                </a:solidFill>
                <a:latin typeface="Tahoma"/>
                <a:cs typeface="Tahoma"/>
              </a:rPr>
              <a:t>la equidad y la participación ciudadana en las decisiones políticas.</a:t>
            </a:r>
          </a:p>
          <a:p>
            <a:pPr marL="12700" marR="6985" algn="just">
              <a:lnSpc>
                <a:spcPct val="150000"/>
              </a:lnSpc>
              <a:spcBef>
                <a:spcPts val="5"/>
              </a:spcBef>
            </a:pPr>
            <a:endParaRPr lang="es-DO" sz="1200" spc="150" dirty="0">
              <a:solidFill>
                <a:srgbClr val="4C4747"/>
              </a:solidFill>
              <a:latin typeface="Tahoma"/>
              <a:cs typeface="Tahoma"/>
            </a:endParaRPr>
          </a:p>
          <a:p>
            <a:pPr marL="12700" marR="7620" algn="just">
              <a:lnSpc>
                <a:spcPct val="150000"/>
              </a:lnSpc>
              <a:spcBef>
                <a:spcPts val="5"/>
              </a:spcBef>
            </a:pPr>
            <a:r>
              <a:rPr lang="es-DO" sz="1200" spc="114" dirty="0">
                <a:solidFill>
                  <a:srgbClr val="4C4747"/>
                </a:solidFill>
                <a:latin typeface="Tahoma"/>
                <a:cs typeface="Tahoma"/>
              </a:rPr>
              <a:t>El </a:t>
            </a:r>
            <a:r>
              <a:rPr lang="es-DO" sz="1200" spc="120" dirty="0">
                <a:solidFill>
                  <a:srgbClr val="4C4747"/>
                </a:solidFill>
                <a:latin typeface="Tahoma"/>
                <a:cs typeface="Tahoma"/>
              </a:rPr>
              <a:t>Ministerio </a:t>
            </a:r>
            <a:r>
              <a:rPr lang="es-DO" sz="1200" spc="135" dirty="0">
                <a:solidFill>
                  <a:srgbClr val="4C4747"/>
                </a:solidFill>
                <a:latin typeface="Tahoma"/>
                <a:cs typeface="Tahoma"/>
              </a:rPr>
              <a:t>de </a:t>
            </a:r>
            <a:r>
              <a:rPr lang="es-DO" sz="1200" spc="95" dirty="0">
                <a:solidFill>
                  <a:srgbClr val="4C4747"/>
                </a:solidFill>
                <a:latin typeface="Tahoma"/>
                <a:cs typeface="Tahoma"/>
              </a:rPr>
              <a:t>la </a:t>
            </a:r>
            <a:r>
              <a:rPr lang="es-DO" sz="1200" spc="125" dirty="0" smtClean="0">
                <a:solidFill>
                  <a:srgbClr val="4C4747"/>
                </a:solidFill>
                <a:latin typeface="Tahoma"/>
                <a:cs typeface="Tahoma"/>
              </a:rPr>
              <a:t>Presidencia, </a:t>
            </a:r>
            <a:r>
              <a:rPr lang="es-DO" sz="1200" spc="145" dirty="0">
                <a:solidFill>
                  <a:srgbClr val="4C4747"/>
                </a:solidFill>
                <a:latin typeface="Tahoma"/>
                <a:cs typeface="Tahoma"/>
              </a:rPr>
              <a:t>con </a:t>
            </a:r>
            <a:r>
              <a:rPr lang="es-DO" sz="1200" spc="95" dirty="0">
                <a:solidFill>
                  <a:srgbClr val="4C4747"/>
                </a:solidFill>
                <a:latin typeface="Tahoma"/>
                <a:cs typeface="Tahoma"/>
              </a:rPr>
              <a:t>el </a:t>
            </a:r>
            <a:r>
              <a:rPr lang="es-DO" sz="1200" spc="130" dirty="0">
                <a:solidFill>
                  <a:srgbClr val="4C4747"/>
                </a:solidFill>
                <a:latin typeface="Tahoma"/>
                <a:cs typeface="Tahoma"/>
              </a:rPr>
              <a:t>propósito </a:t>
            </a:r>
            <a:r>
              <a:rPr lang="es-DO" sz="1200" spc="135" dirty="0">
                <a:solidFill>
                  <a:srgbClr val="4C4747"/>
                </a:solidFill>
                <a:latin typeface="Tahoma"/>
                <a:cs typeface="Tahoma"/>
              </a:rPr>
              <a:t>de </a:t>
            </a:r>
            <a:r>
              <a:rPr lang="es-DO" sz="1200" spc="110" dirty="0">
                <a:solidFill>
                  <a:srgbClr val="4C4747"/>
                </a:solidFill>
                <a:latin typeface="Tahoma"/>
                <a:cs typeface="Tahoma"/>
              </a:rPr>
              <a:t>facilitar </a:t>
            </a:r>
            <a:r>
              <a:rPr lang="es-DO" sz="1200" spc="-360" dirty="0">
                <a:solidFill>
                  <a:srgbClr val="4C4747"/>
                </a:solidFill>
                <a:latin typeface="Tahoma"/>
                <a:cs typeface="Tahoma"/>
              </a:rPr>
              <a:t> </a:t>
            </a:r>
            <a:r>
              <a:rPr lang="es-DO" sz="1200" spc="95" dirty="0">
                <a:solidFill>
                  <a:srgbClr val="4C4747"/>
                </a:solidFill>
                <a:latin typeface="Tahoma"/>
                <a:cs typeface="Tahoma"/>
              </a:rPr>
              <a:t>la </a:t>
            </a:r>
            <a:r>
              <a:rPr lang="es-DO" sz="1200" spc="130" dirty="0">
                <a:solidFill>
                  <a:srgbClr val="4C4747"/>
                </a:solidFill>
                <a:latin typeface="Tahoma"/>
                <a:cs typeface="Tahoma"/>
              </a:rPr>
              <a:t>elaboración </a:t>
            </a:r>
            <a:r>
              <a:rPr lang="es-DO" sz="1200" spc="135" dirty="0">
                <a:solidFill>
                  <a:srgbClr val="4C4747"/>
                </a:solidFill>
                <a:latin typeface="Tahoma"/>
                <a:cs typeface="Tahoma"/>
              </a:rPr>
              <a:t>de </a:t>
            </a:r>
            <a:r>
              <a:rPr lang="es-DO" sz="1200" spc="85" dirty="0">
                <a:solidFill>
                  <a:srgbClr val="4C4747"/>
                </a:solidFill>
                <a:latin typeface="Tahoma"/>
                <a:cs typeface="Tahoma"/>
              </a:rPr>
              <a:t>las </a:t>
            </a:r>
            <a:r>
              <a:rPr lang="es-DO" sz="1200" spc="145" dirty="0">
                <a:solidFill>
                  <a:srgbClr val="4C4747"/>
                </a:solidFill>
                <a:latin typeface="Tahoma"/>
                <a:cs typeface="Tahoma"/>
              </a:rPr>
              <a:t>memorias </a:t>
            </a:r>
            <a:r>
              <a:rPr lang="es-DO" sz="1200" spc="120" dirty="0">
                <a:solidFill>
                  <a:srgbClr val="4C4747"/>
                </a:solidFill>
                <a:latin typeface="Tahoma"/>
                <a:cs typeface="Tahoma"/>
              </a:rPr>
              <a:t>institucionales </a:t>
            </a:r>
            <a:r>
              <a:rPr lang="es-DO" sz="1200" spc="145" dirty="0">
                <a:solidFill>
                  <a:srgbClr val="4C4747"/>
                </a:solidFill>
                <a:latin typeface="Tahoma"/>
                <a:cs typeface="Tahoma"/>
              </a:rPr>
              <a:t>pone </a:t>
            </a:r>
            <a:r>
              <a:rPr lang="es-DO" sz="1200" spc="120" dirty="0">
                <a:solidFill>
                  <a:srgbClr val="4C4747"/>
                </a:solidFill>
                <a:latin typeface="Tahoma"/>
                <a:cs typeface="Tahoma"/>
              </a:rPr>
              <a:t>en </a:t>
            </a:r>
            <a:r>
              <a:rPr lang="es-DO" sz="1200" spc="85" dirty="0">
                <a:solidFill>
                  <a:srgbClr val="4C4747"/>
                </a:solidFill>
                <a:latin typeface="Tahoma"/>
                <a:cs typeface="Tahoma"/>
              </a:rPr>
              <a:t>sus </a:t>
            </a:r>
            <a:r>
              <a:rPr lang="es-DO" sz="1200" spc="-360" dirty="0">
                <a:solidFill>
                  <a:srgbClr val="4C4747"/>
                </a:solidFill>
                <a:latin typeface="Tahoma"/>
                <a:cs typeface="Tahoma"/>
              </a:rPr>
              <a:t> </a:t>
            </a:r>
            <a:r>
              <a:rPr lang="es-DO" sz="1200" spc="145" dirty="0">
                <a:solidFill>
                  <a:srgbClr val="4C4747"/>
                </a:solidFill>
                <a:latin typeface="Tahoma"/>
                <a:cs typeface="Tahoma"/>
              </a:rPr>
              <a:t>manos </a:t>
            </a:r>
            <a:r>
              <a:rPr lang="es-DO" sz="1200" spc="95" dirty="0" smtClean="0">
                <a:solidFill>
                  <a:srgbClr val="4C4747"/>
                </a:solidFill>
                <a:latin typeface="Tahoma"/>
                <a:cs typeface="Tahoma"/>
              </a:rPr>
              <a:t>esta guía </a:t>
            </a:r>
            <a:r>
              <a:rPr lang="es-DO" sz="1200" spc="114" dirty="0" smtClean="0">
                <a:solidFill>
                  <a:srgbClr val="4C4747"/>
                </a:solidFill>
                <a:latin typeface="Tahoma"/>
                <a:cs typeface="Tahoma"/>
              </a:rPr>
              <a:t>para </a:t>
            </a:r>
            <a:r>
              <a:rPr lang="es-DO" sz="1200" spc="114" dirty="0">
                <a:solidFill>
                  <a:srgbClr val="4C4747"/>
                </a:solidFill>
                <a:latin typeface="Tahoma"/>
                <a:cs typeface="Tahoma"/>
              </a:rPr>
              <a:t>guiarle </a:t>
            </a:r>
            <a:r>
              <a:rPr lang="es-DO" sz="1200" spc="-360" dirty="0">
                <a:solidFill>
                  <a:srgbClr val="4C4747"/>
                </a:solidFill>
                <a:latin typeface="Tahoma"/>
                <a:cs typeface="Tahoma"/>
              </a:rPr>
              <a:t> </a:t>
            </a:r>
            <a:r>
              <a:rPr lang="es-DO" sz="1200" spc="70" dirty="0">
                <a:solidFill>
                  <a:srgbClr val="4C4747"/>
                </a:solidFill>
                <a:latin typeface="Tahoma"/>
                <a:cs typeface="Tahoma"/>
              </a:rPr>
              <a:t>a </a:t>
            </a:r>
            <a:r>
              <a:rPr lang="es-DO" sz="1200" spc="135" dirty="0">
                <a:solidFill>
                  <a:srgbClr val="4C4747"/>
                </a:solidFill>
                <a:latin typeface="Tahoma"/>
                <a:cs typeface="Tahoma"/>
              </a:rPr>
              <a:t>producir </a:t>
            </a:r>
            <a:r>
              <a:rPr lang="es-DO" sz="1200" spc="140" dirty="0">
                <a:solidFill>
                  <a:srgbClr val="4C4747"/>
                </a:solidFill>
                <a:latin typeface="Tahoma"/>
                <a:cs typeface="Tahoma"/>
              </a:rPr>
              <a:t>un </a:t>
            </a:r>
            <a:r>
              <a:rPr lang="es-DO" sz="1200" spc="160" dirty="0">
                <a:solidFill>
                  <a:srgbClr val="4C4747"/>
                </a:solidFill>
                <a:latin typeface="Tahoma"/>
                <a:cs typeface="Tahoma"/>
              </a:rPr>
              <a:t>documento </a:t>
            </a:r>
            <a:r>
              <a:rPr lang="es-DO" sz="1200" spc="135" dirty="0">
                <a:solidFill>
                  <a:srgbClr val="4C4747"/>
                </a:solidFill>
                <a:latin typeface="Tahoma"/>
                <a:cs typeface="Tahoma"/>
              </a:rPr>
              <a:t>de </a:t>
            </a:r>
            <a:r>
              <a:rPr lang="es-DO" sz="1200" spc="105" dirty="0">
                <a:solidFill>
                  <a:srgbClr val="4C4747"/>
                </a:solidFill>
                <a:latin typeface="Tahoma"/>
                <a:cs typeface="Tahoma"/>
              </a:rPr>
              <a:t>fácil </a:t>
            </a:r>
            <a:r>
              <a:rPr lang="es-DO" sz="1200" spc="125" dirty="0">
                <a:solidFill>
                  <a:srgbClr val="4C4747"/>
                </a:solidFill>
                <a:latin typeface="Tahoma"/>
                <a:cs typeface="Tahoma"/>
              </a:rPr>
              <a:t>comprensión, </a:t>
            </a:r>
            <a:r>
              <a:rPr lang="es-DO" sz="1200" spc="145" dirty="0">
                <a:solidFill>
                  <a:srgbClr val="4C4747"/>
                </a:solidFill>
                <a:latin typeface="Tahoma"/>
                <a:cs typeface="Tahoma"/>
              </a:rPr>
              <a:t>con </a:t>
            </a:r>
            <a:r>
              <a:rPr lang="es-DO" sz="1200" spc="95" dirty="0">
                <a:solidFill>
                  <a:srgbClr val="4C4747"/>
                </a:solidFill>
                <a:latin typeface="Tahoma"/>
                <a:cs typeface="Tahoma"/>
              </a:rPr>
              <a:t>los </a:t>
            </a:r>
            <a:r>
              <a:rPr lang="es-DO" sz="1200" spc="100" dirty="0">
                <a:solidFill>
                  <a:srgbClr val="4C4747"/>
                </a:solidFill>
                <a:latin typeface="Tahoma"/>
                <a:cs typeface="Tahoma"/>
              </a:rPr>
              <a:t> </a:t>
            </a:r>
            <a:r>
              <a:rPr lang="es-DO" sz="1200" spc="150" dirty="0">
                <a:solidFill>
                  <a:srgbClr val="4C4747"/>
                </a:solidFill>
                <a:latin typeface="Tahoma"/>
                <a:cs typeface="Tahoma"/>
              </a:rPr>
              <a:t>componentes</a:t>
            </a:r>
            <a:r>
              <a:rPr lang="es-DO" sz="1200" spc="605" dirty="0">
                <a:solidFill>
                  <a:srgbClr val="4C4747"/>
                </a:solidFill>
                <a:latin typeface="Tahoma"/>
                <a:cs typeface="Tahoma"/>
              </a:rPr>
              <a:t> </a:t>
            </a:r>
            <a:r>
              <a:rPr lang="es-DO" sz="1200" spc="135" dirty="0">
                <a:solidFill>
                  <a:srgbClr val="4C4747"/>
                </a:solidFill>
                <a:latin typeface="Tahoma"/>
                <a:cs typeface="Tahoma"/>
              </a:rPr>
              <a:t>conceptuales</a:t>
            </a:r>
            <a:r>
              <a:rPr lang="es-DO" sz="1200" spc="610" dirty="0">
                <a:solidFill>
                  <a:srgbClr val="4C4747"/>
                </a:solidFill>
                <a:latin typeface="Tahoma"/>
                <a:cs typeface="Tahoma"/>
              </a:rPr>
              <a:t> </a:t>
            </a:r>
            <a:r>
              <a:rPr lang="es-DO" sz="1200" spc="35" dirty="0">
                <a:solidFill>
                  <a:srgbClr val="4C4747"/>
                </a:solidFill>
                <a:latin typeface="Tahoma"/>
                <a:cs typeface="Tahoma"/>
              </a:rPr>
              <a:t>y</a:t>
            </a:r>
            <a:r>
              <a:rPr lang="es-DO" sz="1200" spc="204" dirty="0">
                <a:solidFill>
                  <a:srgbClr val="4C4747"/>
                </a:solidFill>
                <a:latin typeface="Tahoma"/>
                <a:cs typeface="Tahoma"/>
              </a:rPr>
              <a:t> </a:t>
            </a:r>
            <a:r>
              <a:rPr lang="es-DO" sz="1200" spc="135" dirty="0">
                <a:solidFill>
                  <a:srgbClr val="4C4747"/>
                </a:solidFill>
                <a:latin typeface="Tahoma"/>
                <a:cs typeface="Tahoma"/>
              </a:rPr>
              <a:t>pragmáticos</a:t>
            </a:r>
            <a:r>
              <a:rPr lang="es-DO" sz="1200" spc="605" dirty="0">
                <a:solidFill>
                  <a:srgbClr val="4C4747"/>
                </a:solidFill>
                <a:latin typeface="Tahoma"/>
                <a:cs typeface="Tahoma"/>
              </a:rPr>
              <a:t> </a:t>
            </a:r>
            <a:r>
              <a:rPr lang="es-DO" sz="1200" spc="140" dirty="0">
                <a:solidFill>
                  <a:srgbClr val="4C4747"/>
                </a:solidFill>
                <a:latin typeface="Tahoma"/>
                <a:cs typeface="Tahoma"/>
              </a:rPr>
              <a:t>que</a:t>
            </a:r>
            <a:r>
              <a:rPr lang="es-DO" sz="1200" spc="610" dirty="0">
                <a:solidFill>
                  <a:srgbClr val="4C4747"/>
                </a:solidFill>
                <a:latin typeface="Tahoma"/>
                <a:cs typeface="Tahoma"/>
              </a:rPr>
              <a:t> </a:t>
            </a:r>
            <a:r>
              <a:rPr lang="es-DO" sz="1200" spc="130" dirty="0">
                <a:solidFill>
                  <a:srgbClr val="4C4747"/>
                </a:solidFill>
                <a:latin typeface="Tahoma"/>
                <a:cs typeface="Tahoma"/>
              </a:rPr>
              <a:t>aportan valor </a:t>
            </a:r>
            <a:r>
              <a:rPr lang="es-DO" sz="1200" spc="130" dirty="0" smtClean="0">
                <a:solidFill>
                  <a:srgbClr val="4C4747"/>
                </a:solidFill>
                <a:latin typeface="Tahoma"/>
                <a:cs typeface="Tahoma"/>
              </a:rPr>
              <a:t>a </a:t>
            </a:r>
            <a:r>
              <a:rPr lang="es-DO" sz="1200" spc="130" dirty="0">
                <a:solidFill>
                  <a:srgbClr val="4C4747"/>
                </a:solidFill>
                <a:latin typeface="Tahoma"/>
                <a:cs typeface="Tahoma"/>
              </a:rPr>
              <a:t>la institución y la sociedad.</a:t>
            </a:r>
            <a:endParaRPr lang="es-DO" sz="1200" dirty="0">
              <a:solidFill>
                <a:srgbClr val="4C4747"/>
              </a:solidFill>
              <a:latin typeface="Tahoma"/>
              <a:cs typeface="Tahoma"/>
            </a:endParaRPr>
          </a:p>
        </p:txBody>
      </p:sp>
      <p:sp>
        <p:nvSpPr>
          <p:cNvPr id="12" name="object 12"/>
          <p:cNvSpPr txBox="1">
            <a:spLocks noGrp="1"/>
          </p:cNvSpPr>
          <p:nvPr>
            <p:ph type="title"/>
          </p:nvPr>
        </p:nvSpPr>
        <p:spPr>
          <a:xfrm>
            <a:off x="2152963" y="959284"/>
            <a:ext cx="3250565" cy="535403"/>
          </a:xfrm>
          <a:prstGeom prst="rect">
            <a:avLst/>
          </a:prstGeom>
        </p:spPr>
        <p:txBody>
          <a:bodyPr vert="horz" wrap="square" lIns="0" tIns="12065" rIns="0" bIns="0" rtlCol="0">
            <a:spAutoFit/>
          </a:bodyPr>
          <a:lstStyle/>
          <a:p>
            <a:pPr marL="12700">
              <a:lnSpc>
                <a:spcPct val="100000"/>
              </a:lnSpc>
              <a:spcBef>
                <a:spcPts val="95"/>
              </a:spcBef>
            </a:pPr>
            <a:r>
              <a:rPr sz="3400" spc="285" dirty="0">
                <a:solidFill>
                  <a:schemeClr val="tx2"/>
                </a:solidFill>
              </a:rPr>
              <a:t>P</a:t>
            </a:r>
            <a:r>
              <a:rPr sz="3400" spc="30" dirty="0">
                <a:solidFill>
                  <a:schemeClr val="tx2"/>
                </a:solidFill>
              </a:rPr>
              <a:t>r</a:t>
            </a:r>
            <a:r>
              <a:rPr sz="3400" spc="170" dirty="0">
                <a:solidFill>
                  <a:schemeClr val="tx2"/>
                </a:solidFill>
              </a:rPr>
              <a:t>e</a:t>
            </a:r>
            <a:r>
              <a:rPr sz="3400" spc="110" dirty="0">
                <a:solidFill>
                  <a:schemeClr val="tx2"/>
                </a:solidFill>
              </a:rPr>
              <a:t>s</a:t>
            </a:r>
            <a:r>
              <a:rPr sz="3400" spc="170" dirty="0">
                <a:solidFill>
                  <a:schemeClr val="tx2"/>
                </a:solidFill>
              </a:rPr>
              <a:t>e</a:t>
            </a:r>
            <a:r>
              <a:rPr sz="3400" spc="195" dirty="0">
                <a:solidFill>
                  <a:schemeClr val="tx2"/>
                </a:solidFill>
              </a:rPr>
              <a:t>n</a:t>
            </a:r>
            <a:r>
              <a:rPr sz="3400" spc="110" dirty="0">
                <a:solidFill>
                  <a:schemeClr val="tx2"/>
                </a:solidFill>
              </a:rPr>
              <a:t>t</a:t>
            </a:r>
            <a:r>
              <a:rPr sz="3400" spc="100" dirty="0">
                <a:solidFill>
                  <a:schemeClr val="tx2"/>
                </a:solidFill>
              </a:rPr>
              <a:t>a</a:t>
            </a:r>
            <a:r>
              <a:rPr sz="3400" spc="270" dirty="0">
                <a:solidFill>
                  <a:schemeClr val="tx2"/>
                </a:solidFill>
              </a:rPr>
              <a:t>c</a:t>
            </a:r>
            <a:r>
              <a:rPr sz="3400" spc="35" dirty="0">
                <a:solidFill>
                  <a:schemeClr val="tx2"/>
                </a:solidFill>
              </a:rPr>
              <a:t>i</a:t>
            </a:r>
            <a:r>
              <a:rPr sz="3400" spc="170" dirty="0">
                <a:solidFill>
                  <a:schemeClr val="tx2"/>
                </a:solidFill>
              </a:rPr>
              <a:t>ó</a:t>
            </a:r>
            <a:r>
              <a:rPr sz="3400" spc="195" dirty="0">
                <a:solidFill>
                  <a:schemeClr val="tx2"/>
                </a:solidFill>
              </a:rPr>
              <a:t>n</a:t>
            </a:r>
            <a:endParaRPr sz="3400" dirty="0">
              <a:solidFill>
                <a:schemeClr val="tx2"/>
              </a:solidFill>
            </a:endParaRPr>
          </a:p>
        </p:txBody>
      </p:sp>
      <p:sp>
        <p:nvSpPr>
          <p:cNvPr id="4" name="Freeform 18">
            <a:extLst>
              <a:ext uri="{FF2B5EF4-FFF2-40B4-BE49-F238E27FC236}">
                <a16:creationId xmlns:a16="http://schemas.microsoft.com/office/drawing/2014/main" id="{8C6AB4EC-EE41-4BAC-B89F-03DEDD425C15}"/>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5" name="Freeform 19">
            <a:extLst>
              <a:ext uri="{FF2B5EF4-FFF2-40B4-BE49-F238E27FC236}">
                <a16:creationId xmlns:a16="http://schemas.microsoft.com/office/drawing/2014/main" id="{31B9A0BE-3654-42F8-86D7-5FFA802C19CF}"/>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6" name="Freeform 20">
            <a:extLst>
              <a:ext uri="{FF2B5EF4-FFF2-40B4-BE49-F238E27FC236}">
                <a16:creationId xmlns:a16="http://schemas.microsoft.com/office/drawing/2014/main" id="{0F566D3C-4D23-4818-9696-ABCC866542ED}"/>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7" name="Freeform 21">
            <a:extLst>
              <a:ext uri="{FF2B5EF4-FFF2-40B4-BE49-F238E27FC236}">
                <a16:creationId xmlns:a16="http://schemas.microsoft.com/office/drawing/2014/main" id="{0005D3DE-A703-49A2-B1DF-293E4F7EA750}"/>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1" name="CuadroTexto 10">
            <a:extLst>
              <a:ext uri="{FF2B5EF4-FFF2-40B4-BE49-F238E27FC236}">
                <a16:creationId xmlns:a16="http://schemas.microsoft.com/office/drawing/2014/main" id="{E6B2BF8B-81FF-4653-97A2-EFA229FE73DC}"/>
              </a:ext>
            </a:extLst>
          </p:cNvPr>
          <p:cNvSpPr txBox="1"/>
          <p:nvPr/>
        </p:nvSpPr>
        <p:spPr>
          <a:xfrm>
            <a:off x="5403528" y="9332284"/>
            <a:ext cx="584522" cy="609600"/>
          </a:xfrm>
          <a:prstGeom prst="rect">
            <a:avLst/>
          </a:prstGeom>
          <a:noFill/>
        </p:spPr>
        <p:txBody>
          <a:bodyPr wrap="square" rtlCol="0">
            <a:spAutoFit/>
          </a:bodyPr>
          <a:lstStyle/>
          <a:p>
            <a:endParaRPr lang="es-DO" dirty="0"/>
          </a:p>
        </p:txBody>
      </p:sp>
      <p:sp>
        <p:nvSpPr>
          <p:cNvPr id="13" name="CuadroTexto 12">
            <a:extLst>
              <a:ext uri="{FF2B5EF4-FFF2-40B4-BE49-F238E27FC236}">
                <a16:creationId xmlns:a16="http://schemas.microsoft.com/office/drawing/2014/main" id="{C9A5613A-A2C1-42E8-BA74-CE82363E40D2}"/>
              </a:ext>
            </a:extLst>
          </p:cNvPr>
          <p:cNvSpPr txBox="1"/>
          <p:nvPr/>
        </p:nvSpPr>
        <p:spPr>
          <a:xfrm>
            <a:off x="6991655" y="10150475"/>
            <a:ext cx="381000" cy="369332"/>
          </a:xfrm>
          <a:prstGeom prst="rect">
            <a:avLst/>
          </a:prstGeom>
          <a:noFill/>
        </p:spPr>
        <p:txBody>
          <a:bodyPr wrap="square" rtlCol="0">
            <a:spAutoFit/>
          </a:bodyPr>
          <a:lstStyle/>
          <a:p>
            <a:r>
              <a:rPr lang="es-DO" b="1" dirty="0">
                <a:solidFill>
                  <a:srgbClr val="003775"/>
                </a:solidFill>
              </a:rPr>
              <a:t>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53979" y="7037311"/>
            <a:ext cx="1142365" cy="1142365"/>
          </a:xfrm>
          <a:custGeom>
            <a:avLst/>
            <a:gdLst/>
            <a:ahLst/>
            <a:cxnLst/>
            <a:rect l="l" t="t" r="r" b="b"/>
            <a:pathLst>
              <a:path w="1142364" h="1142365">
                <a:moveTo>
                  <a:pt x="571020" y="1142040"/>
                </a:moveTo>
                <a:lnTo>
                  <a:pt x="524187" y="1140147"/>
                </a:lnTo>
                <a:lnTo>
                  <a:pt x="478397" y="1134566"/>
                </a:lnTo>
                <a:lnTo>
                  <a:pt x="433797" y="1125444"/>
                </a:lnTo>
                <a:lnTo>
                  <a:pt x="390533" y="1112929"/>
                </a:lnTo>
                <a:lnTo>
                  <a:pt x="348753" y="1097166"/>
                </a:lnTo>
                <a:lnTo>
                  <a:pt x="308603" y="1078304"/>
                </a:lnTo>
                <a:lnTo>
                  <a:pt x="270231" y="1056488"/>
                </a:lnTo>
                <a:lnTo>
                  <a:pt x="233783" y="1031866"/>
                </a:lnTo>
                <a:lnTo>
                  <a:pt x="199406" y="1004585"/>
                </a:lnTo>
                <a:lnTo>
                  <a:pt x="167247" y="974792"/>
                </a:lnTo>
                <a:lnTo>
                  <a:pt x="137454" y="942633"/>
                </a:lnTo>
                <a:lnTo>
                  <a:pt x="110173" y="908257"/>
                </a:lnTo>
                <a:lnTo>
                  <a:pt x="85551" y="871809"/>
                </a:lnTo>
                <a:lnTo>
                  <a:pt x="63736" y="833436"/>
                </a:lnTo>
                <a:lnTo>
                  <a:pt x="44873" y="793286"/>
                </a:lnTo>
                <a:lnTo>
                  <a:pt x="29110" y="751506"/>
                </a:lnTo>
                <a:lnTo>
                  <a:pt x="16595" y="708242"/>
                </a:lnTo>
                <a:lnTo>
                  <a:pt x="7473" y="663642"/>
                </a:lnTo>
                <a:lnTo>
                  <a:pt x="1892" y="617852"/>
                </a:lnTo>
                <a:lnTo>
                  <a:pt x="0" y="571020"/>
                </a:lnTo>
                <a:lnTo>
                  <a:pt x="1892" y="524187"/>
                </a:lnTo>
                <a:lnTo>
                  <a:pt x="7473" y="478397"/>
                </a:lnTo>
                <a:lnTo>
                  <a:pt x="16595" y="433797"/>
                </a:lnTo>
                <a:lnTo>
                  <a:pt x="29110" y="390533"/>
                </a:lnTo>
                <a:lnTo>
                  <a:pt x="44873" y="348753"/>
                </a:lnTo>
                <a:lnTo>
                  <a:pt x="63736" y="308603"/>
                </a:lnTo>
                <a:lnTo>
                  <a:pt x="85551" y="270231"/>
                </a:lnTo>
                <a:lnTo>
                  <a:pt x="110173" y="233783"/>
                </a:lnTo>
                <a:lnTo>
                  <a:pt x="137454" y="199406"/>
                </a:lnTo>
                <a:lnTo>
                  <a:pt x="167247" y="167247"/>
                </a:lnTo>
                <a:lnTo>
                  <a:pt x="199406" y="137454"/>
                </a:lnTo>
                <a:lnTo>
                  <a:pt x="233783" y="110173"/>
                </a:lnTo>
                <a:lnTo>
                  <a:pt x="270231" y="85551"/>
                </a:lnTo>
                <a:lnTo>
                  <a:pt x="308603" y="63736"/>
                </a:lnTo>
                <a:lnTo>
                  <a:pt x="348753" y="44873"/>
                </a:lnTo>
                <a:lnTo>
                  <a:pt x="390533" y="29110"/>
                </a:lnTo>
                <a:lnTo>
                  <a:pt x="433797" y="16595"/>
                </a:lnTo>
                <a:lnTo>
                  <a:pt x="478397" y="7473"/>
                </a:lnTo>
                <a:lnTo>
                  <a:pt x="524187" y="1892"/>
                </a:lnTo>
                <a:lnTo>
                  <a:pt x="571020" y="0"/>
                </a:lnTo>
                <a:lnTo>
                  <a:pt x="617852" y="1892"/>
                </a:lnTo>
                <a:lnTo>
                  <a:pt x="663642" y="7473"/>
                </a:lnTo>
                <a:lnTo>
                  <a:pt x="708242" y="16595"/>
                </a:lnTo>
                <a:lnTo>
                  <a:pt x="751506" y="29110"/>
                </a:lnTo>
                <a:lnTo>
                  <a:pt x="793286" y="44873"/>
                </a:lnTo>
                <a:lnTo>
                  <a:pt x="833436" y="63736"/>
                </a:lnTo>
                <a:lnTo>
                  <a:pt x="871809" y="85551"/>
                </a:lnTo>
                <a:lnTo>
                  <a:pt x="908257" y="110173"/>
                </a:lnTo>
                <a:lnTo>
                  <a:pt x="942633" y="137454"/>
                </a:lnTo>
                <a:lnTo>
                  <a:pt x="974792" y="167247"/>
                </a:lnTo>
                <a:lnTo>
                  <a:pt x="1004585" y="199406"/>
                </a:lnTo>
                <a:lnTo>
                  <a:pt x="1031866" y="233783"/>
                </a:lnTo>
                <a:lnTo>
                  <a:pt x="1056488" y="270231"/>
                </a:lnTo>
                <a:lnTo>
                  <a:pt x="1078304" y="308603"/>
                </a:lnTo>
                <a:lnTo>
                  <a:pt x="1097166" y="348753"/>
                </a:lnTo>
                <a:lnTo>
                  <a:pt x="1112929" y="390533"/>
                </a:lnTo>
                <a:lnTo>
                  <a:pt x="1125444" y="433797"/>
                </a:lnTo>
                <a:lnTo>
                  <a:pt x="1134566" y="478397"/>
                </a:lnTo>
                <a:lnTo>
                  <a:pt x="1140147" y="524187"/>
                </a:lnTo>
                <a:lnTo>
                  <a:pt x="1142040" y="571020"/>
                </a:lnTo>
                <a:lnTo>
                  <a:pt x="1140147" y="617852"/>
                </a:lnTo>
                <a:lnTo>
                  <a:pt x="1134566" y="663642"/>
                </a:lnTo>
                <a:lnTo>
                  <a:pt x="1125444" y="708242"/>
                </a:lnTo>
                <a:lnTo>
                  <a:pt x="1112929" y="751506"/>
                </a:lnTo>
                <a:lnTo>
                  <a:pt x="1097166" y="793286"/>
                </a:lnTo>
                <a:lnTo>
                  <a:pt x="1078304" y="833436"/>
                </a:lnTo>
                <a:lnTo>
                  <a:pt x="1056488" y="871809"/>
                </a:lnTo>
                <a:lnTo>
                  <a:pt x="1031866" y="908257"/>
                </a:lnTo>
                <a:lnTo>
                  <a:pt x="1004585" y="942633"/>
                </a:lnTo>
                <a:lnTo>
                  <a:pt x="974792" y="974792"/>
                </a:lnTo>
                <a:lnTo>
                  <a:pt x="942633" y="1004585"/>
                </a:lnTo>
                <a:lnTo>
                  <a:pt x="908257" y="1031866"/>
                </a:lnTo>
                <a:lnTo>
                  <a:pt x="871809" y="1056488"/>
                </a:lnTo>
                <a:lnTo>
                  <a:pt x="833436" y="1078304"/>
                </a:lnTo>
                <a:lnTo>
                  <a:pt x="793286" y="1097166"/>
                </a:lnTo>
                <a:lnTo>
                  <a:pt x="751506" y="1112929"/>
                </a:lnTo>
                <a:lnTo>
                  <a:pt x="708242" y="1125444"/>
                </a:lnTo>
                <a:lnTo>
                  <a:pt x="663642" y="1134566"/>
                </a:lnTo>
                <a:lnTo>
                  <a:pt x="617852" y="1140147"/>
                </a:lnTo>
                <a:lnTo>
                  <a:pt x="571020" y="1142040"/>
                </a:lnTo>
                <a:close/>
              </a:path>
            </a:pathLst>
          </a:custGeom>
          <a:solidFill>
            <a:srgbClr val="7D858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4740048" y="7061398"/>
            <a:ext cx="1123315" cy="1123315"/>
          </a:xfrm>
          <a:custGeom>
            <a:avLst/>
            <a:gdLst/>
            <a:ahLst/>
            <a:cxnLst/>
            <a:rect l="l" t="t" r="r" b="b"/>
            <a:pathLst>
              <a:path w="1123314" h="1123315">
                <a:moveTo>
                  <a:pt x="561503" y="1123006"/>
                </a:moveTo>
                <a:lnTo>
                  <a:pt x="513054" y="1120945"/>
                </a:lnTo>
                <a:lnTo>
                  <a:pt x="465750" y="1114874"/>
                </a:lnTo>
                <a:lnTo>
                  <a:pt x="419759" y="1104962"/>
                </a:lnTo>
                <a:lnTo>
                  <a:pt x="375249" y="1091377"/>
                </a:lnTo>
                <a:lnTo>
                  <a:pt x="332389" y="1074288"/>
                </a:lnTo>
                <a:lnTo>
                  <a:pt x="291348" y="1053864"/>
                </a:lnTo>
                <a:lnTo>
                  <a:pt x="252294" y="1030273"/>
                </a:lnTo>
                <a:lnTo>
                  <a:pt x="215396" y="1003683"/>
                </a:lnTo>
                <a:lnTo>
                  <a:pt x="180823" y="974264"/>
                </a:lnTo>
                <a:lnTo>
                  <a:pt x="148742" y="942183"/>
                </a:lnTo>
                <a:lnTo>
                  <a:pt x="119322" y="907609"/>
                </a:lnTo>
                <a:lnTo>
                  <a:pt x="92732" y="870711"/>
                </a:lnTo>
                <a:lnTo>
                  <a:pt x="69141" y="831657"/>
                </a:lnTo>
                <a:lnTo>
                  <a:pt x="48717" y="790616"/>
                </a:lnTo>
                <a:lnTo>
                  <a:pt x="31628" y="747756"/>
                </a:lnTo>
                <a:lnTo>
                  <a:pt x="18043" y="703247"/>
                </a:lnTo>
                <a:lnTo>
                  <a:pt x="8131" y="657255"/>
                </a:lnTo>
                <a:lnTo>
                  <a:pt x="2061" y="609951"/>
                </a:lnTo>
                <a:lnTo>
                  <a:pt x="0" y="561503"/>
                </a:lnTo>
                <a:lnTo>
                  <a:pt x="2061" y="513054"/>
                </a:lnTo>
                <a:lnTo>
                  <a:pt x="8131" y="465750"/>
                </a:lnTo>
                <a:lnTo>
                  <a:pt x="18043" y="419759"/>
                </a:lnTo>
                <a:lnTo>
                  <a:pt x="31628" y="375249"/>
                </a:lnTo>
                <a:lnTo>
                  <a:pt x="48717" y="332389"/>
                </a:lnTo>
                <a:lnTo>
                  <a:pt x="69141" y="291348"/>
                </a:lnTo>
                <a:lnTo>
                  <a:pt x="92732" y="252294"/>
                </a:lnTo>
                <a:lnTo>
                  <a:pt x="119322" y="215396"/>
                </a:lnTo>
                <a:lnTo>
                  <a:pt x="148742" y="180823"/>
                </a:lnTo>
                <a:lnTo>
                  <a:pt x="180823" y="148742"/>
                </a:lnTo>
                <a:lnTo>
                  <a:pt x="215396" y="119322"/>
                </a:lnTo>
                <a:lnTo>
                  <a:pt x="252294" y="92732"/>
                </a:lnTo>
                <a:lnTo>
                  <a:pt x="291348" y="69141"/>
                </a:lnTo>
                <a:lnTo>
                  <a:pt x="332389" y="48717"/>
                </a:lnTo>
                <a:lnTo>
                  <a:pt x="375249" y="31628"/>
                </a:lnTo>
                <a:lnTo>
                  <a:pt x="419759" y="18043"/>
                </a:lnTo>
                <a:lnTo>
                  <a:pt x="465750" y="8131"/>
                </a:lnTo>
                <a:lnTo>
                  <a:pt x="513054" y="2061"/>
                </a:lnTo>
                <a:lnTo>
                  <a:pt x="561503" y="0"/>
                </a:lnTo>
                <a:lnTo>
                  <a:pt x="609951" y="2061"/>
                </a:lnTo>
                <a:lnTo>
                  <a:pt x="657255" y="8131"/>
                </a:lnTo>
                <a:lnTo>
                  <a:pt x="703247" y="18043"/>
                </a:lnTo>
                <a:lnTo>
                  <a:pt x="747756" y="31628"/>
                </a:lnTo>
                <a:lnTo>
                  <a:pt x="790616" y="48717"/>
                </a:lnTo>
                <a:lnTo>
                  <a:pt x="831657" y="69141"/>
                </a:lnTo>
                <a:lnTo>
                  <a:pt x="870711" y="92732"/>
                </a:lnTo>
                <a:lnTo>
                  <a:pt x="907609" y="119322"/>
                </a:lnTo>
                <a:lnTo>
                  <a:pt x="942183" y="148742"/>
                </a:lnTo>
                <a:lnTo>
                  <a:pt x="974264" y="180823"/>
                </a:lnTo>
                <a:lnTo>
                  <a:pt x="1003683" y="215396"/>
                </a:lnTo>
                <a:lnTo>
                  <a:pt x="1030273" y="252294"/>
                </a:lnTo>
                <a:lnTo>
                  <a:pt x="1053864" y="291348"/>
                </a:lnTo>
                <a:lnTo>
                  <a:pt x="1074288" y="332389"/>
                </a:lnTo>
                <a:lnTo>
                  <a:pt x="1091377" y="375249"/>
                </a:lnTo>
                <a:lnTo>
                  <a:pt x="1104962" y="419759"/>
                </a:lnTo>
                <a:lnTo>
                  <a:pt x="1114874" y="465750"/>
                </a:lnTo>
                <a:lnTo>
                  <a:pt x="1120945" y="513054"/>
                </a:lnTo>
                <a:lnTo>
                  <a:pt x="1123006" y="561503"/>
                </a:lnTo>
                <a:lnTo>
                  <a:pt x="1120945" y="609951"/>
                </a:lnTo>
                <a:lnTo>
                  <a:pt x="1114874" y="657255"/>
                </a:lnTo>
                <a:lnTo>
                  <a:pt x="1104962" y="703247"/>
                </a:lnTo>
                <a:lnTo>
                  <a:pt x="1091377" y="747756"/>
                </a:lnTo>
                <a:lnTo>
                  <a:pt x="1074288" y="790616"/>
                </a:lnTo>
                <a:lnTo>
                  <a:pt x="1053864" y="831657"/>
                </a:lnTo>
                <a:lnTo>
                  <a:pt x="1030273" y="870711"/>
                </a:lnTo>
                <a:lnTo>
                  <a:pt x="1003683" y="907609"/>
                </a:lnTo>
                <a:lnTo>
                  <a:pt x="974264" y="942183"/>
                </a:lnTo>
                <a:lnTo>
                  <a:pt x="942183" y="974264"/>
                </a:lnTo>
                <a:lnTo>
                  <a:pt x="907609" y="1003683"/>
                </a:lnTo>
                <a:lnTo>
                  <a:pt x="870711" y="1030273"/>
                </a:lnTo>
                <a:lnTo>
                  <a:pt x="831657" y="1053864"/>
                </a:lnTo>
                <a:lnTo>
                  <a:pt x="790616" y="1074288"/>
                </a:lnTo>
                <a:lnTo>
                  <a:pt x="747756" y="1091377"/>
                </a:lnTo>
                <a:lnTo>
                  <a:pt x="703247" y="1104962"/>
                </a:lnTo>
                <a:lnTo>
                  <a:pt x="657255" y="1114874"/>
                </a:lnTo>
                <a:lnTo>
                  <a:pt x="609951" y="1120945"/>
                </a:lnTo>
                <a:lnTo>
                  <a:pt x="561503" y="1123006"/>
                </a:lnTo>
                <a:close/>
              </a:path>
            </a:pathLst>
          </a:custGeom>
          <a:solidFill>
            <a:srgbClr val="ED292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object 4"/>
          <p:cNvGrpSpPr/>
          <p:nvPr/>
        </p:nvGrpSpPr>
        <p:grpSpPr>
          <a:xfrm>
            <a:off x="2691765" y="7037311"/>
            <a:ext cx="2172970" cy="1142365"/>
            <a:chOff x="2709309" y="7655630"/>
            <a:chExt cx="2172970" cy="1142365"/>
          </a:xfrm>
        </p:grpSpPr>
        <p:sp>
          <p:nvSpPr>
            <p:cNvPr id="5" name="object 5"/>
            <p:cNvSpPr/>
            <p:nvPr/>
          </p:nvSpPr>
          <p:spPr>
            <a:xfrm>
              <a:off x="2709309" y="7679716"/>
              <a:ext cx="1113790" cy="1113790"/>
            </a:xfrm>
            <a:custGeom>
              <a:avLst/>
              <a:gdLst/>
              <a:ahLst/>
              <a:cxnLst/>
              <a:rect l="l" t="t" r="r" b="b"/>
              <a:pathLst>
                <a:path w="1113789" h="1113790">
                  <a:moveTo>
                    <a:pt x="556744" y="1113489"/>
                  </a:moveTo>
                  <a:lnTo>
                    <a:pt x="508706" y="1111445"/>
                  </a:lnTo>
                  <a:lnTo>
                    <a:pt x="461803" y="1105426"/>
                  </a:lnTo>
                  <a:lnTo>
                    <a:pt x="416201" y="1095598"/>
                  </a:lnTo>
                  <a:lnTo>
                    <a:pt x="372069" y="1082128"/>
                  </a:lnTo>
                  <a:lnTo>
                    <a:pt x="329572" y="1065184"/>
                  </a:lnTo>
                  <a:lnTo>
                    <a:pt x="288879" y="1044933"/>
                  </a:lnTo>
                  <a:lnTo>
                    <a:pt x="250156" y="1021542"/>
                  </a:lnTo>
                  <a:lnTo>
                    <a:pt x="213571" y="995177"/>
                  </a:lnTo>
                  <a:lnTo>
                    <a:pt x="179290" y="966007"/>
                  </a:lnTo>
                  <a:lnTo>
                    <a:pt x="147481" y="934198"/>
                  </a:lnTo>
                  <a:lnTo>
                    <a:pt x="118311" y="899917"/>
                  </a:lnTo>
                  <a:lnTo>
                    <a:pt x="91946" y="863332"/>
                  </a:lnTo>
                  <a:lnTo>
                    <a:pt x="68555" y="824609"/>
                  </a:lnTo>
                  <a:lnTo>
                    <a:pt x="48304" y="783916"/>
                  </a:lnTo>
                  <a:lnTo>
                    <a:pt x="31360" y="741419"/>
                  </a:lnTo>
                  <a:lnTo>
                    <a:pt x="17890" y="697287"/>
                  </a:lnTo>
                  <a:lnTo>
                    <a:pt x="8062" y="651685"/>
                  </a:lnTo>
                  <a:lnTo>
                    <a:pt x="2043" y="604782"/>
                  </a:lnTo>
                  <a:lnTo>
                    <a:pt x="0" y="556744"/>
                  </a:lnTo>
                  <a:lnTo>
                    <a:pt x="2043" y="508706"/>
                  </a:lnTo>
                  <a:lnTo>
                    <a:pt x="8062" y="461803"/>
                  </a:lnTo>
                  <a:lnTo>
                    <a:pt x="17890" y="416201"/>
                  </a:lnTo>
                  <a:lnTo>
                    <a:pt x="31360" y="372069"/>
                  </a:lnTo>
                  <a:lnTo>
                    <a:pt x="48304" y="329572"/>
                  </a:lnTo>
                  <a:lnTo>
                    <a:pt x="68555" y="288879"/>
                  </a:lnTo>
                  <a:lnTo>
                    <a:pt x="91946" y="250156"/>
                  </a:lnTo>
                  <a:lnTo>
                    <a:pt x="118311" y="213571"/>
                  </a:lnTo>
                  <a:lnTo>
                    <a:pt x="147481" y="179290"/>
                  </a:lnTo>
                  <a:lnTo>
                    <a:pt x="179290" y="147481"/>
                  </a:lnTo>
                  <a:lnTo>
                    <a:pt x="213571" y="118311"/>
                  </a:lnTo>
                  <a:lnTo>
                    <a:pt x="250156" y="91946"/>
                  </a:lnTo>
                  <a:lnTo>
                    <a:pt x="288879" y="68555"/>
                  </a:lnTo>
                  <a:lnTo>
                    <a:pt x="329572" y="48304"/>
                  </a:lnTo>
                  <a:lnTo>
                    <a:pt x="372069" y="31360"/>
                  </a:lnTo>
                  <a:lnTo>
                    <a:pt x="416201" y="17890"/>
                  </a:lnTo>
                  <a:lnTo>
                    <a:pt x="461803" y="8062"/>
                  </a:lnTo>
                  <a:lnTo>
                    <a:pt x="508706" y="2043"/>
                  </a:lnTo>
                  <a:lnTo>
                    <a:pt x="556744" y="0"/>
                  </a:lnTo>
                  <a:lnTo>
                    <a:pt x="604782" y="2043"/>
                  </a:lnTo>
                  <a:lnTo>
                    <a:pt x="651685" y="8062"/>
                  </a:lnTo>
                  <a:lnTo>
                    <a:pt x="697287" y="17890"/>
                  </a:lnTo>
                  <a:lnTo>
                    <a:pt x="741419" y="31360"/>
                  </a:lnTo>
                  <a:lnTo>
                    <a:pt x="783916" y="48304"/>
                  </a:lnTo>
                  <a:lnTo>
                    <a:pt x="824609" y="68555"/>
                  </a:lnTo>
                  <a:lnTo>
                    <a:pt x="863332" y="91946"/>
                  </a:lnTo>
                  <a:lnTo>
                    <a:pt x="899917" y="118311"/>
                  </a:lnTo>
                  <a:lnTo>
                    <a:pt x="934198" y="147481"/>
                  </a:lnTo>
                  <a:lnTo>
                    <a:pt x="966007" y="179290"/>
                  </a:lnTo>
                  <a:lnTo>
                    <a:pt x="995177" y="213571"/>
                  </a:lnTo>
                  <a:lnTo>
                    <a:pt x="1021542" y="250156"/>
                  </a:lnTo>
                  <a:lnTo>
                    <a:pt x="1044933" y="288879"/>
                  </a:lnTo>
                  <a:lnTo>
                    <a:pt x="1065184" y="329572"/>
                  </a:lnTo>
                  <a:lnTo>
                    <a:pt x="1082128" y="372069"/>
                  </a:lnTo>
                  <a:lnTo>
                    <a:pt x="1095598" y="416201"/>
                  </a:lnTo>
                  <a:lnTo>
                    <a:pt x="1105426" y="461803"/>
                  </a:lnTo>
                  <a:lnTo>
                    <a:pt x="1111445" y="508706"/>
                  </a:lnTo>
                  <a:lnTo>
                    <a:pt x="1113489" y="556744"/>
                  </a:lnTo>
                  <a:lnTo>
                    <a:pt x="1111445" y="604782"/>
                  </a:lnTo>
                  <a:lnTo>
                    <a:pt x="1105426" y="651685"/>
                  </a:lnTo>
                  <a:lnTo>
                    <a:pt x="1095598" y="697287"/>
                  </a:lnTo>
                  <a:lnTo>
                    <a:pt x="1082128" y="741419"/>
                  </a:lnTo>
                  <a:lnTo>
                    <a:pt x="1065184" y="783916"/>
                  </a:lnTo>
                  <a:lnTo>
                    <a:pt x="1044933" y="824609"/>
                  </a:lnTo>
                  <a:lnTo>
                    <a:pt x="1021542" y="863332"/>
                  </a:lnTo>
                  <a:lnTo>
                    <a:pt x="995177" y="899917"/>
                  </a:lnTo>
                  <a:lnTo>
                    <a:pt x="966007" y="934198"/>
                  </a:lnTo>
                  <a:lnTo>
                    <a:pt x="934198" y="966007"/>
                  </a:lnTo>
                  <a:lnTo>
                    <a:pt x="899917" y="995177"/>
                  </a:lnTo>
                  <a:lnTo>
                    <a:pt x="863332" y="1021542"/>
                  </a:lnTo>
                  <a:lnTo>
                    <a:pt x="824609" y="1044933"/>
                  </a:lnTo>
                  <a:lnTo>
                    <a:pt x="783916" y="1065184"/>
                  </a:lnTo>
                  <a:lnTo>
                    <a:pt x="741419" y="1082128"/>
                  </a:lnTo>
                  <a:lnTo>
                    <a:pt x="697287" y="1095598"/>
                  </a:lnTo>
                  <a:lnTo>
                    <a:pt x="651685" y="1105426"/>
                  </a:lnTo>
                  <a:lnTo>
                    <a:pt x="604782" y="1111445"/>
                  </a:lnTo>
                  <a:lnTo>
                    <a:pt x="556744" y="1113489"/>
                  </a:lnTo>
                  <a:close/>
                </a:path>
              </a:pathLst>
            </a:custGeom>
            <a:solidFill>
              <a:srgbClr val="FFDE5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3739979" y="7655630"/>
              <a:ext cx="1142365" cy="1142365"/>
            </a:xfrm>
            <a:custGeom>
              <a:avLst/>
              <a:gdLst/>
              <a:ahLst/>
              <a:cxnLst/>
              <a:rect l="l" t="t" r="r" b="b"/>
              <a:pathLst>
                <a:path w="1142364" h="1142365">
                  <a:moveTo>
                    <a:pt x="571020" y="1142040"/>
                  </a:moveTo>
                  <a:lnTo>
                    <a:pt x="524187" y="1140147"/>
                  </a:lnTo>
                  <a:lnTo>
                    <a:pt x="478397" y="1134566"/>
                  </a:lnTo>
                  <a:lnTo>
                    <a:pt x="433797" y="1125444"/>
                  </a:lnTo>
                  <a:lnTo>
                    <a:pt x="390533" y="1112929"/>
                  </a:lnTo>
                  <a:lnTo>
                    <a:pt x="348753" y="1097166"/>
                  </a:lnTo>
                  <a:lnTo>
                    <a:pt x="308603" y="1078304"/>
                  </a:lnTo>
                  <a:lnTo>
                    <a:pt x="270231" y="1056488"/>
                  </a:lnTo>
                  <a:lnTo>
                    <a:pt x="233783" y="1031866"/>
                  </a:lnTo>
                  <a:lnTo>
                    <a:pt x="199406" y="1004585"/>
                  </a:lnTo>
                  <a:lnTo>
                    <a:pt x="167247" y="974792"/>
                  </a:lnTo>
                  <a:lnTo>
                    <a:pt x="137454" y="942633"/>
                  </a:lnTo>
                  <a:lnTo>
                    <a:pt x="110173" y="908257"/>
                  </a:lnTo>
                  <a:lnTo>
                    <a:pt x="85551" y="871809"/>
                  </a:lnTo>
                  <a:lnTo>
                    <a:pt x="63736" y="833436"/>
                  </a:lnTo>
                  <a:lnTo>
                    <a:pt x="44873" y="793286"/>
                  </a:lnTo>
                  <a:lnTo>
                    <a:pt x="29110" y="751506"/>
                  </a:lnTo>
                  <a:lnTo>
                    <a:pt x="16595" y="708242"/>
                  </a:lnTo>
                  <a:lnTo>
                    <a:pt x="7473" y="663642"/>
                  </a:lnTo>
                  <a:lnTo>
                    <a:pt x="1892" y="617852"/>
                  </a:lnTo>
                  <a:lnTo>
                    <a:pt x="0" y="571020"/>
                  </a:lnTo>
                  <a:lnTo>
                    <a:pt x="1892" y="524187"/>
                  </a:lnTo>
                  <a:lnTo>
                    <a:pt x="7473" y="478397"/>
                  </a:lnTo>
                  <a:lnTo>
                    <a:pt x="16595" y="433797"/>
                  </a:lnTo>
                  <a:lnTo>
                    <a:pt x="29110" y="390533"/>
                  </a:lnTo>
                  <a:lnTo>
                    <a:pt x="44873" y="348753"/>
                  </a:lnTo>
                  <a:lnTo>
                    <a:pt x="63736" y="308603"/>
                  </a:lnTo>
                  <a:lnTo>
                    <a:pt x="85551" y="270231"/>
                  </a:lnTo>
                  <a:lnTo>
                    <a:pt x="110173" y="233783"/>
                  </a:lnTo>
                  <a:lnTo>
                    <a:pt x="137454" y="199406"/>
                  </a:lnTo>
                  <a:lnTo>
                    <a:pt x="167247" y="167247"/>
                  </a:lnTo>
                  <a:lnTo>
                    <a:pt x="199406" y="137454"/>
                  </a:lnTo>
                  <a:lnTo>
                    <a:pt x="233783" y="110173"/>
                  </a:lnTo>
                  <a:lnTo>
                    <a:pt x="270231" y="85551"/>
                  </a:lnTo>
                  <a:lnTo>
                    <a:pt x="308603" y="63736"/>
                  </a:lnTo>
                  <a:lnTo>
                    <a:pt x="348753" y="44873"/>
                  </a:lnTo>
                  <a:lnTo>
                    <a:pt x="390533" y="29110"/>
                  </a:lnTo>
                  <a:lnTo>
                    <a:pt x="433797" y="16595"/>
                  </a:lnTo>
                  <a:lnTo>
                    <a:pt x="478397" y="7473"/>
                  </a:lnTo>
                  <a:lnTo>
                    <a:pt x="524187" y="1892"/>
                  </a:lnTo>
                  <a:lnTo>
                    <a:pt x="571020" y="0"/>
                  </a:lnTo>
                  <a:lnTo>
                    <a:pt x="617852" y="1892"/>
                  </a:lnTo>
                  <a:lnTo>
                    <a:pt x="663642" y="7473"/>
                  </a:lnTo>
                  <a:lnTo>
                    <a:pt x="708242" y="16595"/>
                  </a:lnTo>
                  <a:lnTo>
                    <a:pt x="751506" y="29110"/>
                  </a:lnTo>
                  <a:lnTo>
                    <a:pt x="793286" y="44873"/>
                  </a:lnTo>
                  <a:lnTo>
                    <a:pt x="833436" y="63736"/>
                  </a:lnTo>
                  <a:lnTo>
                    <a:pt x="871809" y="85551"/>
                  </a:lnTo>
                  <a:lnTo>
                    <a:pt x="908257" y="110173"/>
                  </a:lnTo>
                  <a:lnTo>
                    <a:pt x="942633" y="137454"/>
                  </a:lnTo>
                  <a:lnTo>
                    <a:pt x="974792" y="167247"/>
                  </a:lnTo>
                  <a:lnTo>
                    <a:pt x="1004585" y="199406"/>
                  </a:lnTo>
                  <a:lnTo>
                    <a:pt x="1031866" y="233783"/>
                  </a:lnTo>
                  <a:lnTo>
                    <a:pt x="1056488" y="270231"/>
                  </a:lnTo>
                  <a:lnTo>
                    <a:pt x="1078304" y="308603"/>
                  </a:lnTo>
                  <a:lnTo>
                    <a:pt x="1097166" y="348753"/>
                  </a:lnTo>
                  <a:lnTo>
                    <a:pt x="1112929" y="390533"/>
                  </a:lnTo>
                  <a:lnTo>
                    <a:pt x="1125444" y="433797"/>
                  </a:lnTo>
                  <a:lnTo>
                    <a:pt x="1134566" y="478397"/>
                  </a:lnTo>
                  <a:lnTo>
                    <a:pt x="1140147" y="524187"/>
                  </a:lnTo>
                  <a:lnTo>
                    <a:pt x="1142040" y="571020"/>
                  </a:lnTo>
                  <a:lnTo>
                    <a:pt x="1140147" y="617852"/>
                  </a:lnTo>
                  <a:lnTo>
                    <a:pt x="1134566" y="663642"/>
                  </a:lnTo>
                  <a:lnTo>
                    <a:pt x="1125444" y="708242"/>
                  </a:lnTo>
                  <a:lnTo>
                    <a:pt x="1112929" y="751506"/>
                  </a:lnTo>
                  <a:lnTo>
                    <a:pt x="1097166" y="793286"/>
                  </a:lnTo>
                  <a:lnTo>
                    <a:pt x="1078304" y="833436"/>
                  </a:lnTo>
                  <a:lnTo>
                    <a:pt x="1056488" y="871809"/>
                  </a:lnTo>
                  <a:lnTo>
                    <a:pt x="1031866" y="908257"/>
                  </a:lnTo>
                  <a:lnTo>
                    <a:pt x="1004585" y="942633"/>
                  </a:lnTo>
                  <a:lnTo>
                    <a:pt x="974792" y="974792"/>
                  </a:lnTo>
                  <a:lnTo>
                    <a:pt x="942633" y="1004585"/>
                  </a:lnTo>
                  <a:lnTo>
                    <a:pt x="908257" y="1031866"/>
                  </a:lnTo>
                  <a:lnTo>
                    <a:pt x="871809" y="1056488"/>
                  </a:lnTo>
                  <a:lnTo>
                    <a:pt x="833436" y="1078304"/>
                  </a:lnTo>
                  <a:lnTo>
                    <a:pt x="793286" y="1097166"/>
                  </a:lnTo>
                  <a:lnTo>
                    <a:pt x="751506" y="1112929"/>
                  </a:lnTo>
                  <a:lnTo>
                    <a:pt x="708242" y="1125444"/>
                  </a:lnTo>
                  <a:lnTo>
                    <a:pt x="663642" y="1134566"/>
                  </a:lnTo>
                  <a:lnTo>
                    <a:pt x="617852" y="1140147"/>
                  </a:lnTo>
                  <a:lnTo>
                    <a:pt x="571020" y="1142040"/>
                  </a:lnTo>
                  <a:close/>
                </a:path>
              </a:pathLst>
            </a:custGeom>
            <a:solidFill>
              <a:srgbClr val="DFE6E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object 7"/>
          <p:cNvGrpSpPr/>
          <p:nvPr/>
        </p:nvGrpSpPr>
        <p:grpSpPr>
          <a:xfrm>
            <a:off x="1690691" y="4881683"/>
            <a:ext cx="2160905" cy="1161415"/>
            <a:chOff x="1855492" y="5276300"/>
            <a:chExt cx="2160905" cy="1161415"/>
          </a:xfrm>
        </p:grpSpPr>
        <p:sp>
          <p:nvSpPr>
            <p:cNvPr id="8" name="object 8"/>
            <p:cNvSpPr/>
            <p:nvPr/>
          </p:nvSpPr>
          <p:spPr>
            <a:xfrm>
              <a:off x="1855492" y="5276300"/>
              <a:ext cx="1161415" cy="1161415"/>
            </a:xfrm>
            <a:custGeom>
              <a:avLst/>
              <a:gdLst/>
              <a:ahLst/>
              <a:cxnLst/>
              <a:rect l="l" t="t" r="r" b="b"/>
              <a:pathLst>
                <a:path w="1161414" h="1161414">
                  <a:moveTo>
                    <a:pt x="580537" y="1161074"/>
                  </a:moveTo>
                  <a:lnTo>
                    <a:pt x="532924" y="1159149"/>
                  </a:lnTo>
                  <a:lnTo>
                    <a:pt x="486370" y="1153475"/>
                  </a:lnTo>
                  <a:lnTo>
                    <a:pt x="441027" y="1144202"/>
                  </a:lnTo>
                  <a:lnTo>
                    <a:pt x="397042" y="1131477"/>
                  </a:lnTo>
                  <a:lnTo>
                    <a:pt x="354565" y="1115452"/>
                  </a:lnTo>
                  <a:lnTo>
                    <a:pt x="313746" y="1096275"/>
                  </a:lnTo>
                  <a:lnTo>
                    <a:pt x="274734" y="1074096"/>
                  </a:lnTo>
                  <a:lnTo>
                    <a:pt x="237679" y="1049064"/>
                  </a:lnTo>
                  <a:lnTo>
                    <a:pt x="202729" y="1021328"/>
                  </a:lnTo>
                  <a:lnTo>
                    <a:pt x="170035" y="991038"/>
                  </a:lnTo>
                  <a:lnTo>
                    <a:pt x="139745" y="958344"/>
                  </a:lnTo>
                  <a:lnTo>
                    <a:pt x="112009" y="923394"/>
                  </a:lnTo>
                  <a:lnTo>
                    <a:pt x="86977" y="886339"/>
                  </a:lnTo>
                  <a:lnTo>
                    <a:pt x="64798" y="847327"/>
                  </a:lnTo>
                  <a:lnTo>
                    <a:pt x="45621" y="806508"/>
                  </a:lnTo>
                  <a:lnTo>
                    <a:pt x="29596" y="764031"/>
                  </a:lnTo>
                  <a:lnTo>
                    <a:pt x="16871" y="720046"/>
                  </a:lnTo>
                  <a:lnTo>
                    <a:pt x="7598" y="674703"/>
                  </a:lnTo>
                  <a:lnTo>
                    <a:pt x="1924" y="628150"/>
                  </a:lnTo>
                  <a:lnTo>
                    <a:pt x="0" y="580537"/>
                  </a:lnTo>
                  <a:lnTo>
                    <a:pt x="1924" y="532924"/>
                  </a:lnTo>
                  <a:lnTo>
                    <a:pt x="7598" y="486370"/>
                  </a:lnTo>
                  <a:lnTo>
                    <a:pt x="16871" y="441027"/>
                  </a:lnTo>
                  <a:lnTo>
                    <a:pt x="29596" y="397042"/>
                  </a:lnTo>
                  <a:lnTo>
                    <a:pt x="45621" y="354565"/>
                  </a:lnTo>
                  <a:lnTo>
                    <a:pt x="64798" y="313746"/>
                  </a:lnTo>
                  <a:lnTo>
                    <a:pt x="86977" y="274734"/>
                  </a:lnTo>
                  <a:lnTo>
                    <a:pt x="112009" y="237679"/>
                  </a:lnTo>
                  <a:lnTo>
                    <a:pt x="139745" y="202729"/>
                  </a:lnTo>
                  <a:lnTo>
                    <a:pt x="170035" y="170035"/>
                  </a:lnTo>
                  <a:lnTo>
                    <a:pt x="202729" y="139745"/>
                  </a:lnTo>
                  <a:lnTo>
                    <a:pt x="237679" y="112009"/>
                  </a:lnTo>
                  <a:lnTo>
                    <a:pt x="274734" y="86977"/>
                  </a:lnTo>
                  <a:lnTo>
                    <a:pt x="313746" y="64798"/>
                  </a:lnTo>
                  <a:lnTo>
                    <a:pt x="354565" y="45621"/>
                  </a:lnTo>
                  <a:lnTo>
                    <a:pt x="397042" y="29596"/>
                  </a:lnTo>
                  <a:lnTo>
                    <a:pt x="441027" y="16871"/>
                  </a:lnTo>
                  <a:lnTo>
                    <a:pt x="486370" y="7598"/>
                  </a:lnTo>
                  <a:lnTo>
                    <a:pt x="532924" y="1924"/>
                  </a:lnTo>
                  <a:lnTo>
                    <a:pt x="580537" y="0"/>
                  </a:lnTo>
                  <a:lnTo>
                    <a:pt x="628150" y="1924"/>
                  </a:lnTo>
                  <a:lnTo>
                    <a:pt x="674703" y="7598"/>
                  </a:lnTo>
                  <a:lnTo>
                    <a:pt x="720046" y="16871"/>
                  </a:lnTo>
                  <a:lnTo>
                    <a:pt x="764031" y="29596"/>
                  </a:lnTo>
                  <a:lnTo>
                    <a:pt x="806508" y="45621"/>
                  </a:lnTo>
                  <a:lnTo>
                    <a:pt x="847327" y="64798"/>
                  </a:lnTo>
                  <a:lnTo>
                    <a:pt x="886339" y="86977"/>
                  </a:lnTo>
                  <a:lnTo>
                    <a:pt x="923394" y="112009"/>
                  </a:lnTo>
                  <a:lnTo>
                    <a:pt x="958344" y="139745"/>
                  </a:lnTo>
                  <a:lnTo>
                    <a:pt x="991038" y="170035"/>
                  </a:lnTo>
                  <a:lnTo>
                    <a:pt x="1021328" y="202729"/>
                  </a:lnTo>
                  <a:lnTo>
                    <a:pt x="1049064" y="237679"/>
                  </a:lnTo>
                  <a:lnTo>
                    <a:pt x="1074096" y="274734"/>
                  </a:lnTo>
                  <a:lnTo>
                    <a:pt x="1096275" y="313746"/>
                  </a:lnTo>
                  <a:lnTo>
                    <a:pt x="1115452" y="354565"/>
                  </a:lnTo>
                  <a:lnTo>
                    <a:pt x="1131477" y="397042"/>
                  </a:lnTo>
                  <a:lnTo>
                    <a:pt x="1144202" y="441027"/>
                  </a:lnTo>
                  <a:lnTo>
                    <a:pt x="1153475" y="486370"/>
                  </a:lnTo>
                  <a:lnTo>
                    <a:pt x="1159149" y="532924"/>
                  </a:lnTo>
                  <a:lnTo>
                    <a:pt x="1161074" y="580537"/>
                  </a:lnTo>
                  <a:lnTo>
                    <a:pt x="1159149" y="628150"/>
                  </a:lnTo>
                  <a:lnTo>
                    <a:pt x="1153475" y="674703"/>
                  </a:lnTo>
                  <a:lnTo>
                    <a:pt x="1144202" y="720046"/>
                  </a:lnTo>
                  <a:lnTo>
                    <a:pt x="1131477" y="764031"/>
                  </a:lnTo>
                  <a:lnTo>
                    <a:pt x="1115452" y="806508"/>
                  </a:lnTo>
                  <a:lnTo>
                    <a:pt x="1096275" y="847327"/>
                  </a:lnTo>
                  <a:lnTo>
                    <a:pt x="1074096" y="886339"/>
                  </a:lnTo>
                  <a:lnTo>
                    <a:pt x="1049064" y="923394"/>
                  </a:lnTo>
                  <a:lnTo>
                    <a:pt x="1021328" y="958344"/>
                  </a:lnTo>
                  <a:lnTo>
                    <a:pt x="991038" y="991038"/>
                  </a:lnTo>
                  <a:lnTo>
                    <a:pt x="958344" y="1021328"/>
                  </a:lnTo>
                  <a:lnTo>
                    <a:pt x="923394" y="1049064"/>
                  </a:lnTo>
                  <a:lnTo>
                    <a:pt x="886339" y="1074096"/>
                  </a:lnTo>
                  <a:lnTo>
                    <a:pt x="847327" y="1096275"/>
                  </a:lnTo>
                  <a:lnTo>
                    <a:pt x="806508" y="1115452"/>
                  </a:lnTo>
                  <a:lnTo>
                    <a:pt x="764031" y="1131477"/>
                  </a:lnTo>
                  <a:lnTo>
                    <a:pt x="720046" y="1144202"/>
                  </a:lnTo>
                  <a:lnTo>
                    <a:pt x="674703" y="1153475"/>
                  </a:lnTo>
                  <a:lnTo>
                    <a:pt x="628150" y="1159149"/>
                  </a:lnTo>
                  <a:lnTo>
                    <a:pt x="580537" y="1161074"/>
                  </a:lnTo>
                  <a:close/>
                </a:path>
              </a:pathLst>
            </a:custGeom>
            <a:solidFill>
              <a:srgbClr val="40CD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2874098" y="5294643"/>
              <a:ext cx="1142365" cy="1142365"/>
            </a:xfrm>
            <a:custGeom>
              <a:avLst/>
              <a:gdLst/>
              <a:ahLst/>
              <a:cxnLst/>
              <a:rect l="l" t="t" r="r" b="b"/>
              <a:pathLst>
                <a:path w="1142364" h="1142364">
                  <a:moveTo>
                    <a:pt x="571020" y="1142040"/>
                  </a:moveTo>
                  <a:lnTo>
                    <a:pt x="524187" y="1140147"/>
                  </a:lnTo>
                  <a:lnTo>
                    <a:pt x="478397" y="1134566"/>
                  </a:lnTo>
                  <a:lnTo>
                    <a:pt x="433797" y="1125444"/>
                  </a:lnTo>
                  <a:lnTo>
                    <a:pt x="390533" y="1112929"/>
                  </a:lnTo>
                  <a:lnTo>
                    <a:pt x="348753" y="1097166"/>
                  </a:lnTo>
                  <a:lnTo>
                    <a:pt x="308603" y="1078303"/>
                  </a:lnTo>
                  <a:lnTo>
                    <a:pt x="270231" y="1056488"/>
                  </a:lnTo>
                  <a:lnTo>
                    <a:pt x="233783" y="1031866"/>
                  </a:lnTo>
                  <a:lnTo>
                    <a:pt x="199406" y="1004585"/>
                  </a:lnTo>
                  <a:lnTo>
                    <a:pt x="167247" y="974792"/>
                  </a:lnTo>
                  <a:lnTo>
                    <a:pt x="137454" y="942633"/>
                  </a:lnTo>
                  <a:lnTo>
                    <a:pt x="110173" y="908257"/>
                  </a:lnTo>
                  <a:lnTo>
                    <a:pt x="85551" y="871809"/>
                  </a:lnTo>
                  <a:lnTo>
                    <a:pt x="63736" y="833436"/>
                  </a:lnTo>
                  <a:lnTo>
                    <a:pt x="44873" y="793286"/>
                  </a:lnTo>
                  <a:lnTo>
                    <a:pt x="29110" y="751506"/>
                  </a:lnTo>
                  <a:lnTo>
                    <a:pt x="16595" y="708242"/>
                  </a:lnTo>
                  <a:lnTo>
                    <a:pt x="7473" y="663642"/>
                  </a:lnTo>
                  <a:lnTo>
                    <a:pt x="1892" y="617852"/>
                  </a:lnTo>
                  <a:lnTo>
                    <a:pt x="0" y="571020"/>
                  </a:lnTo>
                  <a:lnTo>
                    <a:pt x="1892" y="524187"/>
                  </a:lnTo>
                  <a:lnTo>
                    <a:pt x="7473" y="478397"/>
                  </a:lnTo>
                  <a:lnTo>
                    <a:pt x="16595" y="433797"/>
                  </a:lnTo>
                  <a:lnTo>
                    <a:pt x="29110" y="390533"/>
                  </a:lnTo>
                  <a:lnTo>
                    <a:pt x="44873" y="348753"/>
                  </a:lnTo>
                  <a:lnTo>
                    <a:pt x="63736" y="308603"/>
                  </a:lnTo>
                  <a:lnTo>
                    <a:pt x="85551" y="270231"/>
                  </a:lnTo>
                  <a:lnTo>
                    <a:pt x="110173" y="233783"/>
                  </a:lnTo>
                  <a:lnTo>
                    <a:pt x="137454" y="199406"/>
                  </a:lnTo>
                  <a:lnTo>
                    <a:pt x="167247" y="167247"/>
                  </a:lnTo>
                  <a:lnTo>
                    <a:pt x="199406" y="137454"/>
                  </a:lnTo>
                  <a:lnTo>
                    <a:pt x="233783" y="110173"/>
                  </a:lnTo>
                  <a:lnTo>
                    <a:pt x="270231" y="85551"/>
                  </a:lnTo>
                  <a:lnTo>
                    <a:pt x="308603" y="63736"/>
                  </a:lnTo>
                  <a:lnTo>
                    <a:pt x="348753" y="44873"/>
                  </a:lnTo>
                  <a:lnTo>
                    <a:pt x="390533" y="29110"/>
                  </a:lnTo>
                  <a:lnTo>
                    <a:pt x="433797" y="16595"/>
                  </a:lnTo>
                  <a:lnTo>
                    <a:pt x="478397" y="7473"/>
                  </a:lnTo>
                  <a:lnTo>
                    <a:pt x="524187" y="1892"/>
                  </a:lnTo>
                  <a:lnTo>
                    <a:pt x="571020" y="0"/>
                  </a:lnTo>
                  <a:lnTo>
                    <a:pt x="617852" y="1892"/>
                  </a:lnTo>
                  <a:lnTo>
                    <a:pt x="663642" y="7473"/>
                  </a:lnTo>
                  <a:lnTo>
                    <a:pt x="708242" y="16595"/>
                  </a:lnTo>
                  <a:lnTo>
                    <a:pt x="751506" y="29110"/>
                  </a:lnTo>
                  <a:lnTo>
                    <a:pt x="793286" y="44873"/>
                  </a:lnTo>
                  <a:lnTo>
                    <a:pt x="833436" y="63736"/>
                  </a:lnTo>
                  <a:lnTo>
                    <a:pt x="871809" y="85551"/>
                  </a:lnTo>
                  <a:lnTo>
                    <a:pt x="908257" y="110173"/>
                  </a:lnTo>
                  <a:lnTo>
                    <a:pt x="942633" y="137454"/>
                  </a:lnTo>
                  <a:lnTo>
                    <a:pt x="974792" y="167247"/>
                  </a:lnTo>
                  <a:lnTo>
                    <a:pt x="1004585" y="199406"/>
                  </a:lnTo>
                  <a:lnTo>
                    <a:pt x="1031866" y="233783"/>
                  </a:lnTo>
                  <a:lnTo>
                    <a:pt x="1056488" y="270231"/>
                  </a:lnTo>
                  <a:lnTo>
                    <a:pt x="1078303" y="308603"/>
                  </a:lnTo>
                  <a:lnTo>
                    <a:pt x="1097166" y="348753"/>
                  </a:lnTo>
                  <a:lnTo>
                    <a:pt x="1112929" y="390533"/>
                  </a:lnTo>
                  <a:lnTo>
                    <a:pt x="1125444" y="433797"/>
                  </a:lnTo>
                  <a:lnTo>
                    <a:pt x="1134566" y="478397"/>
                  </a:lnTo>
                  <a:lnTo>
                    <a:pt x="1140147" y="524187"/>
                  </a:lnTo>
                  <a:lnTo>
                    <a:pt x="1142040" y="571020"/>
                  </a:lnTo>
                  <a:lnTo>
                    <a:pt x="1140147" y="617852"/>
                  </a:lnTo>
                  <a:lnTo>
                    <a:pt x="1134566" y="663642"/>
                  </a:lnTo>
                  <a:lnTo>
                    <a:pt x="1125444" y="708242"/>
                  </a:lnTo>
                  <a:lnTo>
                    <a:pt x="1112929" y="751506"/>
                  </a:lnTo>
                  <a:lnTo>
                    <a:pt x="1097166" y="793286"/>
                  </a:lnTo>
                  <a:lnTo>
                    <a:pt x="1078303" y="833436"/>
                  </a:lnTo>
                  <a:lnTo>
                    <a:pt x="1056488" y="871809"/>
                  </a:lnTo>
                  <a:lnTo>
                    <a:pt x="1031866" y="908257"/>
                  </a:lnTo>
                  <a:lnTo>
                    <a:pt x="1004585" y="942633"/>
                  </a:lnTo>
                  <a:lnTo>
                    <a:pt x="974792" y="974792"/>
                  </a:lnTo>
                  <a:lnTo>
                    <a:pt x="942633" y="1004585"/>
                  </a:lnTo>
                  <a:lnTo>
                    <a:pt x="908257" y="1031866"/>
                  </a:lnTo>
                  <a:lnTo>
                    <a:pt x="871809" y="1056488"/>
                  </a:lnTo>
                  <a:lnTo>
                    <a:pt x="833436" y="1078303"/>
                  </a:lnTo>
                  <a:lnTo>
                    <a:pt x="793286" y="1097166"/>
                  </a:lnTo>
                  <a:lnTo>
                    <a:pt x="751506" y="1112929"/>
                  </a:lnTo>
                  <a:lnTo>
                    <a:pt x="708242" y="1125444"/>
                  </a:lnTo>
                  <a:lnTo>
                    <a:pt x="663642" y="1134566"/>
                  </a:lnTo>
                  <a:lnTo>
                    <a:pt x="617852" y="1140147"/>
                  </a:lnTo>
                  <a:lnTo>
                    <a:pt x="571020" y="1142040"/>
                  </a:lnTo>
                  <a:close/>
                </a:path>
              </a:pathLst>
            </a:custGeom>
            <a:solidFill>
              <a:srgbClr val="46A7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object 10"/>
          <p:cNvGrpSpPr/>
          <p:nvPr/>
        </p:nvGrpSpPr>
        <p:grpSpPr>
          <a:xfrm>
            <a:off x="3632378" y="4881637"/>
            <a:ext cx="2145665" cy="1160780"/>
            <a:chOff x="3797179" y="5276254"/>
            <a:chExt cx="2145665" cy="1160780"/>
          </a:xfrm>
        </p:grpSpPr>
        <p:sp>
          <p:nvSpPr>
            <p:cNvPr id="11" name="object 11"/>
            <p:cNvSpPr/>
            <p:nvPr/>
          </p:nvSpPr>
          <p:spPr>
            <a:xfrm>
              <a:off x="4800412" y="5294643"/>
              <a:ext cx="1142365" cy="1142365"/>
            </a:xfrm>
            <a:custGeom>
              <a:avLst/>
              <a:gdLst/>
              <a:ahLst/>
              <a:cxnLst/>
              <a:rect l="l" t="t" r="r" b="b"/>
              <a:pathLst>
                <a:path w="1142364" h="1142364">
                  <a:moveTo>
                    <a:pt x="571020" y="1142040"/>
                  </a:moveTo>
                  <a:lnTo>
                    <a:pt x="524187" y="1140147"/>
                  </a:lnTo>
                  <a:lnTo>
                    <a:pt x="478397" y="1134566"/>
                  </a:lnTo>
                  <a:lnTo>
                    <a:pt x="433797" y="1125444"/>
                  </a:lnTo>
                  <a:lnTo>
                    <a:pt x="390533" y="1112929"/>
                  </a:lnTo>
                  <a:lnTo>
                    <a:pt x="348753" y="1097166"/>
                  </a:lnTo>
                  <a:lnTo>
                    <a:pt x="308603" y="1078303"/>
                  </a:lnTo>
                  <a:lnTo>
                    <a:pt x="270231" y="1056488"/>
                  </a:lnTo>
                  <a:lnTo>
                    <a:pt x="233783" y="1031866"/>
                  </a:lnTo>
                  <a:lnTo>
                    <a:pt x="199406" y="1004585"/>
                  </a:lnTo>
                  <a:lnTo>
                    <a:pt x="167247" y="974792"/>
                  </a:lnTo>
                  <a:lnTo>
                    <a:pt x="137454" y="942633"/>
                  </a:lnTo>
                  <a:lnTo>
                    <a:pt x="110173" y="908257"/>
                  </a:lnTo>
                  <a:lnTo>
                    <a:pt x="85551" y="871809"/>
                  </a:lnTo>
                  <a:lnTo>
                    <a:pt x="63736" y="833436"/>
                  </a:lnTo>
                  <a:lnTo>
                    <a:pt x="44873" y="793286"/>
                  </a:lnTo>
                  <a:lnTo>
                    <a:pt x="29110" y="751506"/>
                  </a:lnTo>
                  <a:lnTo>
                    <a:pt x="16595" y="708242"/>
                  </a:lnTo>
                  <a:lnTo>
                    <a:pt x="7473" y="663642"/>
                  </a:lnTo>
                  <a:lnTo>
                    <a:pt x="1892" y="617852"/>
                  </a:lnTo>
                  <a:lnTo>
                    <a:pt x="0" y="571020"/>
                  </a:lnTo>
                  <a:lnTo>
                    <a:pt x="1892" y="524187"/>
                  </a:lnTo>
                  <a:lnTo>
                    <a:pt x="7473" y="478397"/>
                  </a:lnTo>
                  <a:lnTo>
                    <a:pt x="16595" y="433797"/>
                  </a:lnTo>
                  <a:lnTo>
                    <a:pt x="29110" y="390533"/>
                  </a:lnTo>
                  <a:lnTo>
                    <a:pt x="44873" y="348753"/>
                  </a:lnTo>
                  <a:lnTo>
                    <a:pt x="63736" y="308603"/>
                  </a:lnTo>
                  <a:lnTo>
                    <a:pt x="85551" y="270231"/>
                  </a:lnTo>
                  <a:lnTo>
                    <a:pt x="110173" y="233783"/>
                  </a:lnTo>
                  <a:lnTo>
                    <a:pt x="137454" y="199406"/>
                  </a:lnTo>
                  <a:lnTo>
                    <a:pt x="167247" y="167247"/>
                  </a:lnTo>
                  <a:lnTo>
                    <a:pt x="199406" y="137454"/>
                  </a:lnTo>
                  <a:lnTo>
                    <a:pt x="233783" y="110173"/>
                  </a:lnTo>
                  <a:lnTo>
                    <a:pt x="270231" y="85551"/>
                  </a:lnTo>
                  <a:lnTo>
                    <a:pt x="308603" y="63736"/>
                  </a:lnTo>
                  <a:lnTo>
                    <a:pt x="348753" y="44873"/>
                  </a:lnTo>
                  <a:lnTo>
                    <a:pt x="390533" y="29110"/>
                  </a:lnTo>
                  <a:lnTo>
                    <a:pt x="433797" y="16595"/>
                  </a:lnTo>
                  <a:lnTo>
                    <a:pt x="478397" y="7473"/>
                  </a:lnTo>
                  <a:lnTo>
                    <a:pt x="524187" y="1892"/>
                  </a:lnTo>
                  <a:lnTo>
                    <a:pt x="571020" y="0"/>
                  </a:lnTo>
                  <a:lnTo>
                    <a:pt x="617852" y="1892"/>
                  </a:lnTo>
                  <a:lnTo>
                    <a:pt x="663642" y="7473"/>
                  </a:lnTo>
                  <a:lnTo>
                    <a:pt x="708242" y="16595"/>
                  </a:lnTo>
                  <a:lnTo>
                    <a:pt x="751506" y="29110"/>
                  </a:lnTo>
                  <a:lnTo>
                    <a:pt x="793286" y="44873"/>
                  </a:lnTo>
                  <a:lnTo>
                    <a:pt x="833436" y="63736"/>
                  </a:lnTo>
                  <a:lnTo>
                    <a:pt x="871809" y="85551"/>
                  </a:lnTo>
                  <a:lnTo>
                    <a:pt x="908257" y="110173"/>
                  </a:lnTo>
                  <a:lnTo>
                    <a:pt x="942633" y="137454"/>
                  </a:lnTo>
                  <a:lnTo>
                    <a:pt x="974792" y="167247"/>
                  </a:lnTo>
                  <a:lnTo>
                    <a:pt x="1004585" y="199406"/>
                  </a:lnTo>
                  <a:lnTo>
                    <a:pt x="1031866" y="233783"/>
                  </a:lnTo>
                  <a:lnTo>
                    <a:pt x="1056488" y="270231"/>
                  </a:lnTo>
                  <a:lnTo>
                    <a:pt x="1078303" y="308603"/>
                  </a:lnTo>
                  <a:lnTo>
                    <a:pt x="1097166" y="348753"/>
                  </a:lnTo>
                  <a:lnTo>
                    <a:pt x="1112929" y="390533"/>
                  </a:lnTo>
                  <a:lnTo>
                    <a:pt x="1125444" y="433797"/>
                  </a:lnTo>
                  <a:lnTo>
                    <a:pt x="1134566" y="478397"/>
                  </a:lnTo>
                  <a:lnTo>
                    <a:pt x="1140147" y="524187"/>
                  </a:lnTo>
                  <a:lnTo>
                    <a:pt x="1142040" y="571020"/>
                  </a:lnTo>
                  <a:lnTo>
                    <a:pt x="1140147" y="617852"/>
                  </a:lnTo>
                  <a:lnTo>
                    <a:pt x="1134566" y="663642"/>
                  </a:lnTo>
                  <a:lnTo>
                    <a:pt x="1125444" y="708242"/>
                  </a:lnTo>
                  <a:lnTo>
                    <a:pt x="1112929" y="751506"/>
                  </a:lnTo>
                  <a:lnTo>
                    <a:pt x="1097166" y="793286"/>
                  </a:lnTo>
                  <a:lnTo>
                    <a:pt x="1078303" y="833436"/>
                  </a:lnTo>
                  <a:lnTo>
                    <a:pt x="1056488" y="871809"/>
                  </a:lnTo>
                  <a:lnTo>
                    <a:pt x="1031866" y="908257"/>
                  </a:lnTo>
                  <a:lnTo>
                    <a:pt x="1004585" y="942633"/>
                  </a:lnTo>
                  <a:lnTo>
                    <a:pt x="974792" y="974792"/>
                  </a:lnTo>
                  <a:lnTo>
                    <a:pt x="942633" y="1004585"/>
                  </a:lnTo>
                  <a:lnTo>
                    <a:pt x="908257" y="1031866"/>
                  </a:lnTo>
                  <a:lnTo>
                    <a:pt x="871809" y="1056488"/>
                  </a:lnTo>
                  <a:lnTo>
                    <a:pt x="833436" y="1078303"/>
                  </a:lnTo>
                  <a:lnTo>
                    <a:pt x="793286" y="1097166"/>
                  </a:lnTo>
                  <a:lnTo>
                    <a:pt x="751506" y="1112929"/>
                  </a:lnTo>
                  <a:lnTo>
                    <a:pt x="708242" y="1125444"/>
                  </a:lnTo>
                  <a:lnTo>
                    <a:pt x="663642" y="1134566"/>
                  </a:lnTo>
                  <a:lnTo>
                    <a:pt x="617852" y="1140147"/>
                  </a:lnTo>
                  <a:lnTo>
                    <a:pt x="571020" y="1142040"/>
                  </a:lnTo>
                  <a:close/>
                </a:path>
              </a:pathLst>
            </a:custGeom>
            <a:solidFill>
              <a:srgbClr val="D9D9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3797179" y="5276254"/>
              <a:ext cx="1142365" cy="1142365"/>
            </a:xfrm>
            <a:custGeom>
              <a:avLst/>
              <a:gdLst/>
              <a:ahLst/>
              <a:cxnLst/>
              <a:rect l="l" t="t" r="r" b="b"/>
              <a:pathLst>
                <a:path w="1142364" h="1142364">
                  <a:moveTo>
                    <a:pt x="571020" y="1142040"/>
                  </a:moveTo>
                  <a:lnTo>
                    <a:pt x="524187" y="1140147"/>
                  </a:lnTo>
                  <a:lnTo>
                    <a:pt x="478397" y="1134566"/>
                  </a:lnTo>
                  <a:lnTo>
                    <a:pt x="433797" y="1125444"/>
                  </a:lnTo>
                  <a:lnTo>
                    <a:pt x="390533" y="1112929"/>
                  </a:lnTo>
                  <a:lnTo>
                    <a:pt x="348753" y="1097166"/>
                  </a:lnTo>
                  <a:lnTo>
                    <a:pt x="308603" y="1078304"/>
                  </a:lnTo>
                  <a:lnTo>
                    <a:pt x="270231" y="1056488"/>
                  </a:lnTo>
                  <a:lnTo>
                    <a:pt x="233783" y="1031866"/>
                  </a:lnTo>
                  <a:lnTo>
                    <a:pt x="199406" y="1004585"/>
                  </a:lnTo>
                  <a:lnTo>
                    <a:pt x="167247" y="974792"/>
                  </a:lnTo>
                  <a:lnTo>
                    <a:pt x="137454" y="942633"/>
                  </a:lnTo>
                  <a:lnTo>
                    <a:pt x="110173" y="908257"/>
                  </a:lnTo>
                  <a:lnTo>
                    <a:pt x="85551" y="871809"/>
                  </a:lnTo>
                  <a:lnTo>
                    <a:pt x="63736" y="833436"/>
                  </a:lnTo>
                  <a:lnTo>
                    <a:pt x="44873" y="793286"/>
                  </a:lnTo>
                  <a:lnTo>
                    <a:pt x="29110" y="751506"/>
                  </a:lnTo>
                  <a:lnTo>
                    <a:pt x="16595" y="708242"/>
                  </a:lnTo>
                  <a:lnTo>
                    <a:pt x="7473" y="663642"/>
                  </a:lnTo>
                  <a:lnTo>
                    <a:pt x="1892" y="617852"/>
                  </a:lnTo>
                  <a:lnTo>
                    <a:pt x="0" y="571020"/>
                  </a:lnTo>
                  <a:lnTo>
                    <a:pt x="1892" y="524187"/>
                  </a:lnTo>
                  <a:lnTo>
                    <a:pt x="7473" y="478397"/>
                  </a:lnTo>
                  <a:lnTo>
                    <a:pt x="16595" y="433797"/>
                  </a:lnTo>
                  <a:lnTo>
                    <a:pt x="29110" y="390533"/>
                  </a:lnTo>
                  <a:lnTo>
                    <a:pt x="44873" y="348753"/>
                  </a:lnTo>
                  <a:lnTo>
                    <a:pt x="63736" y="308603"/>
                  </a:lnTo>
                  <a:lnTo>
                    <a:pt x="85551" y="270231"/>
                  </a:lnTo>
                  <a:lnTo>
                    <a:pt x="110173" y="233783"/>
                  </a:lnTo>
                  <a:lnTo>
                    <a:pt x="137454" y="199406"/>
                  </a:lnTo>
                  <a:lnTo>
                    <a:pt x="167247" y="167247"/>
                  </a:lnTo>
                  <a:lnTo>
                    <a:pt x="199406" y="137454"/>
                  </a:lnTo>
                  <a:lnTo>
                    <a:pt x="233783" y="110173"/>
                  </a:lnTo>
                  <a:lnTo>
                    <a:pt x="270231" y="85551"/>
                  </a:lnTo>
                  <a:lnTo>
                    <a:pt x="308603" y="63736"/>
                  </a:lnTo>
                  <a:lnTo>
                    <a:pt x="348753" y="44873"/>
                  </a:lnTo>
                  <a:lnTo>
                    <a:pt x="390533" y="29110"/>
                  </a:lnTo>
                  <a:lnTo>
                    <a:pt x="433797" y="16595"/>
                  </a:lnTo>
                  <a:lnTo>
                    <a:pt x="478397" y="7473"/>
                  </a:lnTo>
                  <a:lnTo>
                    <a:pt x="524187" y="1892"/>
                  </a:lnTo>
                  <a:lnTo>
                    <a:pt x="571020" y="0"/>
                  </a:lnTo>
                  <a:lnTo>
                    <a:pt x="617852" y="1892"/>
                  </a:lnTo>
                  <a:lnTo>
                    <a:pt x="663642" y="7473"/>
                  </a:lnTo>
                  <a:lnTo>
                    <a:pt x="708242" y="16595"/>
                  </a:lnTo>
                  <a:lnTo>
                    <a:pt x="751506" y="29110"/>
                  </a:lnTo>
                  <a:lnTo>
                    <a:pt x="793286" y="44873"/>
                  </a:lnTo>
                  <a:lnTo>
                    <a:pt x="833436" y="63736"/>
                  </a:lnTo>
                  <a:lnTo>
                    <a:pt x="871809" y="85551"/>
                  </a:lnTo>
                  <a:lnTo>
                    <a:pt x="908257" y="110173"/>
                  </a:lnTo>
                  <a:lnTo>
                    <a:pt x="942633" y="137454"/>
                  </a:lnTo>
                  <a:lnTo>
                    <a:pt x="974792" y="167247"/>
                  </a:lnTo>
                  <a:lnTo>
                    <a:pt x="1004585" y="199406"/>
                  </a:lnTo>
                  <a:lnTo>
                    <a:pt x="1031866" y="233783"/>
                  </a:lnTo>
                  <a:lnTo>
                    <a:pt x="1056488" y="270231"/>
                  </a:lnTo>
                  <a:lnTo>
                    <a:pt x="1078304" y="308603"/>
                  </a:lnTo>
                  <a:lnTo>
                    <a:pt x="1097166" y="348753"/>
                  </a:lnTo>
                  <a:lnTo>
                    <a:pt x="1112929" y="390533"/>
                  </a:lnTo>
                  <a:lnTo>
                    <a:pt x="1125444" y="433797"/>
                  </a:lnTo>
                  <a:lnTo>
                    <a:pt x="1134566" y="478397"/>
                  </a:lnTo>
                  <a:lnTo>
                    <a:pt x="1140147" y="524187"/>
                  </a:lnTo>
                  <a:lnTo>
                    <a:pt x="1142040" y="571020"/>
                  </a:lnTo>
                  <a:lnTo>
                    <a:pt x="1140147" y="617852"/>
                  </a:lnTo>
                  <a:lnTo>
                    <a:pt x="1134566" y="663642"/>
                  </a:lnTo>
                  <a:lnTo>
                    <a:pt x="1125444" y="708242"/>
                  </a:lnTo>
                  <a:lnTo>
                    <a:pt x="1112929" y="751506"/>
                  </a:lnTo>
                  <a:lnTo>
                    <a:pt x="1097166" y="793286"/>
                  </a:lnTo>
                  <a:lnTo>
                    <a:pt x="1078304" y="833436"/>
                  </a:lnTo>
                  <a:lnTo>
                    <a:pt x="1056488" y="871809"/>
                  </a:lnTo>
                  <a:lnTo>
                    <a:pt x="1031866" y="908257"/>
                  </a:lnTo>
                  <a:lnTo>
                    <a:pt x="1004585" y="942633"/>
                  </a:lnTo>
                  <a:lnTo>
                    <a:pt x="974792" y="974792"/>
                  </a:lnTo>
                  <a:lnTo>
                    <a:pt x="942633" y="1004585"/>
                  </a:lnTo>
                  <a:lnTo>
                    <a:pt x="908257" y="1031866"/>
                  </a:lnTo>
                  <a:lnTo>
                    <a:pt x="871809" y="1056488"/>
                  </a:lnTo>
                  <a:lnTo>
                    <a:pt x="833436" y="1078304"/>
                  </a:lnTo>
                  <a:lnTo>
                    <a:pt x="793286" y="1097166"/>
                  </a:lnTo>
                  <a:lnTo>
                    <a:pt x="751506" y="1112929"/>
                  </a:lnTo>
                  <a:lnTo>
                    <a:pt x="708242" y="1125444"/>
                  </a:lnTo>
                  <a:lnTo>
                    <a:pt x="663642" y="1134566"/>
                  </a:lnTo>
                  <a:lnTo>
                    <a:pt x="617852" y="1140147"/>
                  </a:lnTo>
                  <a:lnTo>
                    <a:pt x="571020" y="1142040"/>
                  </a:lnTo>
                  <a:close/>
                </a:path>
              </a:pathLst>
            </a:custGeom>
            <a:solidFill>
              <a:srgbClr val="132E6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object 15"/>
          <p:cNvSpPr txBox="1">
            <a:spLocks noGrp="1"/>
          </p:cNvSpPr>
          <p:nvPr>
            <p:ph type="title"/>
          </p:nvPr>
        </p:nvSpPr>
        <p:spPr>
          <a:xfrm>
            <a:off x="1166050" y="599598"/>
            <a:ext cx="5119200" cy="1104790"/>
          </a:xfrm>
          <a:prstGeom prst="rect">
            <a:avLst/>
          </a:prstGeom>
        </p:spPr>
        <p:txBody>
          <a:bodyPr vert="horz" wrap="square" lIns="0" tIns="103505" rIns="0" bIns="0" rtlCol="0">
            <a:spAutoFit/>
          </a:bodyPr>
          <a:lstStyle/>
          <a:p>
            <a:pPr marL="18415" marR="5080" algn="ctr">
              <a:lnSpc>
                <a:spcPts val="3945"/>
              </a:lnSpc>
              <a:spcBef>
                <a:spcPts val="95"/>
              </a:spcBef>
            </a:pPr>
            <a:r>
              <a:rPr sz="3400" spc="150" dirty="0"/>
              <a:t>Paleta de color  para gráficos y  tablas</a:t>
            </a:r>
          </a:p>
        </p:txBody>
      </p:sp>
      <p:grpSp>
        <p:nvGrpSpPr>
          <p:cNvPr id="16" name="object 16"/>
          <p:cNvGrpSpPr/>
          <p:nvPr/>
        </p:nvGrpSpPr>
        <p:grpSpPr>
          <a:xfrm>
            <a:off x="1691476" y="2600432"/>
            <a:ext cx="4017645" cy="1180465"/>
            <a:chOff x="1799720" y="3064101"/>
            <a:chExt cx="4017645" cy="1180465"/>
          </a:xfrm>
        </p:grpSpPr>
        <p:sp>
          <p:nvSpPr>
            <p:cNvPr id="17" name="object 17"/>
            <p:cNvSpPr/>
            <p:nvPr/>
          </p:nvSpPr>
          <p:spPr>
            <a:xfrm>
              <a:off x="1799720" y="3064101"/>
              <a:ext cx="1180465" cy="1180465"/>
            </a:xfrm>
            <a:custGeom>
              <a:avLst/>
              <a:gdLst/>
              <a:ahLst/>
              <a:cxnLst/>
              <a:rect l="l" t="t" r="r" b="b"/>
              <a:pathLst>
                <a:path w="1180464" h="1180464">
                  <a:moveTo>
                    <a:pt x="590054" y="1180108"/>
                  </a:moveTo>
                  <a:lnTo>
                    <a:pt x="541660" y="1178152"/>
                  </a:lnTo>
                  <a:lnTo>
                    <a:pt x="494344" y="1172385"/>
                  </a:lnTo>
                  <a:lnTo>
                    <a:pt x="448257" y="1162959"/>
                  </a:lnTo>
                  <a:lnTo>
                    <a:pt x="403551" y="1150026"/>
                  </a:lnTo>
                  <a:lnTo>
                    <a:pt x="360378" y="1133738"/>
                  </a:lnTo>
                  <a:lnTo>
                    <a:pt x="318890" y="1114247"/>
                  </a:lnTo>
                  <a:lnTo>
                    <a:pt x="279238" y="1091704"/>
                  </a:lnTo>
                  <a:lnTo>
                    <a:pt x="241575" y="1066261"/>
                  </a:lnTo>
                  <a:lnTo>
                    <a:pt x="206053" y="1038071"/>
                  </a:lnTo>
                  <a:lnTo>
                    <a:pt x="172822" y="1007285"/>
                  </a:lnTo>
                  <a:lnTo>
                    <a:pt x="142036" y="974054"/>
                  </a:lnTo>
                  <a:lnTo>
                    <a:pt x="113846" y="938532"/>
                  </a:lnTo>
                  <a:lnTo>
                    <a:pt x="88403" y="900869"/>
                  </a:lnTo>
                  <a:lnTo>
                    <a:pt x="65860" y="861217"/>
                  </a:lnTo>
                  <a:lnTo>
                    <a:pt x="46369" y="819729"/>
                  </a:lnTo>
                  <a:lnTo>
                    <a:pt x="30081" y="776556"/>
                  </a:lnTo>
                  <a:lnTo>
                    <a:pt x="17148" y="731850"/>
                  </a:lnTo>
                  <a:lnTo>
                    <a:pt x="7722" y="685763"/>
                  </a:lnTo>
                  <a:lnTo>
                    <a:pt x="1956" y="638447"/>
                  </a:lnTo>
                  <a:lnTo>
                    <a:pt x="0" y="590054"/>
                  </a:lnTo>
                  <a:lnTo>
                    <a:pt x="1956" y="541660"/>
                  </a:lnTo>
                  <a:lnTo>
                    <a:pt x="7722" y="494344"/>
                  </a:lnTo>
                  <a:lnTo>
                    <a:pt x="17148" y="448257"/>
                  </a:lnTo>
                  <a:lnTo>
                    <a:pt x="30081" y="403551"/>
                  </a:lnTo>
                  <a:lnTo>
                    <a:pt x="46369" y="360378"/>
                  </a:lnTo>
                  <a:lnTo>
                    <a:pt x="65860" y="318890"/>
                  </a:lnTo>
                  <a:lnTo>
                    <a:pt x="88403" y="279238"/>
                  </a:lnTo>
                  <a:lnTo>
                    <a:pt x="113846" y="241575"/>
                  </a:lnTo>
                  <a:lnTo>
                    <a:pt x="142036" y="206053"/>
                  </a:lnTo>
                  <a:lnTo>
                    <a:pt x="172822" y="172822"/>
                  </a:lnTo>
                  <a:lnTo>
                    <a:pt x="206053" y="142036"/>
                  </a:lnTo>
                  <a:lnTo>
                    <a:pt x="241575" y="113846"/>
                  </a:lnTo>
                  <a:lnTo>
                    <a:pt x="279238" y="88403"/>
                  </a:lnTo>
                  <a:lnTo>
                    <a:pt x="318890" y="65860"/>
                  </a:lnTo>
                  <a:lnTo>
                    <a:pt x="360378" y="46369"/>
                  </a:lnTo>
                  <a:lnTo>
                    <a:pt x="403551" y="30081"/>
                  </a:lnTo>
                  <a:lnTo>
                    <a:pt x="448257" y="17148"/>
                  </a:lnTo>
                  <a:lnTo>
                    <a:pt x="494344" y="7722"/>
                  </a:lnTo>
                  <a:lnTo>
                    <a:pt x="541660" y="1956"/>
                  </a:lnTo>
                  <a:lnTo>
                    <a:pt x="590054" y="0"/>
                  </a:lnTo>
                  <a:lnTo>
                    <a:pt x="638447" y="1956"/>
                  </a:lnTo>
                  <a:lnTo>
                    <a:pt x="685763" y="7722"/>
                  </a:lnTo>
                  <a:lnTo>
                    <a:pt x="731850" y="17148"/>
                  </a:lnTo>
                  <a:lnTo>
                    <a:pt x="776556" y="30081"/>
                  </a:lnTo>
                  <a:lnTo>
                    <a:pt x="819729" y="46369"/>
                  </a:lnTo>
                  <a:lnTo>
                    <a:pt x="861217" y="65860"/>
                  </a:lnTo>
                  <a:lnTo>
                    <a:pt x="900869" y="88403"/>
                  </a:lnTo>
                  <a:lnTo>
                    <a:pt x="938532" y="113846"/>
                  </a:lnTo>
                  <a:lnTo>
                    <a:pt x="974054" y="142036"/>
                  </a:lnTo>
                  <a:lnTo>
                    <a:pt x="1007285" y="172822"/>
                  </a:lnTo>
                  <a:lnTo>
                    <a:pt x="1038071" y="206053"/>
                  </a:lnTo>
                  <a:lnTo>
                    <a:pt x="1066261" y="241575"/>
                  </a:lnTo>
                  <a:lnTo>
                    <a:pt x="1091704" y="279238"/>
                  </a:lnTo>
                  <a:lnTo>
                    <a:pt x="1114247" y="318890"/>
                  </a:lnTo>
                  <a:lnTo>
                    <a:pt x="1133738" y="360378"/>
                  </a:lnTo>
                  <a:lnTo>
                    <a:pt x="1150026" y="403551"/>
                  </a:lnTo>
                  <a:lnTo>
                    <a:pt x="1162959" y="448257"/>
                  </a:lnTo>
                  <a:lnTo>
                    <a:pt x="1172385" y="494344"/>
                  </a:lnTo>
                  <a:lnTo>
                    <a:pt x="1178152" y="541660"/>
                  </a:lnTo>
                  <a:lnTo>
                    <a:pt x="1180108" y="590054"/>
                  </a:lnTo>
                  <a:lnTo>
                    <a:pt x="1178152" y="638447"/>
                  </a:lnTo>
                  <a:lnTo>
                    <a:pt x="1172385" y="685763"/>
                  </a:lnTo>
                  <a:lnTo>
                    <a:pt x="1162959" y="731850"/>
                  </a:lnTo>
                  <a:lnTo>
                    <a:pt x="1150026" y="776556"/>
                  </a:lnTo>
                  <a:lnTo>
                    <a:pt x="1133738" y="819729"/>
                  </a:lnTo>
                  <a:lnTo>
                    <a:pt x="1114247" y="861217"/>
                  </a:lnTo>
                  <a:lnTo>
                    <a:pt x="1091704" y="900869"/>
                  </a:lnTo>
                  <a:lnTo>
                    <a:pt x="1066261" y="938532"/>
                  </a:lnTo>
                  <a:lnTo>
                    <a:pt x="1038071" y="974054"/>
                  </a:lnTo>
                  <a:lnTo>
                    <a:pt x="1007285" y="1007285"/>
                  </a:lnTo>
                  <a:lnTo>
                    <a:pt x="974054" y="1038071"/>
                  </a:lnTo>
                  <a:lnTo>
                    <a:pt x="938532" y="1066261"/>
                  </a:lnTo>
                  <a:lnTo>
                    <a:pt x="900869" y="1091704"/>
                  </a:lnTo>
                  <a:lnTo>
                    <a:pt x="861217" y="1114247"/>
                  </a:lnTo>
                  <a:lnTo>
                    <a:pt x="819729" y="1133738"/>
                  </a:lnTo>
                  <a:lnTo>
                    <a:pt x="776556" y="1150026"/>
                  </a:lnTo>
                  <a:lnTo>
                    <a:pt x="731850" y="1162959"/>
                  </a:lnTo>
                  <a:lnTo>
                    <a:pt x="685763" y="1172385"/>
                  </a:lnTo>
                  <a:lnTo>
                    <a:pt x="638447" y="1178152"/>
                  </a:lnTo>
                  <a:lnTo>
                    <a:pt x="590054" y="1180108"/>
                  </a:lnTo>
                  <a:close/>
                </a:path>
              </a:pathLst>
            </a:custGeom>
            <a:solidFill>
              <a:srgbClr val="00AC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2672238" y="3064101"/>
              <a:ext cx="1170940" cy="1170940"/>
            </a:xfrm>
            <a:custGeom>
              <a:avLst/>
              <a:gdLst/>
              <a:ahLst/>
              <a:cxnLst/>
              <a:rect l="l" t="t" r="r" b="b"/>
              <a:pathLst>
                <a:path w="1170939" h="1170939">
                  <a:moveTo>
                    <a:pt x="585295" y="1170591"/>
                  </a:moveTo>
                  <a:lnTo>
                    <a:pt x="537292" y="1168650"/>
                  </a:lnTo>
                  <a:lnTo>
                    <a:pt x="490357" y="1162930"/>
                  </a:lnTo>
                  <a:lnTo>
                    <a:pt x="444642" y="1153580"/>
                  </a:lnTo>
                  <a:lnTo>
                    <a:pt x="400296" y="1140752"/>
                  </a:lnTo>
                  <a:lnTo>
                    <a:pt x="357472" y="1124595"/>
                  </a:lnTo>
                  <a:lnTo>
                    <a:pt x="316318" y="1105261"/>
                  </a:lnTo>
                  <a:lnTo>
                    <a:pt x="276986" y="1082900"/>
                  </a:lnTo>
                  <a:lnTo>
                    <a:pt x="239627" y="1057662"/>
                  </a:lnTo>
                  <a:lnTo>
                    <a:pt x="204391" y="1029699"/>
                  </a:lnTo>
                  <a:lnTo>
                    <a:pt x="171429" y="999161"/>
                  </a:lnTo>
                  <a:lnTo>
                    <a:pt x="140891" y="966199"/>
                  </a:lnTo>
                  <a:lnTo>
                    <a:pt x="112928" y="930963"/>
                  </a:lnTo>
                  <a:lnTo>
                    <a:pt x="87690" y="893604"/>
                  </a:lnTo>
                  <a:lnTo>
                    <a:pt x="65329" y="854272"/>
                  </a:lnTo>
                  <a:lnTo>
                    <a:pt x="45995" y="813118"/>
                  </a:lnTo>
                  <a:lnTo>
                    <a:pt x="29838" y="770294"/>
                  </a:lnTo>
                  <a:lnTo>
                    <a:pt x="17010" y="725948"/>
                  </a:lnTo>
                  <a:lnTo>
                    <a:pt x="7660" y="680233"/>
                  </a:lnTo>
                  <a:lnTo>
                    <a:pt x="1940" y="633298"/>
                  </a:lnTo>
                  <a:lnTo>
                    <a:pt x="0" y="585295"/>
                  </a:lnTo>
                  <a:lnTo>
                    <a:pt x="1940" y="537292"/>
                  </a:lnTo>
                  <a:lnTo>
                    <a:pt x="7660" y="490357"/>
                  </a:lnTo>
                  <a:lnTo>
                    <a:pt x="17010" y="444642"/>
                  </a:lnTo>
                  <a:lnTo>
                    <a:pt x="29838" y="400296"/>
                  </a:lnTo>
                  <a:lnTo>
                    <a:pt x="45995" y="357472"/>
                  </a:lnTo>
                  <a:lnTo>
                    <a:pt x="65329" y="316318"/>
                  </a:lnTo>
                  <a:lnTo>
                    <a:pt x="87690" y="276986"/>
                  </a:lnTo>
                  <a:lnTo>
                    <a:pt x="112928" y="239627"/>
                  </a:lnTo>
                  <a:lnTo>
                    <a:pt x="140891" y="204391"/>
                  </a:lnTo>
                  <a:lnTo>
                    <a:pt x="171429" y="171429"/>
                  </a:lnTo>
                  <a:lnTo>
                    <a:pt x="204391" y="140891"/>
                  </a:lnTo>
                  <a:lnTo>
                    <a:pt x="239627" y="112928"/>
                  </a:lnTo>
                  <a:lnTo>
                    <a:pt x="276986" y="87690"/>
                  </a:lnTo>
                  <a:lnTo>
                    <a:pt x="316318" y="65329"/>
                  </a:lnTo>
                  <a:lnTo>
                    <a:pt x="357472" y="45995"/>
                  </a:lnTo>
                  <a:lnTo>
                    <a:pt x="400296" y="29838"/>
                  </a:lnTo>
                  <a:lnTo>
                    <a:pt x="444642" y="17010"/>
                  </a:lnTo>
                  <a:lnTo>
                    <a:pt x="490357" y="7660"/>
                  </a:lnTo>
                  <a:lnTo>
                    <a:pt x="537292" y="1940"/>
                  </a:lnTo>
                  <a:lnTo>
                    <a:pt x="585295" y="0"/>
                  </a:lnTo>
                  <a:lnTo>
                    <a:pt x="633298" y="1940"/>
                  </a:lnTo>
                  <a:lnTo>
                    <a:pt x="680233" y="7660"/>
                  </a:lnTo>
                  <a:lnTo>
                    <a:pt x="725948" y="17010"/>
                  </a:lnTo>
                  <a:lnTo>
                    <a:pt x="770294" y="29838"/>
                  </a:lnTo>
                  <a:lnTo>
                    <a:pt x="813118" y="45995"/>
                  </a:lnTo>
                  <a:lnTo>
                    <a:pt x="854272" y="65329"/>
                  </a:lnTo>
                  <a:lnTo>
                    <a:pt x="893604" y="87690"/>
                  </a:lnTo>
                  <a:lnTo>
                    <a:pt x="930963" y="112928"/>
                  </a:lnTo>
                  <a:lnTo>
                    <a:pt x="966199" y="140891"/>
                  </a:lnTo>
                  <a:lnTo>
                    <a:pt x="999161" y="171429"/>
                  </a:lnTo>
                  <a:lnTo>
                    <a:pt x="1029699" y="204391"/>
                  </a:lnTo>
                  <a:lnTo>
                    <a:pt x="1057662" y="239627"/>
                  </a:lnTo>
                  <a:lnTo>
                    <a:pt x="1082900" y="276986"/>
                  </a:lnTo>
                  <a:lnTo>
                    <a:pt x="1105261" y="316318"/>
                  </a:lnTo>
                  <a:lnTo>
                    <a:pt x="1124595" y="357472"/>
                  </a:lnTo>
                  <a:lnTo>
                    <a:pt x="1140752" y="400296"/>
                  </a:lnTo>
                  <a:lnTo>
                    <a:pt x="1153580" y="444642"/>
                  </a:lnTo>
                  <a:lnTo>
                    <a:pt x="1162930" y="490357"/>
                  </a:lnTo>
                  <a:lnTo>
                    <a:pt x="1168650" y="537292"/>
                  </a:lnTo>
                  <a:lnTo>
                    <a:pt x="1170591" y="585295"/>
                  </a:lnTo>
                  <a:lnTo>
                    <a:pt x="1168650" y="633298"/>
                  </a:lnTo>
                  <a:lnTo>
                    <a:pt x="1162930" y="680233"/>
                  </a:lnTo>
                  <a:lnTo>
                    <a:pt x="1153580" y="725948"/>
                  </a:lnTo>
                  <a:lnTo>
                    <a:pt x="1140752" y="770294"/>
                  </a:lnTo>
                  <a:lnTo>
                    <a:pt x="1124595" y="813118"/>
                  </a:lnTo>
                  <a:lnTo>
                    <a:pt x="1105261" y="854272"/>
                  </a:lnTo>
                  <a:lnTo>
                    <a:pt x="1082900" y="893604"/>
                  </a:lnTo>
                  <a:lnTo>
                    <a:pt x="1057662" y="930963"/>
                  </a:lnTo>
                  <a:lnTo>
                    <a:pt x="1029699" y="966199"/>
                  </a:lnTo>
                  <a:lnTo>
                    <a:pt x="999161" y="999161"/>
                  </a:lnTo>
                  <a:lnTo>
                    <a:pt x="966199" y="1029699"/>
                  </a:lnTo>
                  <a:lnTo>
                    <a:pt x="930963" y="1057662"/>
                  </a:lnTo>
                  <a:lnTo>
                    <a:pt x="893604" y="1082900"/>
                  </a:lnTo>
                  <a:lnTo>
                    <a:pt x="854272" y="1105261"/>
                  </a:lnTo>
                  <a:lnTo>
                    <a:pt x="813118" y="1124595"/>
                  </a:lnTo>
                  <a:lnTo>
                    <a:pt x="770294" y="1140752"/>
                  </a:lnTo>
                  <a:lnTo>
                    <a:pt x="725948" y="1153580"/>
                  </a:lnTo>
                  <a:lnTo>
                    <a:pt x="680233" y="1162930"/>
                  </a:lnTo>
                  <a:lnTo>
                    <a:pt x="633298" y="1168650"/>
                  </a:lnTo>
                  <a:lnTo>
                    <a:pt x="585295" y="1170591"/>
                  </a:lnTo>
                  <a:close/>
                </a:path>
              </a:pathLst>
            </a:custGeom>
            <a:solidFill>
              <a:srgbClr val="73D3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4656057" y="3081247"/>
              <a:ext cx="1161415" cy="1161415"/>
            </a:xfrm>
            <a:custGeom>
              <a:avLst/>
              <a:gdLst/>
              <a:ahLst/>
              <a:cxnLst/>
              <a:rect l="l" t="t" r="r" b="b"/>
              <a:pathLst>
                <a:path w="1161414" h="1161414">
                  <a:moveTo>
                    <a:pt x="580537" y="1161074"/>
                  </a:moveTo>
                  <a:lnTo>
                    <a:pt x="532924" y="1159149"/>
                  </a:lnTo>
                  <a:lnTo>
                    <a:pt x="486370" y="1153475"/>
                  </a:lnTo>
                  <a:lnTo>
                    <a:pt x="441027" y="1144202"/>
                  </a:lnTo>
                  <a:lnTo>
                    <a:pt x="397042" y="1131477"/>
                  </a:lnTo>
                  <a:lnTo>
                    <a:pt x="354565" y="1115452"/>
                  </a:lnTo>
                  <a:lnTo>
                    <a:pt x="313746" y="1096275"/>
                  </a:lnTo>
                  <a:lnTo>
                    <a:pt x="274734" y="1074096"/>
                  </a:lnTo>
                  <a:lnTo>
                    <a:pt x="237679" y="1049064"/>
                  </a:lnTo>
                  <a:lnTo>
                    <a:pt x="202729" y="1021328"/>
                  </a:lnTo>
                  <a:lnTo>
                    <a:pt x="170035" y="991038"/>
                  </a:lnTo>
                  <a:lnTo>
                    <a:pt x="139745" y="958344"/>
                  </a:lnTo>
                  <a:lnTo>
                    <a:pt x="112009" y="923394"/>
                  </a:lnTo>
                  <a:lnTo>
                    <a:pt x="86977" y="886339"/>
                  </a:lnTo>
                  <a:lnTo>
                    <a:pt x="64798" y="847327"/>
                  </a:lnTo>
                  <a:lnTo>
                    <a:pt x="45621" y="806508"/>
                  </a:lnTo>
                  <a:lnTo>
                    <a:pt x="29596" y="764031"/>
                  </a:lnTo>
                  <a:lnTo>
                    <a:pt x="16871" y="720046"/>
                  </a:lnTo>
                  <a:lnTo>
                    <a:pt x="7598" y="674703"/>
                  </a:lnTo>
                  <a:lnTo>
                    <a:pt x="1924" y="628150"/>
                  </a:lnTo>
                  <a:lnTo>
                    <a:pt x="0" y="580537"/>
                  </a:lnTo>
                  <a:lnTo>
                    <a:pt x="1924" y="532924"/>
                  </a:lnTo>
                  <a:lnTo>
                    <a:pt x="7598" y="486370"/>
                  </a:lnTo>
                  <a:lnTo>
                    <a:pt x="16871" y="441027"/>
                  </a:lnTo>
                  <a:lnTo>
                    <a:pt x="29596" y="397042"/>
                  </a:lnTo>
                  <a:lnTo>
                    <a:pt x="45621" y="354565"/>
                  </a:lnTo>
                  <a:lnTo>
                    <a:pt x="64798" y="313746"/>
                  </a:lnTo>
                  <a:lnTo>
                    <a:pt x="86977" y="274734"/>
                  </a:lnTo>
                  <a:lnTo>
                    <a:pt x="112009" y="237679"/>
                  </a:lnTo>
                  <a:lnTo>
                    <a:pt x="139745" y="202729"/>
                  </a:lnTo>
                  <a:lnTo>
                    <a:pt x="170035" y="170035"/>
                  </a:lnTo>
                  <a:lnTo>
                    <a:pt x="202729" y="139745"/>
                  </a:lnTo>
                  <a:lnTo>
                    <a:pt x="237679" y="112009"/>
                  </a:lnTo>
                  <a:lnTo>
                    <a:pt x="274734" y="86977"/>
                  </a:lnTo>
                  <a:lnTo>
                    <a:pt x="313746" y="64798"/>
                  </a:lnTo>
                  <a:lnTo>
                    <a:pt x="354565" y="45621"/>
                  </a:lnTo>
                  <a:lnTo>
                    <a:pt x="397042" y="29596"/>
                  </a:lnTo>
                  <a:lnTo>
                    <a:pt x="441027" y="16871"/>
                  </a:lnTo>
                  <a:lnTo>
                    <a:pt x="486370" y="7598"/>
                  </a:lnTo>
                  <a:lnTo>
                    <a:pt x="532924" y="1924"/>
                  </a:lnTo>
                  <a:lnTo>
                    <a:pt x="580537" y="0"/>
                  </a:lnTo>
                  <a:lnTo>
                    <a:pt x="628150" y="1924"/>
                  </a:lnTo>
                  <a:lnTo>
                    <a:pt x="674703" y="7598"/>
                  </a:lnTo>
                  <a:lnTo>
                    <a:pt x="720046" y="16871"/>
                  </a:lnTo>
                  <a:lnTo>
                    <a:pt x="764031" y="29596"/>
                  </a:lnTo>
                  <a:lnTo>
                    <a:pt x="806508" y="45621"/>
                  </a:lnTo>
                  <a:lnTo>
                    <a:pt x="847327" y="64798"/>
                  </a:lnTo>
                  <a:lnTo>
                    <a:pt x="886339" y="86977"/>
                  </a:lnTo>
                  <a:lnTo>
                    <a:pt x="923394" y="112009"/>
                  </a:lnTo>
                  <a:lnTo>
                    <a:pt x="958344" y="139745"/>
                  </a:lnTo>
                  <a:lnTo>
                    <a:pt x="991038" y="170035"/>
                  </a:lnTo>
                  <a:lnTo>
                    <a:pt x="1021328" y="202729"/>
                  </a:lnTo>
                  <a:lnTo>
                    <a:pt x="1049064" y="237679"/>
                  </a:lnTo>
                  <a:lnTo>
                    <a:pt x="1074096" y="274734"/>
                  </a:lnTo>
                  <a:lnTo>
                    <a:pt x="1096275" y="313746"/>
                  </a:lnTo>
                  <a:lnTo>
                    <a:pt x="1115452" y="354565"/>
                  </a:lnTo>
                  <a:lnTo>
                    <a:pt x="1131477" y="397042"/>
                  </a:lnTo>
                  <a:lnTo>
                    <a:pt x="1144202" y="441027"/>
                  </a:lnTo>
                  <a:lnTo>
                    <a:pt x="1153475" y="486370"/>
                  </a:lnTo>
                  <a:lnTo>
                    <a:pt x="1159149" y="532924"/>
                  </a:lnTo>
                  <a:lnTo>
                    <a:pt x="1161074" y="580537"/>
                  </a:lnTo>
                  <a:lnTo>
                    <a:pt x="1159149" y="628150"/>
                  </a:lnTo>
                  <a:lnTo>
                    <a:pt x="1153475" y="674703"/>
                  </a:lnTo>
                  <a:lnTo>
                    <a:pt x="1144202" y="720046"/>
                  </a:lnTo>
                  <a:lnTo>
                    <a:pt x="1131477" y="764031"/>
                  </a:lnTo>
                  <a:lnTo>
                    <a:pt x="1115452" y="806508"/>
                  </a:lnTo>
                  <a:lnTo>
                    <a:pt x="1096275" y="847327"/>
                  </a:lnTo>
                  <a:lnTo>
                    <a:pt x="1074096" y="886339"/>
                  </a:lnTo>
                  <a:lnTo>
                    <a:pt x="1049064" y="923394"/>
                  </a:lnTo>
                  <a:lnTo>
                    <a:pt x="1021328" y="958344"/>
                  </a:lnTo>
                  <a:lnTo>
                    <a:pt x="991038" y="991038"/>
                  </a:lnTo>
                  <a:lnTo>
                    <a:pt x="958344" y="1021328"/>
                  </a:lnTo>
                  <a:lnTo>
                    <a:pt x="923394" y="1049064"/>
                  </a:lnTo>
                  <a:lnTo>
                    <a:pt x="886339" y="1074096"/>
                  </a:lnTo>
                  <a:lnTo>
                    <a:pt x="847327" y="1096275"/>
                  </a:lnTo>
                  <a:lnTo>
                    <a:pt x="806508" y="1115452"/>
                  </a:lnTo>
                  <a:lnTo>
                    <a:pt x="764031" y="1131477"/>
                  </a:lnTo>
                  <a:lnTo>
                    <a:pt x="720046" y="1144202"/>
                  </a:lnTo>
                  <a:lnTo>
                    <a:pt x="674703" y="1153475"/>
                  </a:lnTo>
                  <a:lnTo>
                    <a:pt x="628150" y="1159149"/>
                  </a:lnTo>
                  <a:lnTo>
                    <a:pt x="580537" y="1161074"/>
                  </a:lnTo>
                  <a:close/>
                </a:path>
              </a:pathLst>
            </a:custGeom>
            <a:solidFill>
              <a:srgbClr val="001B4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3652040" y="3072674"/>
              <a:ext cx="1161415" cy="1161415"/>
            </a:xfrm>
            <a:custGeom>
              <a:avLst/>
              <a:gdLst/>
              <a:ahLst/>
              <a:cxnLst/>
              <a:rect l="l" t="t" r="r" b="b"/>
              <a:pathLst>
                <a:path w="1161414" h="1161414">
                  <a:moveTo>
                    <a:pt x="580537" y="1161074"/>
                  </a:moveTo>
                  <a:lnTo>
                    <a:pt x="532924" y="1159149"/>
                  </a:lnTo>
                  <a:lnTo>
                    <a:pt x="486370" y="1153475"/>
                  </a:lnTo>
                  <a:lnTo>
                    <a:pt x="441027" y="1144202"/>
                  </a:lnTo>
                  <a:lnTo>
                    <a:pt x="397042" y="1131477"/>
                  </a:lnTo>
                  <a:lnTo>
                    <a:pt x="354565" y="1115452"/>
                  </a:lnTo>
                  <a:lnTo>
                    <a:pt x="313746" y="1096275"/>
                  </a:lnTo>
                  <a:lnTo>
                    <a:pt x="274734" y="1074096"/>
                  </a:lnTo>
                  <a:lnTo>
                    <a:pt x="237679" y="1049064"/>
                  </a:lnTo>
                  <a:lnTo>
                    <a:pt x="202729" y="1021328"/>
                  </a:lnTo>
                  <a:lnTo>
                    <a:pt x="170035" y="991038"/>
                  </a:lnTo>
                  <a:lnTo>
                    <a:pt x="139745" y="958344"/>
                  </a:lnTo>
                  <a:lnTo>
                    <a:pt x="112009" y="923394"/>
                  </a:lnTo>
                  <a:lnTo>
                    <a:pt x="86977" y="886339"/>
                  </a:lnTo>
                  <a:lnTo>
                    <a:pt x="64798" y="847327"/>
                  </a:lnTo>
                  <a:lnTo>
                    <a:pt x="45621" y="806508"/>
                  </a:lnTo>
                  <a:lnTo>
                    <a:pt x="29596" y="764031"/>
                  </a:lnTo>
                  <a:lnTo>
                    <a:pt x="16871" y="720046"/>
                  </a:lnTo>
                  <a:lnTo>
                    <a:pt x="7598" y="674703"/>
                  </a:lnTo>
                  <a:lnTo>
                    <a:pt x="1924" y="628150"/>
                  </a:lnTo>
                  <a:lnTo>
                    <a:pt x="0" y="580537"/>
                  </a:lnTo>
                  <a:lnTo>
                    <a:pt x="1924" y="532924"/>
                  </a:lnTo>
                  <a:lnTo>
                    <a:pt x="7598" y="486370"/>
                  </a:lnTo>
                  <a:lnTo>
                    <a:pt x="16871" y="441027"/>
                  </a:lnTo>
                  <a:lnTo>
                    <a:pt x="29596" y="397042"/>
                  </a:lnTo>
                  <a:lnTo>
                    <a:pt x="45621" y="354565"/>
                  </a:lnTo>
                  <a:lnTo>
                    <a:pt x="64798" y="313746"/>
                  </a:lnTo>
                  <a:lnTo>
                    <a:pt x="86977" y="274734"/>
                  </a:lnTo>
                  <a:lnTo>
                    <a:pt x="112009" y="237679"/>
                  </a:lnTo>
                  <a:lnTo>
                    <a:pt x="139745" y="202729"/>
                  </a:lnTo>
                  <a:lnTo>
                    <a:pt x="170035" y="170035"/>
                  </a:lnTo>
                  <a:lnTo>
                    <a:pt x="202729" y="139745"/>
                  </a:lnTo>
                  <a:lnTo>
                    <a:pt x="237679" y="112009"/>
                  </a:lnTo>
                  <a:lnTo>
                    <a:pt x="274734" y="86977"/>
                  </a:lnTo>
                  <a:lnTo>
                    <a:pt x="313746" y="64798"/>
                  </a:lnTo>
                  <a:lnTo>
                    <a:pt x="354565" y="45621"/>
                  </a:lnTo>
                  <a:lnTo>
                    <a:pt x="397042" y="29596"/>
                  </a:lnTo>
                  <a:lnTo>
                    <a:pt x="441027" y="16871"/>
                  </a:lnTo>
                  <a:lnTo>
                    <a:pt x="486370" y="7598"/>
                  </a:lnTo>
                  <a:lnTo>
                    <a:pt x="532924" y="1924"/>
                  </a:lnTo>
                  <a:lnTo>
                    <a:pt x="580537" y="0"/>
                  </a:lnTo>
                  <a:lnTo>
                    <a:pt x="628150" y="1924"/>
                  </a:lnTo>
                  <a:lnTo>
                    <a:pt x="674703" y="7598"/>
                  </a:lnTo>
                  <a:lnTo>
                    <a:pt x="720046" y="16871"/>
                  </a:lnTo>
                  <a:lnTo>
                    <a:pt x="764031" y="29596"/>
                  </a:lnTo>
                  <a:lnTo>
                    <a:pt x="806508" y="45621"/>
                  </a:lnTo>
                  <a:lnTo>
                    <a:pt x="847327" y="64798"/>
                  </a:lnTo>
                  <a:lnTo>
                    <a:pt x="886339" y="86977"/>
                  </a:lnTo>
                  <a:lnTo>
                    <a:pt x="923394" y="112009"/>
                  </a:lnTo>
                  <a:lnTo>
                    <a:pt x="958344" y="139745"/>
                  </a:lnTo>
                  <a:lnTo>
                    <a:pt x="991038" y="170035"/>
                  </a:lnTo>
                  <a:lnTo>
                    <a:pt x="1021328" y="202729"/>
                  </a:lnTo>
                  <a:lnTo>
                    <a:pt x="1049064" y="237679"/>
                  </a:lnTo>
                  <a:lnTo>
                    <a:pt x="1074096" y="274734"/>
                  </a:lnTo>
                  <a:lnTo>
                    <a:pt x="1096275" y="313746"/>
                  </a:lnTo>
                  <a:lnTo>
                    <a:pt x="1115452" y="354565"/>
                  </a:lnTo>
                  <a:lnTo>
                    <a:pt x="1131477" y="397042"/>
                  </a:lnTo>
                  <a:lnTo>
                    <a:pt x="1144202" y="441027"/>
                  </a:lnTo>
                  <a:lnTo>
                    <a:pt x="1153475" y="486370"/>
                  </a:lnTo>
                  <a:lnTo>
                    <a:pt x="1159149" y="532924"/>
                  </a:lnTo>
                  <a:lnTo>
                    <a:pt x="1161074" y="580537"/>
                  </a:lnTo>
                  <a:lnTo>
                    <a:pt x="1159149" y="628150"/>
                  </a:lnTo>
                  <a:lnTo>
                    <a:pt x="1153475" y="674703"/>
                  </a:lnTo>
                  <a:lnTo>
                    <a:pt x="1144202" y="720046"/>
                  </a:lnTo>
                  <a:lnTo>
                    <a:pt x="1131477" y="764031"/>
                  </a:lnTo>
                  <a:lnTo>
                    <a:pt x="1115452" y="806508"/>
                  </a:lnTo>
                  <a:lnTo>
                    <a:pt x="1096275" y="847327"/>
                  </a:lnTo>
                  <a:lnTo>
                    <a:pt x="1074096" y="886339"/>
                  </a:lnTo>
                  <a:lnTo>
                    <a:pt x="1049064" y="923394"/>
                  </a:lnTo>
                  <a:lnTo>
                    <a:pt x="1021328" y="958344"/>
                  </a:lnTo>
                  <a:lnTo>
                    <a:pt x="991038" y="991038"/>
                  </a:lnTo>
                  <a:lnTo>
                    <a:pt x="958344" y="1021328"/>
                  </a:lnTo>
                  <a:lnTo>
                    <a:pt x="923394" y="1049064"/>
                  </a:lnTo>
                  <a:lnTo>
                    <a:pt x="886339" y="1074096"/>
                  </a:lnTo>
                  <a:lnTo>
                    <a:pt x="847327" y="1096275"/>
                  </a:lnTo>
                  <a:lnTo>
                    <a:pt x="806508" y="1115452"/>
                  </a:lnTo>
                  <a:lnTo>
                    <a:pt x="764031" y="1131477"/>
                  </a:lnTo>
                  <a:lnTo>
                    <a:pt x="720046" y="1144202"/>
                  </a:lnTo>
                  <a:lnTo>
                    <a:pt x="674703" y="1153475"/>
                  </a:lnTo>
                  <a:lnTo>
                    <a:pt x="628150" y="1159149"/>
                  </a:lnTo>
                  <a:lnTo>
                    <a:pt x="580537" y="1161074"/>
                  </a:lnTo>
                  <a:close/>
                </a:path>
              </a:pathLst>
            </a:custGeom>
            <a:solidFill>
              <a:srgbClr val="426E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object 21"/>
          <p:cNvSpPr txBox="1"/>
          <p:nvPr/>
        </p:nvSpPr>
        <p:spPr>
          <a:xfrm>
            <a:off x="1802505" y="3861957"/>
            <a:ext cx="876805" cy="201978"/>
          </a:xfrm>
          <a:prstGeom prst="rect">
            <a:avLst/>
          </a:prstGeom>
        </p:spPr>
        <p:txBody>
          <a:bodyPr vert="horz" wrap="square" lIns="0" tIns="17145" rIns="0" bIns="0" rtlCol="0">
            <a:spAutoFit/>
          </a:bodyPr>
          <a:lstStyle>
            <a:defPPr>
              <a:defRPr lang="es-DO"/>
            </a:defPPr>
            <a:lvl1pPr marL="12700">
              <a:lnSpc>
                <a:spcPct val="100000"/>
              </a:lnSpc>
              <a:spcBef>
                <a:spcPts val="135"/>
              </a:spcBef>
              <a:defRPr sz="1150" b="1" spc="25">
                <a:solidFill>
                  <a:srgbClr val="535353"/>
                </a:solidFill>
                <a:latin typeface="Tahoma"/>
                <a:cs typeface="Tahoma"/>
              </a:defRPr>
            </a:lvl1p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1200" b="1" i="0" u="none" strike="noStrike" kern="1200" cap="none" spc="25" normalizeH="0" baseline="0" noProof="0" dirty="0">
                <a:ln>
                  <a:noFill/>
                </a:ln>
                <a:solidFill>
                  <a:srgbClr val="4C4747"/>
                </a:solidFill>
                <a:effectLst/>
                <a:uLnTx/>
                <a:uFillTx/>
                <a:latin typeface="Tahoma"/>
                <a:ea typeface="+mn-ea"/>
                <a:cs typeface="Tahoma"/>
              </a:rPr>
              <a:t>#</a:t>
            </a:r>
            <a:r>
              <a:rPr sz="1200" dirty="0">
                <a:solidFill>
                  <a:srgbClr val="4C4747"/>
                </a:solidFill>
              </a:rPr>
              <a:t>00ADDD</a:t>
            </a:r>
          </a:p>
        </p:txBody>
      </p:sp>
      <p:sp>
        <p:nvSpPr>
          <p:cNvPr id="22" name="object 22"/>
          <p:cNvSpPr txBox="1"/>
          <p:nvPr/>
        </p:nvSpPr>
        <p:spPr>
          <a:xfrm>
            <a:off x="2764613" y="3881776"/>
            <a:ext cx="900366" cy="201978"/>
          </a:xfrm>
          <a:prstGeom prst="rect">
            <a:avLst/>
          </a:prstGeom>
        </p:spPr>
        <p:txBody>
          <a:bodyPr vert="horz" wrap="square" lIns="0" tIns="17145" rIns="0" bIns="0" rtlCol="0">
            <a:spAutoFit/>
          </a:bodyPr>
          <a:lstStyle>
            <a:defPPr>
              <a:defRPr lang="es-DO"/>
            </a:defPPr>
            <a:lvl1pPr marL="12700">
              <a:lnSpc>
                <a:spcPct val="100000"/>
              </a:lnSpc>
              <a:spcBef>
                <a:spcPts val="135"/>
              </a:spcBef>
              <a:defRPr sz="1200" b="1" spc="25">
                <a:solidFill>
                  <a:srgbClr val="4C4747"/>
                </a:solidFill>
                <a:latin typeface="Tahoma"/>
                <a:cs typeface="Tahoma"/>
              </a:defRPr>
            </a:lvl1p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1200" b="1" i="0" u="none" strike="noStrike" kern="1200" cap="none" spc="25" normalizeH="0" baseline="0" noProof="0" dirty="0">
                <a:ln>
                  <a:noFill/>
                </a:ln>
                <a:solidFill>
                  <a:srgbClr val="4C4747"/>
                </a:solidFill>
                <a:effectLst/>
                <a:uLnTx/>
                <a:uFillTx/>
                <a:latin typeface="Tahoma"/>
                <a:ea typeface="+mn-ea"/>
                <a:cs typeface="Tahoma"/>
              </a:rPr>
              <a:t>#73D3DD</a:t>
            </a:r>
          </a:p>
        </p:txBody>
      </p:sp>
      <p:sp>
        <p:nvSpPr>
          <p:cNvPr id="23" name="object 23"/>
          <p:cNvSpPr txBox="1"/>
          <p:nvPr/>
        </p:nvSpPr>
        <p:spPr>
          <a:xfrm>
            <a:off x="3751123" y="3861957"/>
            <a:ext cx="746760" cy="206375"/>
          </a:xfrm>
          <a:prstGeom prst="rect">
            <a:avLst/>
          </a:prstGeom>
        </p:spPr>
        <p:txBody>
          <a:bodyPr vert="horz" wrap="square" lIns="0" tIns="17145" rIns="0" bIns="0" rtlCol="0">
            <a:spAutoFit/>
          </a:bodyPr>
          <a:lstStyle>
            <a:defPPr>
              <a:defRPr lang="es-DO"/>
            </a:defPPr>
            <a:lvl1pPr marL="12700">
              <a:lnSpc>
                <a:spcPct val="100000"/>
              </a:lnSpc>
              <a:spcBef>
                <a:spcPts val="135"/>
              </a:spcBef>
              <a:defRPr sz="1200" b="1" spc="25">
                <a:solidFill>
                  <a:srgbClr val="4C4747"/>
                </a:solidFill>
                <a:latin typeface="Tahoma"/>
                <a:cs typeface="Tahoma"/>
              </a:defRPr>
            </a:lvl1p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1200" b="1" i="0" u="none" strike="noStrike" kern="1200" cap="none" spc="25" normalizeH="0" baseline="0" noProof="0" dirty="0">
                <a:ln>
                  <a:noFill/>
                </a:ln>
                <a:solidFill>
                  <a:srgbClr val="4C4747"/>
                </a:solidFill>
                <a:effectLst/>
                <a:uLnTx/>
                <a:uFillTx/>
                <a:latin typeface="Tahoma"/>
                <a:ea typeface="+mn-ea"/>
                <a:cs typeface="Tahoma"/>
              </a:rPr>
              <a:t>#436EBE</a:t>
            </a:r>
          </a:p>
        </p:txBody>
      </p:sp>
      <p:sp>
        <p:nvSpPr>
          <p:cNvPr id="24" name="object 24"/>
          <p:cNvSpPr txBox="1"/>
          <p:nvPr/>
        </p:nvSpPr>
        <p:spPr>
          <a:xfrm>
            <a:off x="4774752" y="3858428"/>
            <a:ext cx="778619" cy="201978"/>
          </a:xfrm>
          <a:prstGeom prst="rect">
            <a:avLst/>
          </a:prstGeom>
        </p:spPr>
        <p:txBody>
          <a:bodyPr vert="horz" wrap="square" lIns="0" tIns="17145" rIns="0" bIns="0" rtlCol="0">
            <a:spAutoFit/>
          </a:bodyPr>
          <a:lstStyle>
            <a:defPPr>
              <a:defRPr lang="es-DO"/>
            </a:defPPr>
            <a:lvl1pPr marL="12700">
              <a:lnSpc>
                <a:spcPct val="100000"/>
              </a:lnSpc>
              <a:spcBef>
                <a:spcPts val="135"/>
              </a:spcBef>
              <a:defRPr sz="1200" b="1" spc="25">
                <a:solidFill>
                  <a:srgbClr val="4C4747"/>
                </a:solidFill>
                <a:latin typeface="Tahoma"/>
                <a:cs typeface="Tahoma"/>
              </a:defRPr>
            </a:lvl1p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1200" b="1" i="0" u="none" strike="noStrike" kern="1200" cap="none" spc="25" normalizeH="0" baseline="0" noProof="0" dirty="0">
                <a:ln>
                  <a:noFill/>
                </a:ln>
                <a:solidFill>
                  <a:srgbClr val="4C4747"/>
                </a:solidFill>
                <a:effectLst/>
                <a:uLnTx/>
                <a:uFillTx/>
                <a:latin typeface="Tahoma"/>
                <a:ea typeface="+mn-ea"/>
                <a:cs typeface="Tahoma"/>
              </a:rPr>
              <a:t>#011C50</a:t>
            </a:r>
          </a:p>
        </p:txBody>
      </p:sp>
      <p:sp>
        <p:nvSpPr>
          <p:cNvPr id="25" name="object 25"/>
          <p:cNvSpPr txBox="1"/>
          <p:nvPr/>
        </p:nvSpPr>
        <p:spPr>
          <a:xfrm>
            <a:off x="1854618" y="6124158"/>
            <a:ext cx="854680" cy="201978"/>
          </a:xfrm>
          <a:prstGeom prst="rect">
            <a:avLst/>
          </a:prstGeom>
        </p:spPr>
        <p:txBody>
          <a:bodyPr vert="horz" wrap="square" lIns="0" tIns="17145" rIns="0" bIns="0" rtlCol="0">
            <a:spAutoFit/>
          </a:bodyPr>
          <a:lstStyle>
            <a:defPPr>
              <a:defRPr lang="es-DO"/>
            </a:defPPr>
            <a:lvl1pPr marL="12700">
              <a:lnSpc>
                <a:spcPct val="100000"/>
              </a:lnSpc>
              <a:spcBef>
                <a:spcPts val="135"/>
              </a:spcBef>
              <a:defRPr sz="1200" b="1" spc="25">
                <a:solidFill>
                  <a:srgbClr val="4C4747"/>
                </a:solidFill>
                <a:latin typeface="Tahoma"/>
                <a:cs typeface="Tahoma"/>
              </a:defRPr>
            </a:lvl1p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1200" b="1" i="0" u="none" strike="noStrike" kern="1200" cap="none" spc="25" normalizeH="0" baseline="0" noProof="0" dirty="0">
                <a:ln>
                  <a:noFill/>
                </a:ln>
                <a:solidFill>
                  <a:srgbClr val="4C4747"/>
                </a:solidFill>
                <a:effectLst/>
                <a:uLnTx/>
                <a:uFillTx/>
                <a:latin typeface="Tahoma"/>
                <a:ea typeface="+mn-ea"/>
                <a:cs typeface="Tahoma"/>
              </a:rPr>
              <a:t>#41CEDA</a:t>
            </a:r>
          </a:p>
        </p:txBody>
      </p:sp>
      <p:sp>
        <p:nvSpPr>
          <p:cNvPr id="26" name="object 26"/>
          <p:cNvSpPr txBox="1"/>
          <p:nvPr/>
        </p:nvSpPr>
        <p:spPr>
          <a:xfrm>
            <a:off x="2857827" y="6124158"/>
            <a:ext cx="773430" cy="201978"/>
          </a:xfrm>
          <a:prstGeom prst="rect">
            <a:avLst/>
          </a:prstGeom>
        </p:spPr>
        <p:txBody>
          <a:bodyPr vert="horz" wrap="square" lIns="0" tIns="17145" rIns="0" bIns="0" rtlCol="0">
            <a:spAutoFit/>
          </a:bodyPr>
          <a:lstStyle>
            <a:defPPr>
              <a:defRPr lang="es-DO"/>
            </a:defPPr>
            <a:lvl1pPr marL="12700">
              <a:lnSpc>
                <a:spcPct val="100000"/>
              </a:lnSpc>
              <a:spcBef>
                <a:spcPts val="135"/>
              </a:spcBef>
              <a:defRPr sz="1200" b="1" spc="25">
                <a:solidFill>
                  <a:srgbClr val="4C4747"/>
                </a:solidFill>
                <a:latin typeface="Tahoma"/>
                <a:cs typeface="Tahoma"/>
              </a:defRPr>
            </a:lvl1p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1200" b="1" i="0" u="none" strike="noStrike" kern="1200" cap="none" spc="25" normalizeH="0" baseline="0" noProof="0" dirty="0">
                <a:ln>
                  <a:noFill/>
                </a:ln>
                <a:solidFill>
                  <a:srgbClr val="4C4747"/>
                </a:solidFill>
                <a:effectLst/>
                <a:uLnTx/>
                <a:uFillTx/>
                <a:latin typeface="Tahoma"/>
                <a:ea typeface="+mn-ea"/>
                <a:cs typeface="Tahoma"/>
              </a:rPr>
              <a:t>#47A8EA</a:t>
            </a:r>
          </a:p>
        </p:txBody>
      </p:sp>
      <p:sp>
        <p:nvSpPr>
          <p:cNvPr id="27" name="object 27"/>
          <p:cNvSpPr txBox="1"/>
          <p:nvPr/>
        </p:nvSpPr>
        <p:spPr>
          <a:xfrm>
            <a:off x="3862182" y="6124158"/>
            <a:ext cx="773429" cy="201978"/>
          </a:xfrm>
          <a:prstGeom prst="rect">
            <a:avLst/>
          </a:prstGeom>
        </p:spPr>
        <p:txBody>
          <a:bodyPr vert="horz" wrap="square" lIns="0" tIns="17145" rIns="0" bIns="0" rtlCol="0">
            <a:spAutoFit/>
          </a:body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1150" b="1" i="0" u="none" strike="noStrike" kern="1200" cap="none" spc="-30" normalizeH="0" baseline="0" noProof="0" dirty="0">
                <a:ln>
                  <a:noFill/>
                </a:ln>
                <a:solidFill>
                  <a:srgbClr val="535353"/>
                </a:solidFill>
                <a:effectLst/>
                <a:uLnTx/>
                <a:uFillTx/>
                <a:latin typeface="Tahoma"/>
                <a:ea typeface="+mn-ea"/>
                <a:cs typeface="Tahoma"/>
              </a:rPr>
              <a:t>#</a:t>
            </a:r>
            <a:r>
              <a:rPr kumimoji="0" sz="1200" b="1" i="0" u="none" strike="noStrike" kern="1200" cap="none" spc="25" normalizeH="0" baseline="0" noProof="0" dirty="0">
                <a:ln>
                  <a:noFill/>
                </a:ln>
                <a:solidFill>
                  <a:srgbClr val="4C4747"/>
                </a:solidFill>
                <a:effectLst/>
                <a:uLnTx/>
                <a:uFillTx/>
                <a:latin typeface="Tahoma"/>
                <a:ea typeface="+mn-ea"/>
                <a:cs typeface="Tahoma"/>
              </a:rPr>
              <a:t>142F62</a:t>
            </a:r>
          </a:p>
        </p:txBody>
      </p:sp>
      <p:sp>
        <p:nvSpPr>
          <p:cNvPr id="28" name="object 28"/>
          <p:cNvSpPr txBox="1"/>
          <p:nvPr/>
        </p:nvSpPr>
        <p:spPr>
          <a:xfrm>
            <a:off x="4836270" y="6124158"/>
            <a:ext cx="800735" cy="201978"/>
          </a:xfrm>
          <a:prstGeom prst="rect">
            <a:avLst/>
          </a:prstGeom>
        </p:spPr>
        <p:txBody>
          <a:bodyPr vert="horz" wrap="square" lIns="0" tIns="17145" rIns="0" bIns="0" rtlCol="0">
            <a:spAutoFit/>
          </a:bodyPr>
          <a:lstStyle>
            <a:defPPr>
              <a:defRPr lang="es-DO"/>
            </a:defPPr>
            <a:lvl1pPr marL="12700">
              <a:lnSpc>
                <a:spcPct val="100000"/>
              </a:lnSpc>
              <a:spcBef>
                <a:spcPts val="135"/>
              </a:spcBef>
              <a:defRPr sz="1150" b="1" spc="-30">
                <a:solidFill>
                  <a:srgbClr val="535353"/>
                </a:solidFill>
                <a:latin typeface="Tahoma"/>
                <a:cs typeface="Tahoma"/>
              </a:defRPr>
            </a:lvl1p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1150" b="1" i="0" u="none" strike="noStrike" kern="1200" cap="none" spc="-30" normalizeH="0" baseline="0" noProof="0" dirty="0">
                <a:ln>
                  <a:noFill/>
                </a:ln>
                <a:solidFill>
                  <a:srgbClr val="535353"/>
                </a:solidFill>
                <a:effectLst/>
                <a:uLnTx/>
                <a:uFillTx/>
                <a:latin typeface="Tahoma"/>
                <a:ea typeface="+mn-ea"/>
                <a:cs typeface="Tahoma"/>
              </a:rPr>
              <a:t>#</a:t>
            </a:r>
            <a:r>
              <a:rPr sz="1200" spc="25" dirty="0">
                <a:solidFill>
                  <a:srgbClr val="4C4747"/>
                </a:solidFill>
              </a:rPr>
              <a:t>D9D9D9</a:t>
            </a:r>
          </a:p>
        </p:txBody>
      </p:sp>
      <p:sp>
        <p:nvSpPr>
          <p:cNvPr id="29" name="object 29"/>
          <p:cNvSpPr txBox="1"/>
          <p:nvPr/>
        </p:nvSpPr>
        <p:spPr>
          <a:xfrm>
            <a:off x="1867462" y="8293899"/>
            <a:ext cx="795515" cy="201978"/>
          </a:xfrm>
          <a:prstGeom prst="rect">
            <a:avLst/>
          </a:prstGeom>
        </p:spPr>
        <p:txBody>
          <a:bodyPr vert="horz" wrap="square" lIns="0" tIns="17145" rIns="0" bIns="0" rtlCol="0">
            <a:spAutoFit/>
          </a:bodyPr>
          <a:lstStyle>
            <a:defPPr>
              <a:defRPr lang="es-DO"/>
            </a:defPPr>
            <a:lvl1pPr marL="12700">
              <a:lnSpc>
                <a:spcPct val="100000"/>
              </a:lnSpc>
              <a:spcBef>
                <a:spcPts val="135"/>
              </a:spcBef>
              <a:defRPr sz="1200" b="1" spc="25">
                <a:solidFill>
                  <a:srgbClr val="4C4747"/>
                </a:solidFill>
                <a:latin typeface="Tahoma"/>
                <a:cs typeface="Tahoma"/>
              </a:defRPr>
            </a:lvl1p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1200" b="1" i="0" u="none" strike="noStrike" kern="1200" cap="none" spc="25" normalizeH="0" baseline="0" noProof="0" dirty="0">
                <a:ln>
                  <a:noFill/>
                </a:ln>
                <a:solidFill>
                  <a:srgbClr val="4C4747"/>
                </a:solidFill>
                <a:effectLst/>
                <a:uLnTx/>
                <a:uFillTx/>
                <a:latin typeface="Tahoma"/>
                <a:ea typeface="+mn-ea"/>
                <a:cs typeface="Tahoma"/>
              </a:rPr>
              <a:t>#7D8589</a:t>
            </a:r>
          </a:p>
        </p:txBody>
      </p:sp>
      <p:sp>
        <p:nvSpPr>
          <p:cNvPr id="30" name="object 30"/>
          <p:cNvSpPr txBox="1"/>
          <p:nvPr/>
        </p:nvSpPr>
        <p:spPr>
          <a:xfrm>
            <a:off x="2923217" y="8293899"/>
            <a:ext cx="762207" cy="201978"/>
          </a:xfrm>
          <a:prstGeom prst="rect">
            <a:avLst/>
          </a:prstGeom>
        </p:spPr>
        <p:txBody>
          <a:bodyPr vert="horz" wrap="square" lIns="0" tIns="17145" rIns="0" bIns="0" rtlCol="0">
            <a:spAutoFit/>
          </a:bodyPr>
          <a:lstStyle>
            <a:defPPr>
              <a:defRPr lang="es-DO"/>
            </a:defPPr>
            <a:lvl1pPr marL="12700">
              <a:lnSpc>
                <a:spcPct val="100000"/>
              </a:lnSpc>
              <a:spcBef>
                <a:spcPts val="135"/>
              </a:spcBef>
              <a:defRPr sz="1200" b="1" spc="25">
                <a:solidFill>
                  <a:srgbClr val="4C4747"/>
                </a:solidFill>
                <a:latin typeface="Tahoma"/>
                <a:cs typeface="Tahoma"/>
              </a:defRPr>
            </a:lvl1pPr>
          </a:lstStyle>
          <a:p>
            <a:pPr lvl="0">
              <a:defRPr/>
            </a:pPr>
            <a:r>
              <a:rPr lang="es-DO" dirty="0" smtClean="0"/>
              <a:t>#</a:t>
            </a:r>
            <a:r>
              <a:rPr dirty="0" smtClean="0"/>
              <a:t>FFDE59</a:t>
            </a:r>
            <a:endParaRPr dirty="0"/>
          </a:p>
        </p:txBody>
      </p:sp>
      <p:sp>
        <p:nvSpPr>
          <p:cNvPr id="31" name="object 31"/>
          <p:cNvSpPr txBox="1"/>
          <p:nvPr/>
        </p:nvSpPr>
        <p:spPr>
          <a:xfrm>
            <a:off x="3965491" y="8293899"/>
            <a:ext cx="763270" cy="206375"/>
          </a:xfrm>
          <a:prstGeom prst="rect">
            <a:avLst/>
          </a:prstGeom>
        </p:spPr>
        <p:txBody>
          <a:bodyPr vert="horz" wrap="square" lIns="0" tIns="17145" rIns="0" bIns="0" rtlCol="0">
            <a:spAutoFit/>
          </a:body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1150" b="1" i="0" u="none" strike="noStrike" kern="1200" cap="none" spc="50" normalizeH="0" baseline="0" noProof="0" dirty="0">
                <a:ln>
                  <a:noFill/>
                </a:ln>
                <a:solidFill>
                  <a:srgbClr val="535353"/>
                </a:solidFill>
                <a:effectLst/>
                <a:uLnTx/>
                <a:uFillTx/>
                <a:latin typeface="Tahoma"/>
                <a:ea typeface="+mn-ea"/>
                <a:cs typeface="Tahoma"/>
              </a:rPr>
              <a:t>#</a:t>
            </a:r>
            <a:r>
              <a:rPr sz="1200" b="1" spc="25" dirty="0">
                <a:solidFill>
                  <a:srgbClr val="4C4747"/>
                </a:solidFill>
                <a:latin typeface="Tahoma"/>
                <a:cs typeface="Tahoma"/>
              </a:rPr>
              <a:t>E0E6ED</a:t>
            </a:r>
          </a:p>
        </p:txBody>
      </p:sp>
      <p:sp>
        <p:nvSpPr>
          <p:cNvPr id="32" name="object 32"/>
          <p:cNvSpPr txBox="1"/>
          <p:nvPr/>
        </p:nvSpPr>
        <p:spPr>
          <a:xfrm>
            <a:off x="4983527" y="8285550"/>
            <a:ext cx="741045" cy="201978"/>
          </a:xfrm>
          <a:prstGeom prst="rect">
            <a:avLst/>
          </a:prstGeom>
        </p:spPr>
        <p:txBody>
          <a:bodyPr vert="horz" wrap="square" lIns="0" tIns="17145" rIns="0" bIns="0" rtlCol="0">
            <a:spAutoFit/>
          </a:bodyPr>
          <a:lstStyle>
            <a:defPPr>
              <a:defRPr lang="es-DO"/>
            </a:defPPr>
            <a:lvl1pPr marL="12700">
              <a:lnSpc>
                <a:spcPct val="100000"/>
              </a:lnSpc>
              <a:spcBef>
                <a:spcPts val="135"/>
              </a:spcBef>
              <a:defRPr sz="1150" b="1" spc="50">
                <a:solidFill>
                  <a:srgbClr val="535353"/>
                </a:solidFill>
                <a:latin typeface="Tahoma"/>
                <a:cs typeface="Tahoma"/>
              </a:defRPr>
            </a:lvl1pPr>
          </a:lstStyle>
          <a:p>
            <a:pPr marL="12700" marR="0" lvl="0" indent="0" algn="l" defTabSz="914400" rtl="0" eaLnBrk="1" fontAlgn="auto" latinLnBrk="0" hangingPunct="1">
              <a:lnSpc>
                <a:spcPct val="100000"/>
              </a:lnSpc>
              <a:spcBef>
                <a:spcPts val="135"/>
              </a:spcBef>
              <a:spcAft>
                <a:spcPts val="0"/>
              </a:spcAft>
              <a:buClrTx/>
              <a:buSzTx/>
              <a:buFontTx/>
              <a:buNone/>
              <a:tabLst/>
              <a:defRPr/>
            </a:pPr>
            <a:r>
              <a:rPr kumimoji="0" sz="1150" b="1" i="0" u="none" strike="noStrike" kern="1200" cap="none" spc="50" normalizeH="0" baseline="0" noProof="0" dirty="0">
                <a:ln>
                  <a:noFill/>
                </a:ln>
                <a:solidFill>
                  <a:srgbClr val="535353"/>
                </a:solidFill>
                <a:effectLst/>
                <a:uLnTx/>
                <a:uFillTx/>
                <a:latin typeface="Tahoma"/>
                <a:ea typeface="+mn-ea"/>
                <a:cs typeface="Tahoma"/>
              </a:rPr>
              <a:t>#</a:t>
            </a:r>
            <a:r>
              <a:rPr sz="1200" spc="25" dirty="0">
                <a:solidFill>
                  <a:srgbClr val="4C4747"/>
                </a:solidFill>
              </a:rPr>
              <a:t>EE2A24</a:t>
            </a:r>
          </a:p>
        </p:txBody>
      </p:sp>
      <p:sp>
        <p:nvSpPr>
          <p:cNvPr id="33" name="Freeform 18">
            <a:extLst>
              <a:ext uri="{FF2B5EF4-FFF2-40B4-BE49-F238E27FC236}">
                <a16:creationId xmlns:a16="http://schemas.microsoft.com/office/drawing/2014/main" id="{2AAA830F-1825-47F7-8E22-8FCEBF0CC84B}"/>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36" name="Freeform 19">
            <a:extLst>
              <a:ext uri="{FF2B5EF4-FFF2-40B4-BE49-F238E27FC236}">
                <a16:creationId xmlns:a16="http://schemas.microsoft.com/office/drawing/2014/main" id="{E1F938AF-9317-4B53-A7A3-79E745AD07BE}"/>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37" name="Freeform 20">
            <a:extLst>
              <a:ext uri="{FF2B5EF4-FFF2-40B4-BE49-F238E27FC236}">
                <a16:creationId xmlns:a16="http://schemas.microsoft.com/office/drawing/2014/main" id="{0A4203B3-15C7-4703-9A8F-3DF513652EB7}"/>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38" name="Freeform 21">
            <a:extLst>
              <a:ext uri="{FF2B5EF4-FFF2-40B4-BE49-F238E27FC236}">
                <a16:creationId xmlns:a16="http://schemas.microsoft.com/office/drawing/2014/main" id="{D7525B9F-F683-4518-A4C4-693E51419ACC}"/>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39" name="CuadroTexto 38">
            <a:extLst>
              <a:ext uri="{FF2B5EF4-FFF2-40B4-BE49-F238E27FC236}">
                <a16:creationId xmlns:a16="http://schemas.microsoft.com/office/drawing/2014/main" id="{5FBFA5E8-4EA7-497B-9DA5-61F5AFB1164C}"/>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48</a:t>
            </a:r>
            <a:endParaRPr lang="es-DO" b="1" dirty="0">
              <a:solidFill>
                <a:srgbClr val="003775"/>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221964" y="673943"/>
            <a:ext cx="5119200" cy="604653"/>
          </a:xfrm>
          <a:prstGeom prst="rect">
            <a:avLst/>
          </a:prstGeom>
        </p:spPr>
        <p:txBody>
          <a:bodyPr vert="horz" wrap="square" lIns="0" tIns="103505" rIns="0" bIns="0" rtlCol="0">
            <a:spAutoFit/>
          </a:bodyPr>
          <a:lstStyle/>
          <a:p>
            <a:pPr marL="18415" marR="5080" algn="ctr">
              <a:lnSpc>
                <a:spcPts val="3945"/>
              </a:lnSpc>
              <a:spcBef>
                <a:spcPts val="95"/>
              </a:spcBef>
            </a:pPr>
            <a:r>
              <a:rPr lang="es-DO" sz="3400" spc="150" dirty="0" smtClean="0"/>
              <a:t>Ejemplo </a:t>
            </a:r>
            <a:r>
              <a:rPr sz="3400" spc="150" dirty="0" err="1" smtClean="0"/>
              <a:t>gráficos</a:t>
            </a:r>
            <a:endParaRPr sz="3400" spc="150" dirty="0"/>
          </a:p>
        </p:txBody>
      </p:sp>
      <p:sp>
        <p:nvSpPr>
          <p:cNvPr id="10" name="Freeform 18">
            <a:extLst>
              <a:ext uri="{FF2B5EF4-FFF2-40B4-BE49-F238E27FC236}">
                <a16:creationId xmlns:a16="http://schemas.microsoft.com/office/drawing/2014/main" id="{3E1134A7-6986-446C-AE5F-CEFC159119D2}"/>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4"/>
                </a:ext>
              </a:extLst>
            </a:blip>
            <a:stretch>
              <a:fillRect t="-74040" b="-74040"/>
            </a:stretch>
          </a:blipFill>
        </p:spPr>
      </p:sp>
      <p:sp>
        <p:nvSpPr>
          <p:cNvPr id="11" name="Freeform 19">
            <a:extLst>
              <a:ext uri="{FF2B5EF4-FFF2-40B4-BE49-F238E27FC236}">
                <a16:creationId xmlns:a16="http://schemas.microsoft.com/office/drawing/2014/main" id="{C42D6FE4-2360-4B68-BD2F-86CB9B69A58B}"/>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t="-85396" b="-85396"/>
            </a:stretch>
          </a:blipFill>
        </p:spPr>
      </p:sp>
      <p:sp>
        <p:nvSpPr>
          <p:cNvPr id="12" name="Freeform 20">
            <a:extLst>
              <a:ext uri="{FF2B5EF4-FFF2-40B4-BE49-F238E27FC236}">
                <a16:creationId xmlns:a16="http://schemas.microsoft.com/office/drawing/2014/main" id="{F2225716-7ED2-49B6-958E-9870AB80DB95}"/>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5">
              <a:alphaModFix amt="76000"/>
              <a:extLst>
                <a:ext uri="{96DAC541-7B7A-43D3-8B79-37D633B846F1}">
                  <asvg:svgBlip xmlns:asvg="http://schemas.microsoft.com/office/drawing/2016/SVG/main" xmlns="" r:embed="rId6"/>
                </a:ext>
              </a:extLst>
            </a:blip>
            <a:stretch>
              <a:fillRect b="-1719900"/>
            </a:stretch>
          </a:blipFill>
        </p:spPr>
      </p:sp>
      <p:sp>
        <p:nvSpPr>
          <p:cNvPr id="13" name="Freeform 21">
            <a:extLst>
              <a:ext uri="{FF2B5EF4-FFF2-40B4-BE49-F238E27FC236}">
                <a16:creationId xmlns:a16="http://schemas.microsoft.com/office/drawing/2014/main" id="{80E26606-3654-41D8-9D2F-8F4C6AF642E7}"/>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4"/>
                </a:ext>
              </a:extLst>
            </a:blip>
            <a:stretch>
              <a:fillRect t="-483188" b="-1035790"/>
            </a:stretch>
          </a:blipFill>
        </p:spPr>
      </p:sp>
      <p:grpSp>
        <p:nvGrpSpPr>
          <p:cNvPr id="7" name="Group 6"/>
          <p:cNvGrpSpPr/>
          <p:nvPr/>
        </p:nvGrpSpPr>
        <p:grpSpPr>
          <a:xfrm>
            <a:off x="1221964" y="2977448"/>
            <a:ext cx="6150691" cy="7542359"/>
            <a:chOff x="1221964" y="2977448"/>
            <a:chExt cx="6150691" cy="7542359"/>
          </a:xfrm>
        </p:grpSpPr>
        <p:pic>
          <p:nvPicPr>
            <p:cNvPr id="2" name="object 2"/>
            <p:cNvPicPr/>
            <p:nvPr/>
          </p:nvPicPr>
          <p:blipFill>
            <a:blip r:embed="rId7" cstate="print"/>
            <a:stretch>
              <a:fillRect/>
            </a:stretch>
          </p:blipFill>
          <p:spPr>
            <a:xfrm>
              <a:off x="1221964" y="2977448"/>
              <a:ext cx="4568570" cy="4562799"/>
            </a:xfrm>
            <a:prstGeom prst="rect">
              <a:avLst/>
            </a:prstGeom>
          </p:spPr>
        </p:pic>
        <p:sp>
          <p:nvSpPr>
            <p:cNvPr id="3" name="object 3"/>
            <p:cNvSpPr/>
            <p:nvPr/>
          </p:nvSpPr>
          <p:spPr>
            <a:xfrm>
              <a:off x="4587329" y="7863997"/>
              <a:ext cx="428625" cy="428625"/>
            </a:xfrm>
            <a:custGeom>
              <a:avLst/>
              <a:gdLst/>
              <a:ahLst/>
              <a:cxnLst/>
              <a:rect l="l" t="t" r="r" b="b"/>
              <a:pathLst>
                <a:path w="428625" h="428625">
                  <a:moveTo>
                    <a:pt x="428265" y="428265"/>
                  </a:moveTo>
                  <a:lnTo>
                    <a:pt x="0" y="428265"/>
                  </a:lnTo>
                  <a:lnTo>
                    <a:pt x="0" y="0"/>
                  </a:lnTo>
                  <a:lnTo>
                    <a:pt x="428265" y="0"/>
                  </a:lnTo>
                  <a:lnTo>
                    <a:pt x="428265" y="428265"/>
                  </a:lnTo>
                  <a:close/>
                </a:path>
              </a:pathLst>
            </a:custGeom>
            <a:solidFill>
              <a:srgbClr val="00ACD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587329" y="8379487"/>
              <a:ext cx="428625" cy="428625"/>
            </a:xfrm>
            <a:custGeom>
              <a:avLst/>
              <a:gdLst/>
              <a:ahLst/>
              <a:cxnLst/>
              <a:rect l="l" t="t" r="r" b="b"/>
              <a:pathLst>
                <a:path w="428625" h="428625">
                  <a:moveTo>
                    <a:pt x="428265" y="428265"/>
                  </a:moveTo>
                  <a:lnTo>
                    <a:pt x="0" y="428265"/>
                  </a:lnTo>
                  <a:lnTo>
                    <a:pt x="0" y="0"/>
                  </a:lnTo>
                  <a:lnTo>
                    <a:pt x="428265" y="0"/>
                  </a:lnTo>
                  <a:lnTo>
                    <a:pt x="428265" y="428265"/>
                  </a:lnTo>
                  <a:close/>
                </a:path>
              </a:pathLst>
            </a:custGeom>
            <a:solidFill>
              <a:srgbClr val="426E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txBox="1"/>
            <p:nvPr/>
          </p:nvSpPr>
          <p:spPr>
            <a:xfrm>
              <a:off x="5081570" y="7980844"/>
              <a:ext cx="685800" cy="750205"/>
            </a:xfrm>
            <a:prstGeom prst="rect">
              <a:avLst/>
            </a:prstGeom>
          </p:spPr>
          <p:txBody>
            <a:bodyPr vert="horz" wrap="square" lIns="0" tIns="11430" rIns="0" bIns="0" rtlCol="0">
              <a:spAutoFit/>
            </a:bodyPr>
            <a:lstStyle/>
            <a:p>
              <a:pPr marL="0" marR="0" lvl="0" indent="0" algn="ctr" defTabSz="914400" rtl="0" eaLnBrk="1" fontAlgn="auto" latinLnBrk="0" hangingPunct="1">
                <a:lnSpc>
                  <a:spcPct val="100000"/>
                </a:lnSpc>
                <a:spcBef>
                  <a:spcPts val="90"/>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Color 1</a:t>
              </a:r>
            </a:p>
            <a:p>
              <a:pPr marL="0" marR="0" lvl="0" indent="0" algn="ctr" defTabSz="914400" rtl="0" eaLnBrk="1" fontAlgn="auto" latinLnBrk="0" hangingPunct="1">
                <a:lnSpc>
                  <a:spcPct val="100000"/>
                </a:lnSpc>
                <a:spcBef>
                  <a:spcPts val="25"/>
                </a:spcBef>
                <a:spcAft>
                  <a:spcPts val="0"/>
                </a:spcAft>
                <a:buClrTx/>
                <a:buSzTx/>
                <a:buFontTx/>
                <a:buNone/>
                <a:tabLst/>
                <a:defRPr/>
              </a:pPr>
              <a:endParaRPr kumimoji="0" lang="en-US"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25"/>
                </a:spcBef>
                <a:spcAft>
                  <a:spcPts val="0"/>
                </a:spcAft>
                <a:buClrTx/>
                <a:buSzTx/>
                <a:buFontTx/>
                <a:buNone/>
                <a:tabLst/>
                <a:defRPr/>
              </a:pPr>
              <a:endPar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Color 2</a:t>
              </a:r>
            </a:p>
          </p:txBody>
        </p:sp>
        <p:sp>
          <p:nvSpPr>
            <p:cNvPr id="14" name="CuadroTexto 13">
              <a:extLst>
                <a:ext uri="{FF2B5EF4-FFF2-40B4-BE49-F238E27FC236}">
                  <a16:creationId xmlns:a16="http://schemas.microsoft.com/office/drawing/2014/main" id="{1FB341D8-3E61-424C-9A1C-158779BA5ECD}"/>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49</a:t>
              </a:r>
              <a:endParaRPr lang="es-DO" b="1" dirty="0">
                <a:solidFill>
                  <a:srgbClr val="003775"/>
                </a:solidFill>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Freeform 18">
            <a:extLst>
              <a:ext uri="{FF2B5EF4-FFF2-40B4-BE49-F238E27FC236}">
                <a16:creationId xmlns:a16="http://schemas.microsoft.com/office/drawing/2014/main" id="{6EC7BD63-BF31-4C68-869E-13DCA0EC82A3}"/>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28" name="Freeform 19">
            <a:extLst>
              <a:ext uri="{FF2B5EF4-FFF2-40B4-BE49-F238E27FC236}">
                <a16:creationId xmlns:a16="http://schemas.microsoft.com/office/drawing/2014/main" id="{B119C14E-13B2-4EAF-8E00-055EC06C1478}"/>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29" name="Freeform 20">
            <a:extLst>
              <a:ext uri="{FF2B5EF4-FFF2-40B4-BE49-F238E27FC236}">
                <a16:creationId xmlns:a16="http://schemas.microsoft.com/office/drawing/2014/main" id="{47C10A1D-85A2-4557-9FA6-84721FFDE260}"/>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30" name="Freeform 21">
            <a:extLst>
              <a:ext uri="{FF2B5EF4-FFF2-40B4-BE49-F238E27FC236}">
                <a16:creationId xmlns:a16="http://schemas.microsoft.com/office/drawing/2014/main" id="{56761F86-6E27-4F51-82B2-2384493ACD38}"/>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grpSp>
        <p:nvGrpSpPr>
          <p:cNvPr id="25" name="Group 24"/>
          <p:cNvGrpSpPr/>
          <p:nvPr/>
        </p:nvGrpSpPr>
        <p:grpSpPr>
          <a:xfrm>
            <a:off x="1329448" y="1453182"/>
            <a:ext cx="6043207" cy="9066625"/>
            <a:chOff x="1329448" y="1453182"/>
            <a:chExt cx="6043207" cy="9066625"/>
          </a:xfrm>
        </p:grpSpPr>
        <p:sp>
          <p:nvSpPr>
            <p:cNvPr id="2" name="object 2"/>
            <p:cNvSpPr txBox="1"/>
            <p:nvPr/>
          </p:nvSpPr>
          <p:spPr>
            <a:xfrm>
              <a:off x="2132345" y="4714555"/>
              <a:ext cx="530860" cy="200696"/>
            </a:xfrm>
            <a:prstGeom prst="rect">
              <a:avLst/>
            </a:prstGeom>
          </p:spPr>
          <p:txBody>
            <a:bodyPr vert="horz" wrap="square" lIns="0" tIns="15875" rIns="0" bIns="0" rtlCol="0">
              <a:spAutoFit/>
            </a:bodyPr>
            <a:lstStyle/>
            <a:p>
              <a:pPr marL="0" marR="0" lvl="0" indent="0" algn="ctr" defTabSz="914400" rtl="0" eaLnBrk="1" fontAlgn="auto" latinLnBrk="0" hangingPunct="1">
                <a:lnSpc>
                  <a:spcPct val="100000"/>
                </a:lnSpc>
                <a:spcBef>
                  <a:spcPts val="125"/>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Item 1</a:t>
              </a:r>
            </a:p>
          </p:txBody>
        </p:sp>
        <p:sp>
          <p:nvSpPr>
            <p:cNvPr id="3" name="object 3"/>
            <p:cNvSpPr txBox="1"/>
            <p:nvPr/>
          </p:nvSpPr>
          <p:spPr>
            <a:xfrm>
              <a:off x="2863055" y="4714555"/>
              <a:ext cx="553085" cy="200696"/>
            </a:xfrm>
            <a:prstGeom prst="rect">
              <a:avLst/>
            </a:prstGeom>
          </p:spPr>
          <p:txBody>
            <a:bodyPr vert="horz" wrap="square" lIns="0" tIns="15875" rIns="0" bIns="0" rtlCol="0">
              <a:spAutoFit/>
            </a:bodyPr>
            <a:lstStyle/>
            <a:p>
              <a:pPr marL="0" marR="0" lvl="0" indent="0" algn="ctr" defTabSz="914400" rtl="0" eaLnBrk="1" fontAlgn="auto" latinLnBrk="0" hangingPunct="1">
                <a:lnSpc>
                  <a:spcPct val="100000"/>
                </a:lnSpc>
                <a:spcBef>
                  <a:spcPts val="125"/>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Item 2</a:t>
              </a:r>
            </a:p>
          </p:txBody>
        </p:sp>
        <p:sp>
          <p:nvSpPr>
            <p:cNvPr id="4" name="object 4"/>
            <p:cNvSpPr txBox="1"/>
            <p:nvPr/>
          </p:nvSpPr>
          <p:spPr>
            <a:xfrm>
              <a:off x="3605271" y="4714555"/>
              <a:ext cx="552450" cy="200696"/>
            </a:xfrm>
            <a:prstGeom prst="rect">
              <a:avLst/>
            </a:prstGeom>
          </p:spPr>
          <p:txBody>
            <a:bodyPr vert="horz" wrap="square" lIns="0" tIns="15875" rIns="0" bIns="0" rtlCol="0">
              <a:spAutoFit/>
            </a:bodyPr>
            <a:lstStyle/>
            <a:p>
              <a:pPr marL="0" marR="0" lvl="0" indent="0" algn="ctr" defTabSz="914400" rtl="0" eaLnBrk="1" fontAlgn="auto" latinLnBrk="0" hangingPunct="1">
                <a:lnSpc>
                  <a:spcPct val="100000"/>
                </a:lnSpc>
                <a:spcBef>
                  <a:spcPts val="125"/>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Item 3</a:t>
              </a:r>
            </a:p>
          </p:txBody>
        </p:sp>
        <p:sp>
          <p:nvSpPr>
            <p:cNvPr id="5" name="object 5"/>
            <p:cNvSpPr txBox="1"/>
            <p:nvPr/>
          </p:nvSpPr>
          <p:spPr>
            <a:xfrm>
              <a:off x="4347583" y="4714555"/>
              <a:ext cx="551180" cy="200696"/>
            </a:xfrm>
            <a:prstGeom prst="rect">
              <a:avLst/>
            </a:prstGeom>
          </p:spPr>
          <p:txBody>
            <a:bodyPr vert="horz" wrap="square" lIns="0" tIns="15875" rIns="0" bIns="0" rtlCol="0">
              <a:spAutoFit/>
            </a:bodyPr>
            <a:lstStyle/>
            <a:p>
              <a:pPr marL="0" marR="0" lvl="0" indent="0" algn="ctr" defTabSz="914400" rtl="0" eaLnBrk="1" fontAlgn="auto" latinLnBrk="0" hangingPunct="1">
                <a:lnSpc>
                  <a:spcPct val="100000"/>
                </a:lnSpc>
                <a:spcBef>
                  <a:spcPts val="125"/>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Item 4</a:t>
              </a:r>
            </a:p>
          </p:txBody>
        </p:sp>
        <p:sp>
          <p:nvSpPr>
            <p:cNvPr id="6" name="object 6"/>
            <p:cNvSpPr txBox="1"/>
            <p:nvPr/>
          </p:nvSpPr>
          <p:spPr>
            <a:xfrm>
              <a:off x="5087343" y="4714555"/>
              <a:ext cx="555625" cy="200696"/>
            </a:xfrm>
            <a:prstGeom prst="rect">
              <a:avLst/>
            </a:prstGeom>
          </p:spPr>
          <p:txBody>
            <a:bodyPr vert="horz" wrap="square" lIns="0" tIns="15875" rIns="0" bIns="0" rtlCol="0">
              <a:spAutoFit/>
            </a:bodyPr>
            <a:lstStyle/>
            <a:p>
              <a:pPr marL="0" marR="0" lvl="0" indent="0" algn="ctr" defTabSz="914400" rtl="0" eaLnBrk="1" fontAlgn="auto" latinLnBrk="0" hangingPunct="1">
                <a:lnSpc>
                  <a:spcPct val="100000"/>
                </a:lnSpc>
                <a:spcBef>
                  <a:spcPts val="125"/>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Item 5</a:t>
              </a:r>
            </a:p>
          </p:txBody>
        </p:sp>
        <p:grpSp>
          <p:nvGrpSpPr>
            <p:cNvPr id="7" name="object 7"/>
            <p:cNvGrpSpPr/>
            <p:nvPr/>
          </p:nvGrpSpPr>
          <p:grpSpPr>
            <a:xfrm>
              <a:off x="2072111" y="1514601"/>
              <a:ext cx="3617595" cy="3130550"/>
              <a:chOff x="2072111" y="1514601"/>
              <a:chExt cx="3617595" cy="3130550"/>
            </a:xfrm>
          </p:grpSpPr>
          <p:sp>
            <p:nvSpPr>
              <p:cNvPr id="8" name="object 8"/>
              <p:cNvSpPr/>
              <p:nvPr/>
            </p:nvSpPr>
            <p:spPr>
              <a:xfrm>
                <a:off x="2072106" y="1514614"/>
                <a:ext cx="3617595" cy="2505075"/>
              </a:xfrm>
              <a:custGeom>
                <a:avLst/>
                <a:gdLst/>
                <a:ahLst/>
                <a:cxnLst/>
                <a:rect l="l" t="t" r="r" b="b"/>
                <a:pathLst>
                  <a:path w="3617595" h="2505075">
                    <a:moveTo>
                      <a:pt x="3617176" y="2501811"/>
                    </a:moveTo>
                    <a:lnTo>
                      <a:pt x="0" y="2501811"/>
                    </a:lnTo>
                    <a:lnTo>
                      <a:pt x="0" y="2504897"/>
                    </a:lnTo>
                    <a:lnTo>
                      <a:pt x="3617176" y="2504897"/>
                    </a:lnTo>
                    <a:lnTo>
                      <a:pt x="3617176" y="2501811"/>
                    </a:lnTo>
                    <a:close/>
                  </a:path>
                  <a:path w="3617595" h="2505075">
                    <a:moveTo>
                      <a:pt x="3617176" y="1876361"/>
                    </a:moveTo>
                    <a:lnTo>
                      <a:pt x="0" y="1876361"/>
                    </a:lnTo>
                    <a:lnTo>
                      <a:pt x="0" y="1879447"/>
                    </a:lnTo>
                    <a:lnTo>
                      <a:pt x="3617176" y="1879447"/>
                    </a:lnTo>
                    <a:lnTo>
                      <a:pt x="3617176" y="1876361"/>
                    </a:lnTo>
                    <a:close/>
                  </a:path>
                  <a:path w="3617595" h="2505075">
                    <a:moveTo>
                      <a:pt x="3617176" y="1250911"/>
                    </a:moveTo>
                    <a:lnTo>
                      <a:pt x="0" y="1250911"/>
                    </a:lnTo>
                    <a:lnTo>
                      <a:pt x="0" y="1253985"/>
                    </a:lnTo>
                    <a:lnTo>
                      <a:pt x="3617176" y="1253985"/>
                    </a:lnTo>
                    <a:lnTo>
                      <a:pt x="3617176" y="1250911"/>
                    </a:lnTo>
                    <a:close/>
                  </a:path>
                  <a:path w="3617595" h="2505075">
                    <a:moveTo>
                      <a:pt x="3617176" y="625449"/>
                    </a:moveTo>
                    <a:lnTo>
                      <a:pt x="0" y="625449"/>
                    </a:lnTo>
                    <a:lnTo>
                      <a:pt x="0" y="628535"/>
                    </a:lnTo>
                    <a:lnTo>
                      <a:pt x="3617176" y="628535"/>
                    </a:lnTo>
                    <a:lnTo>
                      <a:pt x="3617176" y="625449"/>
                    </a:lnTo>
                    <a:close/>
                  </a:path>
                  <a:path w="3617595" h="2505075">
                    <a:moveTo>
                      <a:pt x="3617176" y="0"/>
                    </a:moveTo>
                    <a:lnTo>
                      <a:pt x="0" y="0"/>
                    </a:lnTo>
                    <a:lnTo>
                      <a:pt x="0" y="3086"/>
                    </a:lnTo>
                    <a:lnTo>
                      <a:pt x="3617176" y="3086"/>
                    </a:lnTo>
                    <a:lnTo>
                      <a:pt x="3617176" y="0"/>
                    </a:lnTo>
                    <a:close/>
                  </a:path>
                </a:pathLst>
              </a:custGeom>
              <a:solidFill>
                <a:srgbClr val="535353">
                  <a:alpha val="24708"/>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bject 9"/>
              <p:cNvSpPr/>
              <p:nvPr/>
            </p:nvSpPr>
            <p:spPr>
              <a:xfrm>
                <a:off x="2072111" y="4641875"/>
                <a:ext cx="3617595" cy="3175"/>
              </a:xfrm>
              <a:custGeom>
                <a:avLst/>
                <a:gdLst/>
                <a:ahLst/>
                <a:cxnLst/>
                <a:rect l="l" t="t" r="r" b="b"/>
                <a:pathLst>
                  <a:path w="3617595" h="3175">
                    <a:moveTo>
                      <a:pt x="3617172" y="3081"/>
                    </a:moveTo>
                    <a:lnTo>
                      <a:pt x="0" y="3081"/>
                    </a:lnTo>
                    <a:lnTo>
                      <a:pt x="0" y="0"/>
                    </a:lnTo>
                    <a:lnTo>
                      <a:pt x="3617172" y="0"/>
                    </a:lnTo>
                    <a:lnTo>
                      <a:pt x="3617172" y="3081"/>
                    </a:lnTo>
                    <a:close/>
                  </a:path>
                </a:pathLst>
              </a:custGeom>
              <a:solidFill>
                <a:srgbClr val="535353">
                  <a:alpha val="5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bject 10"/>
              <p:cNvSpPr/>
              <p:nvPr/>
            </p:nvSpPr>
            <p:spPr>
              <a:xfrm>
                <a:off x="2072106" y="1514601"/>
                <a:ext cx="3617595" cy="3127375"/>
              </a:xfrm>
              <a:custGeom>
                <a:avLst/>
                <a:gdLst/>
                <a:ahLst/>
                <a:cxnLst/>
                <a:rect l="l" t="t" r="r" b="b"/>
                <a:pathLst>
                  <a:path w="3617595" h="3127375">
                    <a:moveTo>
                      <a:pt x="651090" y="2552700"/>
                    </a:moveTo>
                    <a:lnTo>
                      <a:pt x="636384" y="2514854"/>
                    </a:lnTo>
                    <a:lnTo>
                      <a:pt x="598995" y="2499055"/>
                    </a:lnTo>
                    <a:lnTo>
                      <a:pt x="52082" y="2499055"/>
                    </a:lnTo>
                    <a:lnTo>
                      <a:pt x="14706" y="2514854"/>
                    </a:lnTo>
                    <a:lnTo>
                      <a:pt x="0" y="2552700"/>
                    </a:lnTo>
                    <a:lnTo>
                      <a:pt x="0" y="3127286"/>
                    </a:lnTo>
                    <a:lnTo>
                      <a:pt x="651090" y="3127286"/>
                    </a:lnTo>
                    <a:lnTo>
                      <a:pt x="651090" y="2552700"/>
                    </a:lnTo>
                    <a:close/>
                  </a:path>
                  <a:path w="3617595" h="3127375">
                    <a:moveTo>
                      <a:pt x="1392605" y="1927542"/>
                    </a:moveTo>
                    <a:lnTo>
                      <a:pt x="1377340" y="1890712"/>
                    </a:lnTo>
                    <a:lnTo>
                      <a:pt x="1340510" y="1875447"/>
                    </a:lnTo>
                    <a:lnTo>
                      <a:pt x="793597" y="1875447"/>
                    </a:lnTo>
                    <a:lnTo>
                      <a:pt x="756767" y="1890712"/>
                    </a:lnTo>
                    <a:lnTo>
                      <a:pt x="741514" y="1927542"/>
                    </a:lnTo>
                    <a:lnTo>
                      <a:pt x="741514" y="3127286"/>
                    </a:lnTo>
                    <a:lnTo>
                      <a:pt x="1392605" y="3127286"/>
                    </a:lnTo>
                    <a:lnTo>
                      <a:pt x="1392605" y="1927542"/>
                    </a:lnTo>
                    <a:close/>
                  </a:path>
                  <a:path w="3617595" h="3127375">
                    <a:moveTo>
                      <a:pt x="2134120" y="1302397"/>
                    </a:moveTo>
                    <a:lnTo>
                      <a:pt x="2130018" y="1282115"/>
                    </a:lnTo>
                    <a:lnTo>
                      <a:pt x="2118855" y="1265555"/>
                    </a:lnTo>
                    <a:lnTo>
                      <a:pt x="2102307" y="1254391"/>
                    </a:lnTo>
                    <a:lnTo>
                      <a:pt x="2082025" y="1250302"/>
                    </a:lnTo>
                    <a:lnTo>
                      <a:pt x="1535112" y="1250302"/>
                    </a:lnTo>
                    <a:lnTo>
                      <a:pt x="1514843" y="1254391"/>
                    </a:lnTo>
                    <a:lnTo>
                      <a:pt x="1498282" y="1265555"/>
                    </a:lnTo>
                    <a:lnTo>
                      <a:pt x="1487119" y="1282115"/>
                    </a:lnTo>
                    <a:lnTo>
                      <a:pt x="1483029" y="1302397"/>
                    </a:lnTo>
                    <a:lnTo>
                      <a:pt x="1483029" y="3127286"/>
                    </a:lnTo>
                    <a:lnTo>
                      <a:pt x="2134120" y="3127286"/>
                    </a:lnTo>
                    <a:lnTo>
                      <a:pt x="2134120" y="1302397"/>
                    </a:lnTo>
                    <a:close/>
                  </a:path>
                  <a:path w="3617595" h="3127375">
                    <a:moveTo>
                      <a:pt x="2875635" y="677252"/>
                    </a:moveTo>
                    <a:lnTo>
                      <a:pt x="2871533" y="656971"/>
                    </a:lnTo>
                    <a:lnTo>
                      <a:pt x="2860370" y="640410"/>
                    </a:lnTo>
                    <a:lnTo>
                      <a:pt x="2843822" y="629246"/>
                    </a:lnTo>
                    <a:lnTo>
                      <a:pt x="2823540" y="625157"/>
                    </a:lnTo>
                    <a:lnTo>
                      <a:pt x="2276627" y="625157"/>
                    </a:lnTo>
                    <a:lnTo>
                      <a:pt x="2256358" y="629246"/>
                    </a:lnTo>
                    <a:lnTo>
                      <a:pt x="2239797" y="640410"/>
                    </a:lnTo>
                    <a:lnTo>
                      <a:pt x="2228634" y="656971"/>
                    </a:lnTo>
                    <a:lnTo>
                      <a:pt x="2224544" y="677252"/>
                    </a:lnTo>
                    <a:lnTo>
                      <a:pt x="2224544" y="3127286"/>
                    </a:lnTo>
                    <a:lnTo>
                      <a:pt x="2875635" y="3127286"/>
                    </a:lnTo>
                    <a:lnTo>
                      <a:pt x="2875635" y="677252"/>
                    </a:lnTo>
                    <a:close/>
                  </a:path>
                  <a:path w="3617595" h="3127375">
                    <a:moveTo>
                      <a:pt x="3617150" y="52095"/>
                    </a:moveTo>
                    <a:lnTo>
                      <a:pt x="3601885" y="15265"/>
                    </a:lnTo>
                    <a:lnTo>
                      <a:pt x="3565055" y="0"/>
                    </a:lnTo>
                    <a:lnTo>
                      <a:pt x="3018142" y="0"/>
                    </a:lnTo>
                    <a:lnTo>
                      <a:pt x="2981312" y="15265"/>
                    </a:lnTo>
                    <a:lnTo>
                      <a:pt x="2966059" y="52095"/>
                    </a:lnTo>
                    <a:lnTo>
                      <a:pt x="2966059" y="3127286"/>
                    </a:lnTo>
                    <a:lnTo>
                      <a:pt x="3617150" y="3127286"/>
                    </a:lnTo>
                    <a:lnTo>
                      <a:pt x="3617150" y="52095"/>
                    </a:lnTo>
                    <a:close/>
                  </a:path>
                </a:pathLst>
              </a:custGeom>
              <a:solidFill>
                <a:srgbClr val="426EB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bject 11"/>
              <p:cNvSpPr/>
              <p:nvPr/>
            </p:nvSpPr>
            <p:spPr>
              <a:xfrm>
                <a:off x="2072106" y="2014968"/>
                <a:ext cx="3617595" cy="2626995"/>
              </a:xfrm>
              <a:custGeom>
                <a:avLst/>
                <a:gdLst/>
                <a:ahLst/>
                <a:cxnLst/>
                <a:rect l="l" t="t" r="r" b="b"/>
                <a:pathLst>
                  <a:path w="3617595" h="2626995">
                    <a:moveTo>
                      <a:pt x="651090" y="2312809"/>
                    </a:moveTo>
                    <a:lnTo>
                      <a:pt x="0" y="2312809"/>
                    </a:lnTo>
                    <a:lnTo>
                      <a:pt x="0" y="2626918"/>
                    </a:lnTo>
                    <a:lnTo>
                      <a:pt x="651090" y="2626918"/>
                    </a:lnTo>
                    <a:lnTo>
                      <a:pt x="651090" y="2312809"/>
                    </a:lnTo>
                    <a:close/>
                  </a:path>
                  <a:path w="3617595" h="2626995">
                    <a:moveTo>
                      <a:pt x="1392605" y="1625447"/>
                    </a:moveTo>
                    <a:lnTo>
                      <a:pt x="741514" y="1625447"/>
                    </a:lnTo>
                    <a:lnTo>
                      <a:pt x="741514" y="2126183"/>
                    </a:lnTo>
                    <a:lnTo>
                      <a:pt x="1392605" y="2126183"/>
                    </a:lnTo>
                    <a:lnTo>
                      <a:pt x="1392605" y="1625447"/>
                    </a:lnTo>
                    <a:close/>
                  </a:path>
                  <a:path w="3617595" h="2626995">
                    <a:moveTo>
                      <a:pt x="2134120" y="1062761"/>
                    </a:moveTo>
                    <a:lnTo>
                      <a:pt x="1483029" y="1062761"/>
                    </a:lnTo>
                    <a:lnTo>
                      <a:pt x="1483029" y="1688426"/>
                    </a:lnTo>
                    <a:lnTo>
                      <a:pt x="2134120" y="1688426"/>
                    </a:lnTo>
                    <a:lnTo>
                      <a:pt x="2134120" y="1062761"/>
                    </a:lnTo>
                    <a:close/>
                  </a:path>
                  <a:path w="3617595" h="2626995">
                    <a:moveTo>
                      <a:pt x="2875635" y="625208"/>
                    </a:moveTo>
                    <a:lnTo>
                      <a:pt x="2224544" y="625208"/>
                    </a:lnTo>
                    <a:lnTo>
                      <a:pt x="2224544" y="1500962"/>
                    </a:lnTo>
                    <a:lnTo>
                      <a:pt x="2875635" y="1500962"/>
                    </a:lnTo>
                    <a:lnTo>
                      <a:pt x="2875635" y="625208"/>
                    </a:lnTo>
                    <a:close/>
                  </a:path>
                  <a:path w="3617595" h="2626995">
                    <a:moveTo>
                      <a:pt x="3617150" y="0"/>
                    </a:moveTo>
                    <a:lnTo>
                      <a:pt x="2966059" y="0"/>
                    </a:lnTo>
                    <a:lnTo>
                      <a:pt x="2966059" y="1250911"/>
                    </a:lnTo>
                    <a:lnTo>
                      <a:pt x="3617150" y="1250911"/>
                    </a:lnTo>
                    <a:lnTo>
                      <a:pt x="3617150" y="0"/>
                    </a:lnTo>
                    <a:close/>
                  </a:path>
                </a:pathLst>
              </a:custGeom>
              <a:solidFill>
                <a:srgbClr val="1B48A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bject 12"/>
              <p:cNvSpPr/>
              <p:nvPr/>
            </p:nvSpPr>
            <p:spPr>
              <a:xfrm>
                <a:off x="2813621" y="3265880"/>
                <a:ext cx="2875915" cy="1376045"/>
              </a:xfrm>
              <a:custGeom>
                <a:avLst/>
                <a:gdLst/>
                <a:ahLst/>
                <a:cxnLst/>
                <a:rect l="l" t="t" r="r" b="b"/>
                <a:pathLst>
                  <a:path w="2875915" h="1376045">
                    <a:moveTo>
                      <a:pt x="651090" y="875271"/>
                    </a:moveTo>
                    <a:lnTo>
                      <a:pt x="0" y="875271"/>
                    </a:lnTo>
                    <a:lnTo>
                      <a:pt x="0" y="1376006"/>
                    </a:lnTo>
                    <a:lnTo>
                      <a:pt x="651090" y="1376006"/>
                    </a:lnTo>
                    <a:lnTo>
                      <a:pt x="651090" y="875271"/>
                    </a:lnTo>
                    <a:close/>
                  </a:path>
                  <a:path w="2875915" h="1376045">
                    <a:moveTo>
                      <a:pt x="1392605" y="437515"/>
                    </a:moveTo>
                    <a:lnTo>
                      <a:pt x="741514" y="437515"/>
                    </a:lnTo>
                    <a:lnTo>
                      <a:pt x="741514" y="1376006"/>
                    </a:lnTo>
                    <a:lnTo>
                      <a:pt x="1392605" y="1376006"/>
                    </a:lnTo>
                    <a:lnTo>
                      <a:pt x="1392605" y="437515"/>
                    </a:lnTo>
                    <a:close/>
                  </a:path>
                  <a:path w="2875915" h="1376045">
                    <a:moveTo>
                      <a:pt x="2134120" y="250050"/>
                    </a:moveTo>
                    <a:lnTo>
                      <a:pt x="1483029" y="250050"/>
                    </a:lnTo>
                    <a:lnTo>
                      <a:pt x="1483029" y="1376006"/>
                    </a:lnTo>
                    <a:lnTo>
                      <a:pt x="2134120" y="1376006"/>
                    </a:lnTo>
                    <a:lnTo>
                      <a:pt x="2134120" y="250050"/>
                    </a:lnTo>
                    <a:close/>
                  </a:path>
                  <a:path w="2875915" h="1376045">
                    <a:moveTo>
                      <a:pt x="2875635" y="0"/>
                    </a:moveTo>
                    <a:lnTo>
                      <a:pt x="2224544" y="0"/>
                    </a:lnTo>
                    <a:lnTo>
                      <a:pt x="2224544" y="1376006"/>
                    </a:lnTo>
                    <a:lnTo>
                      <a:pt x="2875635" y="1376006"/>
                    </a:lnTo>
                    <a:lnTo>
                      <a:pt x="2875635" y="0"/>
                    </a:lnTo>
                    <a:close/>
                  </a:path>
                </a:pathLst>
              </a:custGeom>
              <a:solidFill>
                <a:srgbClr val="23087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3" name="object 13"/>
            <p:cNvSpPr txBox="1"/>
            <p:nvPr/>
          </p:nvSpPr>
          <p:spPr>
            <a:xfrm>
              <a:off x="1722536" y="1453182"/>
              <a:ext cx="233045" cy="3188693"/>
            </a:xfrm>
            <a:prstGeom prst="rect">
              <a:avLst/>
            </a:prstGeom>
          </p:spPr>
          <p:txBody>
            <a:bodyPr vert="horz" wrap="square" lIns="0" tIns="15875" rIns="0" bIns="0" rtlCol="0">
              <a:spAutoFit/>
            </a:bodyPr>
            <a:lstStyle/>
            <a:p>
              <a:pPr marL="0" marR="0" lvl="0" indent="0" algn="ctr" defTabSz="914400" rtl="0" eaLnBrk="1" fontAlgn="auto" latinLnBrk="0" hangingPunct="1">
                <a:lnSpc>
                  <a:spcPct val="100000"/>
                </a:lnSpc>
                <a:spcBef>
                  <a:spcPts val="125"/>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125"/>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125"/>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125"/>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125"/>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125"/>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0</a:t>
              </a:r>
            </a:p>
          </p:txBody>
        </p:sp>
        <p:sp>
          <p:nvSpPr>
            <p:cNvPr id="14" name="object 14"/>
            <p:cNvSpPr txBox="1"/>
            <p:nvPr/>
          </p:nvSpPr>
          <p:spPr>
            <a:xfrm>
              <a:off x="5037892" y="6086423"/>
              <a:ext cx="885821" cy="433452"/>
            </a:xfrm>
            <a:prstGeom prst="rect">
              <a:avLst/>
            </a:prstGeom>
          </p:spPr>
          <p:txBody>
            <a:bodyPr vert="horz" wrap="square" lIns="0" tIns="38100" rIns="0" bIns="0"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Elemento 1</a:t>
              </a:r>
            </a:p>
            <a:p>
              <a:pPr marL="0" marR="0" lvl="0" indent="0" algn="ctr" defTabSz="914400" rtl="0" eaLnBrk="1" fontAlgn="auto" latinLnBrk="0" hangingPunct="1">
                <a:lnSpc>
                  <a:spcPct val="100000"/>
                </a:lnSpc>
                <a:spcBef>
                  <a:spcPts val="204"/>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20%</a:t>
              </a:r>
            </a:p>
          </p:txBody>
        </p:sp>
        <p:sp>
          <p:nvSpPr>
            <p:cNvPr id="15" name="object 15"/>
            <p:cNvSpPr txBox="1"/>
            <p:nvPr/>
          </p:nvSpPr>
          <p:spPr>
            <a:xfrm>
              <a:off x="5734235" y="8229548"/>
              <a:ext cx="886710" cy="433452"/>
            </a:xfrm>
            <a:prstGeom prst="rect">
              <a:avLst/>
            </a:prstGeom>
          </p:spPr>
          <p:txBody>
            <a:bodyPr vert="horz" wrap="square" lIns="0" tIns="38100" rIns="0" bIns="0"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Elemento 2</a:t>
              </a:r>
            </a:p>
            <a:p>
              <a:pPr marL="0" marR="0" lvl="0" indent="0" algn="ctr" defTabSz="914400" rtl="0" eaLnBrk="1" fontAlgn="auto" latinLnBrk="0" hangingPunct="1">
                <a:lnSpc>
                  <a:spcPct val="100000"/>
                </a:lnSpc>
                <a:spcBef>
                  <a:spcPts val="204"/>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20%</a:t>
              </a:r>
            </a:p>
          </p:txBody>
        </p:sp>
        <p:sp>
          <p:nvSpPr>
            <p:cNvPr id="16" name="object 16"/>
            <p:cNvSpPr txBox="1"/>
            <p:nvPr/>
          </p:nvSpPr>
          <p:spPr>
            <a:xfrm>
              <a:off x="3538145" y="9554071"/>
              <a:ext cx="835080" cy="433452"/>
            </a:xfrm>
            <a:prstGeom prst="rect">
              <a:avLst/>
            </a:prstGeom>
          </p:spPr>
          <p:txBody>
            <a:bodyPr vert="horz" wrap="square" lIns="0" tIns="38100" rIns="0" bIns="0"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Elemento 3</a:t>
              </a:r>
            </a:p>
            <a:p>
              <a:pPr marL="0" marR="0" lvl="0" indent="0" algn="ctr" defTabSz="914400" rtl="0" eaLnBrk="1" fontAlgn="auto" latinLnBrk="0" hangingPunct="1">
                <a:lnSpc>
                  <a:spcPct val="100000"/>
                </a:lnSpc>
                <a:spcBef>
                  <a:spcPts val="204"/>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20%</a:t>
              </a:r>
            </a:p>
          </p:txBody>
        </p:sp>
        <p:sp>
          <p:nvSpPr>
            <p:cNvPr id="17" name="object 17"/>
            <p:cNvSpPr txBox="1"/>
            <p:nvPr/>
          </p:nvSpPr>
          <p:spPr>
            <a:xfrm>
              <a:off x="1329448" y="8229548"/>
              <a:ext cx="885110" cy="433452"/>
            </a:xfrm>
            <a:prstGeom prst="rect">
              <a:avLst/>
            </a:prstGeom>
          </p:spPr>
          <p:txBody>
            <a:bodyPr vert="horz" wrap="square" lIns="0" tIns="38100" rIns="0" bIns="0"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Elemento 4</a:t>
              </a:r>
            </a:p>
            <a:p>
              <a:pPr marL="0" marR="0" lvl="0" indent="0" algn="ctr" defTabSz="914400" rtl="0" eaLnBrk="1" fontAlgn="auto" latinLnBrk="0" hangingPunct="1">
                <a:lnSpc>
                  <a:spcPct val="100000"/>
                </a:lnSpc>
                <a:spcBef>
                  <a:spcPts val="204"/>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20%</a:t>
              </a:r>
            </a:p>
          </p:txBody>
        </p:sp>
        <p:sp>
          <p:nvSpPr>
            <p:cNvPr id="18" name="object 18"/>
            <p:cNvSpPr txBox="1"/>
            <p:nvPr/>
          </p:nvSpPr>
          <p:spPr>
            <a:xfrm>
              <a:off x="2006432" y="6081139"/>
              <a:ext cx="885821" cy="433452"/>
            </a:xfrm>
            <a:prstGeom prst="rect">
              <a:avLst/>
            </a:prstGeom>
          </p:spPr>
          <p:txBody>
            <a:bodyPr vert="horz" wrap="square" lIns="0" tIns="38100" rIns="0" bIns="0" rtlCol="0">
              <a:sp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Elemento 5</a:t>
              </a:r>
            </a:p>
            <a:p>
              <a:pPr marL="0" marR="0" lvl="0" indent="0" algn="ctr" defTabSz="914400" rtl="0" eaLnBrk="1" fontAlgn="auto" latinLnBrk="0" hangingPunct="1">
                <a:lnSpc>
                  <a:spcPct val="100000"/>
                </a:lnSpc>
                <a:spcBef>
                  <a:spcPts val="204"/>
                </a:spcBef>
                <a:spcAft>
                  <a:spcPts val="0"/>
                </a:spcAft>
                <a:buClrTx/>
                <a:buSzTx/>
                <a:buFontTx/>
                <a:buNone/>
                <a:tabLst/>
                <a:defRPr/>
              </a:pP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20%</a:t>
              </a:r>
            </a:p>
          </p:txBody>
        </p:sp>
        <p:grpSp>
          <p:nvGrpSpPr>
            <p:cNvPr id="19" name="object 19"/>
            <p:cNvGrpSpPr/>
            <p:nvPr/>
          </p:nvGrpSpPr>
          <p:grpSpPr>
            <a:xfrm>
              <a:off x="2311352" y="6204261"/>
              <a:ext cx="3288665" cy="3288665"/>
              <a:chOff x="2279820" y="6202102"/>
              <a:chExt cx="3288665" cy="3288665"/>
            </a:xfrm>
          </p:grpSpPr>
          <p:sp>
            <p:nvSpPr>
              <p:cNvPr id="20" name="object 20"/>
              <p:cNvSpPr/>
              <p:nvPr/>
            </p:nvSpPr>
            <p:spPr>
              <a:xfrm>
                <a:off x="3923886" y="6202102"/>
                <a:ext cx="1587500" cy="1430020"/>
              </a:xfrm>
              <a:custGeom>
                <a:avLst/>
                <a:gdLst/>
                <a:ahLst/>
                <a:cxnLst/>
                <a:rect l="l" t="t" r="r" b="b"/>
                <a:pathLst>
                  <a:path w="1587500" h="1430020">
                    <a:moveTo>
                      <a:pt x="793522" y="1429441"/>
                    </a:moveTo>
                    <a:lnTo>
                      <a:pt x="778898" y="1381275"/>
                    </a:lnTo>
                    <a:lnTo>
                      <a:pt x="761350" y="1334088"/>
                    </a:lnTo>
                    <a:lnTo>
                      <a:pt x="740946" y="1288064"/>
                    </a:lnTo>
                    <a:lnTo>
                      <a:pt x="717767" y="1243381"/>
                    </a:lnTo>
                    <a:lnTo>
                      <a:pt x="691897" y="1200200"/>
                    </a:lnTo>
                    <a:lnTo>
                      <a:pt x="663428" y="1158679"/>
                    </a:lnTo>
                    <a:lnTo>
                      <a:pt x="632470" y="1118978"/>
                    </a:lnTo>
                    <a:lnTo>
                      <a:pt x="599145" y="1081251"/>
                    </a:lnTo>
                    <a:lnTo>
                      <a:pt x="563574" y="1045635"/>
                    </a:lnTo>
                    <a:lnTo>
                      <a:pt x="525884" y="1012258"/>
                    </a:lnTo>
                    <a:lnTo>
                      <a:pt x="486221" y="981251"/>
                    </a:lnTo>
                    <a:lnTo>
                      <a:pt x="444741" y="952734"/>
                    </a:lnTo>
                    <a:lnTo>
                      <a:pt x="401593" y="926809"/>
                    </a:lnTo>
                    <a:lnTo>
                      <a:pt x="356933" y="903571"/>
                    </a:lnTo>
                    <a:lnTo>
                      <a:pt x="310934" y="883110"/>
                    </a:lnTo>
                    <a:lnTo>
                      <a:pt x="263775" y="865506"/>
                    </a:lnTo>
                    <a:lnTo>
                      <a:pt x="215628" y="850821"/>
                    </a:lnTo>
                    <a:lnTo>
                      <a:pt x="166665" y="839109"/>
                    </a:lnTo>
                    <a:lnTo>
                      <a:pt x="117077" y="830416"/>
                    </a:lnTo>
                    <a:lnTo>
                      <a:pt x="67057" y="824776"/>
                    </a:lnTo>
                    <a:lnTo>
                      <a:pt x="16785" y="822208"/>
                    </a:lnTo>
                    <a:lnTo>
                      <a:pt x="0" y="822036"/>
                    </a:lnTo>
                    <a:lnTo>
                      <a:pt x="0" y="0"/>
                    </a:lnTo>
                    <a:lnTo>
                      <a:pt x="67112" y="1369"/>
                    </a:lnTo>
                    <a:lnTo>
                      <a:pt x="134113" y="5479"/>
                    </a:lnTo>
                    <a:lnTo>
                      <a:pt x="200891" y="12319"/>
                    </a:lnTo>
                    <a:lnTo>
                      <a:pt x="267333" y="21880"/>
                    </a:lnTo>
                    <a:lnTo>
                      <a:pt x="333330" y="34144"/>
                    </a:lnTo>
                    <a:lnTo>
                      <a:pt x="398771" y="49094"/>
                    </a:lnTo>
                    <a:lnTo>
                      <a:pt x="463548" y="66701"/>
                    </a:lnTo>
                    <a:lnTo>
                      <a:pt x="527551" y="86939"/>
                    </a:lnTo>
                    <a:lnTo>
                      <a:pt x="590675" y="109771"/>
                    </a:lnTo>
                    <a:lnTo>
                      <a:pt x="652814" y="135163"/>
                    </a:lnTo>
                    <a:lnTo>
                      <a:pt x="713866" y="163069"/>
                    </a:lnTo>
                    <a:lnTo>
                      <a:pt x="773727" y="193444"/>
                    </a:lnTo>
                    <a:lnTo>
                      <a:pt x="832299" y="226237"/>
                    </a:lnTo>
                    <a:lnTo>
                      <a:pt x="889482" y="261395"/>
                    </a:lnTo>
                    <a:lnTo>
                      <a:pt x="945183" y="298857"/>
                    </a:lnTo>
                    <a:lnTo>
                      <a:pt x="999308" y="338562"/>
                    </a:lnTo>
                    <a:lnTo>
                      <a:pt x="1051768" y="380442"/>
                    </a:lnTo>
                    <a:lnTo>
                      <a:pt x="1102474" y="424430"/>
                    </a:lnTo>
                    <a:lnTo>
                      <a:pt x="1151342" y="470451"/>
                    </a:lnTo>
                    <a:lnTo>
                      <a:pt x="1198291" y="518428"/>
                    </a:lnTo>
                    <a:lnTo>
                      <a:pt x="1243243" y="568282"/>
                    </a:lnTo>
                    <a:lnTo>
                      <a:pt x="1286121" y="619929"/>
                    </a:lnTo>
                    <a:lnTo>
                      <a:pt x="1326856" y="673284"/>
                    </a:lnTo>
                    <a:lnTo>
                      <a:pt x="1365378" y="728257"/>
                    </a:lnTo>
                    <a:lnTo>
                      <a:pt x="1401625" y="784756"/>
                    </a:lnTo>
                    <a:lnTo>
                      <a:pt x="1435535" y="842688"/>
                    </a:lnTo>
                    <a:lnTo>
                      <a:pt x="1467052" y="901956"/>
                    </a:lnTo>
                    <a:lnTo>
                      <a:pt x="1496122" y="962462"/>
                    </a:lnTo>
                    <a:lnTo>
                      <a:pt x="1522700" y="1024103"/>
                    </a:lnTo>
                    <a:lnTo>
                      <a:pt x="1546738" y="1086778"/>
                    </a:lnTo>
                    <a:lnTo>
                      <a:pt x="1568199" y="1150382"/>
                    </a:lnTo>
                    <a:lnTo>
                      <a:pt x="1587044" y="1214809"/>
                    </a:lnTo>
                    <a:lnTo>
                      <a:pt x="793522" y="1429441"/>
                    </a:lnTo>
                    <a:close/>
                  </a:path>
                </a:pathLst>
              </a:custGeom>
              <a:solidFill>
                <a:srgbClr val="31346E"/>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bject 21"/>
              <p:cNvSpPr/>
              <p:nvPr/>
            </p:nvSpPr>
            <p:spPr>
              <a:xfrm>
                <a:off x="4373225" y="7338129"/>
                <a:ext cx="1195070" cy="1885314"/>
              </a:xfrm>
              <a:custGeom>
                <a:avLst/>
                <a:gdLst/>
                <a:ahLst/>
                <a:cxnLst/>
                <a:rect l="l" t="t" r="r" b="b"/>
                <a:pathLst>
                  <a:path w="1195070" h="1885315">
                    <a:moveTo>
                      <a:pt x="449339" y="1884766"/>
                    </a:moveTo>
                    <a:lnTo>
                      <a:pt x="0" y="1196406"/>
                    </a:lnTo>
                    <a:lnTo>
                      <a:pt x="13962" y="1187087"/>
                    </a:lnTo>
                    <a:lnTo>
                      <a:pt x="27725" y="1177490"/>
                    </a:lnTo>
                    <a:lnTo>
                      <a:pt x="67810" y="1147031"/>
                    </a:lnTo>
                    <a:lnTo>
                      <a:pt x="105950" y="1114180"/>
                    </a:lnTo>
                    <a:lnTo>
                      <a:pt x="142008" y="1079057"/>
                    </a:lnTo>
                    <a:lnTo>
                      <a:pt x="175853" y="1041787"/>
                    </a:lnTo>
                    <a:lnTo>
                      <a:pt x="207353" y="1002515"/>
                    </a:lnTo>
                    <a:lnTo>
                      <a:pt x="236386" y="961394"/>
                    </a:lnTo>
                    <a:lnTo>
                      <a:pt x="262848" y="918574"/>
                    </a:lnTo>
                    <a:lnTo>
                      <a:pt x="286643" y="874208"/>
                    </a:lnTo>
                    <a:lnTo>
                      <a:pt x="307677" y="828468"/>
                    </a:lnTo>
                    <a:lnTo>
                      <a:pt x="325869" y="781533"/>
                    </a:lnTo>
                    <a:lnTo>
                      <a:pt x="341155" y="733573"/>
                    </a:lnTo>
                    <a:lnTo>
                      <a:pt x="353478" y="684760"/>
                    </a:lnTo>
                    <a:lnTo>
                      <a:pt x="362790" y="635285"/>
                    </a:lnTo>
                    <a:lnTo>
                      <a:pt x="369055" y="585339"/>
                    </a:lnTo>
                    <a:lnTo>
                      <a:pt x="372252" y="535103"/>
                    </a:lnTo>
                    <a:lnTo>
                      <a:pt x="372672" y="501535"/>
                    </a:lnTo>
                    <a:lnTo>
                      <a:pt x="372368" y="484759"/>
                    </a:lnTo>
                    <a:lnTo>
                      <a:pt x="369401" y="434502"/>
                    </a:lnTo>
                    <a:lnTo>
                      <a:pt x="363364" y="384528"/>
                    </a:lnTo>
                    <a:lnTo>
                      <a:pt x="354281" y="335017"/>
                    </a:lnTo>
                    <a:lnTo>
                      <a:pt x="342182" y="286148"/>
                    </a:lnTo>
                    <a:lnTo>
                      <a:pt x="332464" y="254023"/>
                    </a:lnTo>
                    <a:lnTo>
                      <a:pt x="1114268" y="0"/>
                    </a:lnTo>
                    <a:lnTo>
                      <a:pt x="1133704" y="64251"/>
                    </a:lnTo>
                    <a:lnTo>
                      <a:pt x="1150500" y="129242"/>
                    </a:lnTo>
                    <a:lnTo>
                      <a:pt x="1164630" y="194865"/>
                    </a:lnTo>
                    <a:lnTo>
                      <a:pt x="1176069" y="261010"/>
                    </a:lnTo>
                    <a:lnTo>
                      <a:pt x="1184799" y="327567"/>
                    </a:lnTo>
                    <a:lnTo>
                      <a:pt x="1190803" y="394425"/>
                    </a:lnTo>
                    <a:lnTo>
                      <a:pt x="1194075" y="461472"/>
                    </a:lnTo>
                    <a:lnTo>
                      <a:pt x="1194683" y="495025"/>
                    </a:lnTo>
                    <a:lnTo>
                      <a:pt x="1194606" y="528597"/>
                    </a:lnTo>
                    <a:lnTo>
                      <a:pt x="1192397" y="595687"/>
                    </a:lnTo>
                    <a:lnTo>
                      <a:pt x="1187450" y="662631"/>
                    </a:lnTo>
                    <a:lnTo>
                      <a:pt x="1179776" y="729318"/>
                    </a:lnTo>
                    <a:lnTo>
                      <a:pt x="1169385" y="795636"/>
                    </a:lnTo>
                    <a:lnTo>
                      <a:pt x="1156297" y="861474"/>
                    </a:lnTo>
                    <a:lnTo>
                      <a:pt x="1140531" y="926723"/>
                    </a:lnTo>
                    <a:lnTo>
                      <a:pt x="1122116" y="991275"/>
                    </a:lnTo>
                    <a:lnTo>
                      <a:pt x="1101080" y="1055020"/>
                    </a:lnTo>
                    <a:lnTo>
                      <a:pt x="1077460" y="1117854"/>
                    </a:lnTo>
                    <a:lnTo>
                      <a:pt x="1051293" y="1179671"/>
                    </a:lnTo>
                    <a:lnTo>
                      <a:pt x="1022627" y="1240369"/>
                    </a:lnTo>
                    <a:lnTo>
                      <a:pt x="991505" y="1299845"/>
                    </a:lnTo>
                    <a:lnTo>
                      <a:pt x="957982" y="1358003"/>
                    </a:lnTo>
                    <a:lnTo>
                      <a:pt x="922113" y="1414742"/>
                    </a:lnTo>
                    <a:lnTo>
                      <a:pt x="883958" y="1469971"/>
                    </a:lnTo>
                    <a:lnTo>
                      <a:pt x="843579" y="1523596"/>
                    </a:lnTo>
                    <a:lnTo>
                      <a:pt x="801046" y="1575528"/>
                    </a:lnTo>
                    <a:lnTo>
                      <a:pt x="756428" y="1625680"/>
                    </a:lnTo>
                    <a:lnTo>
                      <a:pt x="709800" y="1673969"/>
                    </a:lnTo>
                    <a:lnTo>
                      <a:pt x="661239" y="1720314"/>
                    </a:lnTo>
                    <a:lnTo>
                      <a:pt x="610828" y="1764639"/>
                    </a:lnTo>
                    <a:lnTo>
                      <a:pt x="558648" y="1806868"/>
                    </a:lnTo>
                    <a:lnTo>
                      <a:pt x="504789" y="1846934"/>
                    </a:lnTo>
                    <a:lnTo>
                      <a:pt x="477263" y="1866129"/>
                    </a:lnTo>
                    <a:lnTo>
                      <a:pt x="449339" y="1884766"/>
                    </a:lnTo>
                    <a:close/>
                  </a:path>
                </a:pathLst>
              </a:custGeom>
              <a:solidFill>
                <a:srgbClr val="2E5E98"/>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bject 22"/>
              <p:cNvSpPr/>
              <p:nvPr/>
            </p:nvSpPr>
            <p:spPr>
              <a:xfrm>
                <a:off x="2892254" y="8486237"/>
                <a:ext cx="1998345" cy="1004569"/>
              </a:xfrm>
              <a:custGeom>
                <a:avLst/>
                <a:gdLst/>
                <a:ahLst/>
                <a:cxnLst/>
                <a:rect l="l" t="t" r="r" b="b"/>
                <a:pathLst>
                  <a:path w="1998345" h="1004570">
                    <a:moveTo>
                      <a:pt x="1024101" y="1003994"/>
                    </a:moveTo>
                    <a:lnTo>
                      <a:pt x="956982" y="1002316"/>
                    </a:lnTo>
                    <a:lnTo>
                      <a:pt x="890014" y="997901"/>
                    </a:lnTo>
                    <a:lnTo>
                      <a:pt x="823255" y="990753"/>
                    </a:lnTo>
                    <a:lnTo>
                      <a:pt x="756871" y="980890"/>
                    </a:lnTo>
                    <a:lnTo>
                      <a:pt x="690917" y="968320"/>
                    </a:lnTo>
                    <a:lnTo>
                      <a:pt x="625559" y="953075"/>
                    </a:lnTo>
                    <a:lnTo>
                      <a:pt x="560850" y="935167"/>
                    </a:lnTo>
                    <a:lnTo>
                      <a:pt x="496953" y="914640"/>
                    </a:lnTo>
                    <a:lnTo>
                      <a:pt x="433921" y="891513"/>
                    </a:lnTo>
                    <a:lnTo>
                      <a:pt x="371912" y="865843"/>
                    </a:lnTo>
                    <a:lnTo>
                      <a:pt x="310977" y="837651"/>
                    </a:lnTo>
                    <a:lnTo>
                      <a:pt x="251268" y="807008"/>
                    </a:lnTo>
                    <a:lnTo>
                      <a:pt x="192835" y="773940"/>
                    </a:lnTo>
                    <a:lnTo>
                      <a:pt x="135825" y="738528"/>
                    </a:lnTo>
                    <a:lnTo>
                      <a:pt x="80285" y="700803"/>
                    </a:lnTo>
                    <a:lnTo>
                      <a:pt x="26353" y="660859"/>
                    </a:lnTo>
                    <a:lnTo>
                      <a:pt x="0" y="640061"/>
                    </a:lnTo>
                    <a:lnTo>
                      <a:pt x="515815" y="0"/>
                    </a:lnTo>
                    <a:lnTo>
                      <a:pt x="528992" y="10399"/>
                    </a:lnTo>
                    <a:lnTo>
                      <a:pt x="542373" y="20522"/>
                    </a:lnTo>
                    <a:lnTo>
                      <a:pt x="583728" y="49233"/>
                    </a:lnTo>
                    <a:lnTo>
                      <a:pt x="626757" y="75355"/>
                    </a:lnTo>
                    <a:lnTo>
                      <a:pt x="671303" y="98794"/>
                    </a:lnTo>
                    <a:lnTo>
                      <a:pt x="717208" y="119466"/>
                    </a:lnTo>
                    <a:lnTo>
                      <a:pt x="764292" y="137289"/>
                    </a:lnTo>
                    <a:lnTo>
                      <a:pt x="812372" y="152194"/>
                    </a:lnTo>
                    <a:lnTo>
                      <a:pt x="861274" y="164129"/>
                    </a:lnTo>
                    <a:lnTo>
                      <a:pt x="910821" y="173049"/>
                    </a:lnTo>
                    <a:lnTo>
                      <a:pt x="960822" y="178919"/>
                    </a:lnTo>
                    <a:lnTo>
                      <a:pt x="1011082" y="181718"/>
                    </a:lnTo>
                    <a:lnTo>
                      <a:pt x="1027866" y="181966"/>
                    </a:lnTo>
                    <a:lnTo>
                      <a:pt x="1044645" y="181872"/>
                    </a:lnTo>
                    <a:lnTo>
                      <a:pt x="1094935" y="179533"/>
                    </a:lnTo>
                    <a:lnTo>
                      <a:pt x="1144980" y="174122"/>
                    </a:lnTo>
                    <a:lnTo>
                      <a:pt x="1194601" y="165658"/>
                    </a:lnTo>
                    <a:lnTo>
                      <a:pt x="1243617" y="154171"/>
                    </a:lnTo>
                    <a:lnTo>
                      <a:pt x="1291838" y="139705"/>
                    </a:lnTo>
                    <a:lnTo>
                      <a:pt x="1339077" y="122317"/>
                    </a:lnTo>
                    <a:lnTo>
                      <a:pt x="1385163" y="102070"/>
                    </a:lnTo>
                    <a:lnTo>
                      <a:pt x="1429929" y="79037"/>
                    </a:lnTo>
                    <a:lnTo>
                      <a:pt x="1473202" y="53306"/>
                    </a:lnTo>
                    <a:lnTo>
                      <a:pt x="1514812" y="24980"/>
                    </a:lnTo>
                    <a:lnTo>
                      <a:pt x="1997993" y="690022"/>
                    </a:lnTo>
                    <a:lnTo>
                      <a:pt x="1942892" y="728361"/>
                    </a:lnTo>
                    <a:lnTo>
                      <a:pt x="1886272" y="764419"/>
                    </a:lnTo>
                    <a:lnTo>
                      <a:pt x="1828228" y="798136"/>
                    </a:lnTo>
                    <a:lnTo>
                      <a:pt x="1768854" y="829454"/>
                    </a:lnTo>
                    <a:lnTo>
                      <a:pt x="1708253" y="858324"/>
                    </a:lnTo>
                    <a:lnTo>
                      <a:pt x="1646523" y="884695"/>
                    </a:lnTo>
                    <a:lnTo>
                      <a:pt x="1583768" y="908526"/>
                    </a:lnTo>
                    <a:lnTo>
                      <a:pt x="1520093" y="929773"/>
                    </a:lnTo>
                    <a:lnTo>
                      <a:pt x="1455604" y="948405"/>
                    </a:lnTo>
                    <a:lnTo>
                      <a:pt x="1390407" y="964387"/>
                    </a:lnTo>
                    <a:lnTo>
                      <a:pt x="1324613" y="977696"/>
                    </a:lnTo>
                    <a:lnTo>
                      <a:pt x="1258330" y="988307"/>
                    </a:lnTo>
                    <a:lnTo>
                      <a:pt x="1191669" y="996204"/>
                    </a:lnTo>
                    <a:lnTo>
                      <a:pt x="1124742" y="1001372"/>
                    </a:lnTo>
                    <a:lnTo>
                      <a:pt x="1057659" y="1003805"/>
                    </a:lnTo>
                    <a:lnTo>
                      <a:pt x="1024101" y="1003994"/>
                    </a:lnTo>
                    <a:close/>
                  </a:path>
                </a:pathLst>
              </a:custGeom>
              <a:solidFill>
                <a:srgbClr val="2D8BB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bject 23"/>
              <p:cNvSpPr/>
              <p:nvPr/>
            </p:nvSpPr>
            <p:spPr>
              <a:xfrm>
                <a:off x="2279820" y="7260616"/>
                <a:ext cx="1161415" cy="1915795"/>
              </a:xfrm>
              <a:custGeom>
                <a:avLst/>
                <a:gdLst/>
                <a:ahLst/>
                <a:cxnLst/>
                <a:rect l="l" t="t" r="r" b="b"/>
                <a:pathLst>
                  <a:path w="1161414" h="1915795">
                    <a:moveTo>
                      <a:pt x="677702" y="1915643"/>
                    </a:moveTo>
                    <a:lnTo>
                      <a:pt x="624212" y="1875087"/>
                    </a:lnTo>
                    <a:lnTo>
                      <a:pt x="572423" y="1832380"/>
                    </a:lnTo>
                    <a:lnTo>
                      <a:pt x="522419" y="1787595"/>
                    </a:lnTo>
                    <a:lnTo>
                      <a:pt x="474286" y="1740806"/>
                    </a:lnTo>
                    <a:lnTo>
                      <a:pt x="428102" y="1692092"/>
                    </a:lnTo>
                    <a:lnTo>
                      <a:pt x="383946" y="1641533"/>
                    </a:lnTo>
                    <a:lnTo>
                      <a:pt x="341890" y="1589214"/>
                    </a:lnTo>
                    <a:lnTo>
                      <a:pt x="302006" y="1535220"/>
                    </a:lnTo>
                    <a:lnTo>
                      <a:pt x="264358" y="1479645"/>
                    </a:lnTo>
                    <a:lnTo>
                      <a:pt x="229011" y="1422578"/>
                    </a:lnTo>
                    <a:lnTo>
                      <a:pt x="196022" y="1364117"/>
                    </a:lnTo>
                    <a:lnTo>
                      <a:pt x="165448" y="1304357"/>
                    </a:lnTo>
                    <a:lnTo>
                      <a:pt x="137338" y="1243399"/>
                    </a:lnTo>
                    <a:lnTo>
                      <a:pt x="111740" y="1181344"/>
                    </a:lnTo>
                    <a:lnTo>
                      <a:pt x="88696" y="1118297"/>
                    </a:lnTo>
                    <a:lnTo>
                      <a:pt x="68246" y="1054361"/>
                    </a:lnTo>
                    <a:lnTo>
                      <a:pt x="50422" y="989644"/>
                    </a:lnTo>
                    <a:lnTo>
                      <a:pt x="35256" y="924252"/>
                    </a:lnTo>
                    <a:lnTo>
                      <a:pt x="22771" y="858297"/>
                    </a:lnTo>
                    <a:lnTo>
                      <a:pt x="12989" y="791887"/>
                    </a:lnTo>
                    <a:lnTo>
                      <a:pt x="5926" y="725132"/>
                    </a:lnTo>
                    <a:lnTo>
                      <a:pt x="1594" y="658146"/>
                    </a:lnTo>
                    <a:lnTo>
                      <a:pt x="0" y="591038"/>
                    </a:lnTo>
                    <a:lnTo>
                      <a:pt x="230" y="557480"/>
                    </a:lnTo>
                    <a:lnTo>
                      <a:pt x="2748" y="490387"/>
                    </a:lnTo>
                    <a:lnTo>
                      <a:pt x="7999" y="423480"/>
                    </a:lnTo>
                    <a:lnTo>
                      <a:pt x="15981" y="356815"/>
                    </a:lnTo>
                    <a:lnTo>
                      <a:pt x="26673" y="290559"/>
                    </a:lnTo>
                    <a:lnTo>
                      <a:pt x="40067" y="224768"/>
                    </a:lnTo>
                    <a:lnTo>
                      <a:pt x="56128" y="159605"/>
                    </a:lnTo>
                    <a:lnTo>
                      <a:pt x="74844" y="95126"/>
                    </a:lnTo>
                    <a:lnTo>
                      <a:pt x="96167" y="31490"/>
                    </a:lnTo>
                    <a:lnTo>
                      <a:pt x="107804" y="0"/>
                    </a:lnTo>
                    <a:lnTo>
                      <a:pt x="875934" y="292779"/>
                    </a:lnTo>
                    <a:lnTo>
                      <a:pt x="870116" y="308525"/>
                    </a:lnTo>
                    <a:lnTo>
                      <a:pt x="864623" y="324379"/>
                    </a:lnTo>
                    <a:lnTo>
                      <a:pt x="850096" y="372582"/>
                    </a:lnTo>
                    <a:lnTo>
                      <a:pt x="838550" y="421577"/>
                    </a:lnTo>
                    <a:lnTo>
                      <a:pt x="830023" y="471187"/>
                    </a:lnTo>
                    <a:lnTo>
                      <a:pt x="824548" y="521233"/>
                    </a:lnTo>
                    <a:lnTo>
                      <a:pt x="822148" y="571520"/>
                    </a:lnTo>
                    <a:lnTo>
                      <a:pt x="822032" y="588298"/>
                    </a:lnTo>
                    <a:lnTo>
                      <a:pt x="822260" y="605076"/>
                    </a:lnTo>
                    <a:lnTo>
                      <a:pt x="824995" y="655346"/>
                    </a:lnTo>
                    <a:lnTo>
                      <a:pt x="830803" y="705354"/>
                    </a:lnTo>
                    <a:lnTo>
                      <a:pt x="839660" y="754906"/>
                    </a:lnTo>
                    <a:lnTo>
                      <a:pt x="851534" y="803823"/>
                    </a:lnTo>
                    <a:lnTo>
                      <a:pt x="866381" y="851928"/>
                    </a:lnTo>
                    <a:lnTo>
                      <a:pt x="884145" y="899034"/>
                    </a:lnTo>
                    <a:lnTo>
                      <a:pt x="904756" y="944958"/>
                    </a:lnTo>
                    <a:lnTo>
                      <a:pt x="928140" y="989534"/>
                    </a:lnTo>
                    <a:lnTo>
                      <a:pt x="954211" y="1032602"/>
                    </a:lnTo>
                    <a:lnTo>
                      <a:pt x="982871" y="1073993"/>
                    </a:lnTo>
                    <a:lnTo>
                      <a:pt x="1014006" y="1113546"/>
                    </a:lnTo>
                    <a:lnTo>
                      <a:pt x="1047503" y="1151120"/>
                    </a:lnTo>
                    <a:lnTo>
                      <a:pt x="1083242" y="1186577"/>
                    </a:lnTo>
                    <a:lnTo>
                      <a:pt x="1121085" y="1219781"/>
                    </a:lnTo>
                    <a:lnTo>
                      <a:pt x="1160884" y="1250601"/>
                    </a:lnTo>
                    <a:lnTo>
                      <a:pt x="677702" y="1915643"/>
                    </a:lnTo>
                    <a:close/>
                  </a:path>
                </a:pathLst>
              </a:custGeom>
              <a:solidFill>
                <a:srgbClr val="40B8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object 24"/>
              <p:cNvSpPr/>
              <p:nvPr/>
            </p:nvSpPr>
            <p:spPr>
              <a:xfrm>
                <a:off x="2360278" y="6202102"/>
                <a:ext cx="1564005" cy="1390650"/>
              </a:xfrm>
              <a:custGeom>
                <a:avLst/>
                <a:gdLst/>
                <a:ahLst/>
                <a:cxnLst/>
                <a:rect l="l" t="t" r="r" b="b"/>
                <a:pathLst>
                  <a:path w="1564004" h="1390650">
                    <a:moveTo>
                      <a:pt x="781803" y="1390050"/>
                    </a:moveTo>
                    <a:lnTo>
                      <a:pt x="0" y="1136027"/>
                    </a:lnTo>
                    <a:lnTo>
                      <a:pt x="10281" y="1105418"/>
                    </a:lnTo>
                    <a:lnTo>
                      <a:pt x="21157" y="1075030"/>
                    </a:lnTo>
                    <a:lnTo>
                      <a:pt x="44693" y="1014911"/>
                    </a:lnTo>
                    <a:lnTo>
                      <a:pt x="70570" y="955762"/>
                    </a:lnTo>
                    <a:lnTo>
                      <a:pt x="98748" y="897675"/>
                    </a:lnTo>
                    <a:lnTo>
                      <a:pt x="129184" y="840738"/>
                    </a:lnTo>
                    <a:lnTo>
                      <a:pt x="161831" y="785041"/>
                    </a:lnTo>
                    <a:lnTo>
                      <a:pt x="196639" y="730668"/>
                    </a:lnTo>
                    <a:lnTo>
                      <a:pt x="233553" y="677705"/>
                    </a:lnTo>
                    <a:lnTo>
                      <a:pt x="272518" y="626230"/>
                    </a:lnTo>
                    <a:lnTo>
                      <a:pt x="313473" y="576326"/>
                    </a:lnTo>
                    <a:lnTo>
                      <a:pt x="356354" y="528068"/>
                    </a:lnTo>
                    <a:lnTo>
                      <a:pt x="401096" y="481531"/>
                    </a:lnTo>
                    <a:lnTo>
                      <a:pt x="447630" y="436786"/>
                    </a:lnTo>
                    <a:lnTo>
                      <a:pt x="495884" y="393904"/>
                    </a:lnTo>
                    <a:lnTo>
                      <a:pt x="545783" y="352948"/>
                    </a:lnTo>
                    <a:lnTo>
                      <a:pt x="597251" y="313985"/>
                    </a:lnTo>
                    <a:lnTo>
                      <a:pt x="650208" y="277071"/>
                    </a:lnTo>
                    <a:lnTo>
                      <a:pt x="704574" y="242266"/>
                    </a:lnTo>
                    <a:lnTo>
                      <a:pt x="760263" y="209621"/>
                    </a:lnTo>
                    <a:lnTo>
                      <a:pt x="817190" y="179189"/>
                    </a:lnTo>
                    <a:lnTo>
                      <a:pt x="875267" y="151016"/>
                    </a:lnTo>
                    <a:lnTo>
                      <a:pt x="934405" y="125145"/>
                    </a:lnTo>
                    <a:lnTo>
                      <a:pt x="994513" y="101615"/>
                    </a:lnTo>
                    <a:lnTo>
                      <a:pt x="1055497" y="80465"/>
                    </a:lnTo>
                    <a:lnTo>
                      <a:pt x="1117265" y="61724"/>
                    </a:lnTo>
                    <a:lnTo>
                      <a:pt x="1179719" y="45424"/>
                    </a:lnTo>
                    <a:lnTo>
                      <a:pt x="1242766" y="31589"/>
                    </a:lnTo>
                    <a:lnTo>
                      <a:pt x="1306306" y="20240"/>
                    </a:lnTo>
                    <a:lnTo>
                      <a:pt x="1370243" y="11395"/>
                    </a:lnTo>
                    <a:lnTo>
                      <a:pt x="1434477" y="5068"/>
                    </a:lnTo>
                    <a:lnTo>
                      <a:pt x="1498910" y="1267"/>
                    </a:lnTo>
                    <a:lnTo>
                      <a:pt x="1563442" y="0"/>
                    </a:lnTo>
                    <a:lnTo>
                      <a:pt x="1563525" y="822036"/>
                    </a:lnTo>
                    <a:lnTo>
                      <a:pt x="1531254" y="822673"/>
                    </a:lnTo>
                    <a:lnTo>
                      <a:pt x="1499034" y="824577"/>
                    </a:lnTo>
                    <a:lnTo>
                      <a:pt x="1434941" y="832168"/>
                    </a:lnTo>
                    <a:lnTo>
                      <a:pt x="1371641" y="844765"/>
                    </a:lnTo>
                    <a:lnTo>
                      <a:pt x="1309525" y="862289"/>
                    </a:lnTo>
                    <a:lnTo>
                      <a:pt x="1248975" y="884632"/>
                    </a:lnTo>
                    <a:lnTo>
                      <a:pt x="1190364" y="911656"/>
                    </a:lnTo>
                    <a:lnTo>
                      <a:pt x="1134054" y="943196"/>
                    </a:lnTo>
                    <a:lnTo>
                      <a:pt x="1080392" y="979056"/>
                    </a:lnTo>
                    <a:lnTo>
                      <a:pt x="1029709" y="1019015"/>
                    </a:lnTo>
                    <a:lnTo>
                      <a:pt x="982317" y="1062827"/>
                    </a:lnTo>
                    <a:lnTo>
                      <a:pt x="938508" y="1110223"/>
                    </a:lnTo>
                    <a:lnTo>
                      <a:pt x="898553" y="1160909"/>
                    </a:lnTo>
                    <a:lnTo>
                      <a:pt x="862697" y="1214573"/>
                    </a:lnTo>
                    <a:lnTo>
                      <a:pt x="831162" y="1270886"/>
                    </a:lnTo>
                    <a:lnTo>
                      <a:pt x="804142" y="1329498"/>
                    </a:lnTo>
                    <a:lnTo>
                      <a:pt x="792378" y="1359555"/>
                    </a:lnTo>
                    <a:lnTo>
                      <a:pt x="781803" y="1390050"/>
                    </a:lnTo>
                    <a:close/>
                  </a:path>
                </a:pathLst>
              </a:custGeom>
              <a:solidFill>
                <a:srgbClr val="6BE4E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1" name="CuadroTexto 30">
              <a:extLst>
                <a:ext uri="{FF2B5EF4-FFF2-40B4-BE49-F238E27FC236}">
                  <a16:creationId xmlns:a16="http://schemas.microsoft.com/office/drawing/2014/main" id="{C850354F-F3D7-4044-8570-F4380262020F}"/>
                </a:ext>
              </a:extLst>
            </p:cNvPr>
            <p:cNvSpPr txBox="1"/>
            <p:nvPr/>
          </p:nvSpPr>
          <p:spPr>
            <a:xfrm>
              <a:off x="6826250" y="10150475"/>
              <a:ext cx="546405" cy="369332"/>
            </a:xfrm>
            <a:prstGeom prst="rect">
              <a:avLst/>
            </a:prstGeom>
            <a:noFill/>
          </p:spPr>
          <p:txBody>
            <a:bodyPr wrap="square" rtlCol="0">
              <a:spAutoFit/>
            </a:bodyPr>
            <a:lstStyle/>
            <a:p>
              <a:r>
                <a:rPr lang="es-DO" b="1" dirty="0" smtClean="0">
                  <a:solidFill>
                    <a:srgbClr val="003775"/>
                  </a:solidFill>
                </a:rPr>
                <a:t>50</a:t>
              </a:r>
              <a:endParaRPr lang="es-DO" b="1" dirty="0">
                <a:solidFill>
                  <a:srgbClr val="003775"/>
                </a:solidFill>
              </a:endParaRPr>
            </a:p>
          </p:txBody>
        </p:sp>
      </p:grpSp>
      <p:sp>
        <p:nvSpPr>
          <p:cNvPr id="34" name="object 6"/>
          <p:cNvSpPr txBox="1">
            <a:spLocks/>
          </p:cNvSpPr>
          <p:nvPr/>
        </p:nvSpPr>
        <p:spPr>
          <a:xfrm>
            <a:off x="1395818" y="356181"/>
            <a:ext cx="5119200" cy="604653"/>
          </a:xfrm>
          <a:prstGeom prst="rect">
            <a:avLst/>
          </a:prstGeom>
        </p:spPr>
        <p:txBody>
          <a:bodyPr vert="horz" wrap="square" lIns="0" tIns="103505" rIns="0" bIns="0" rtlCol="0">
            <a:spAutoFit/>
          </a:bodyPr>
          <a:lstStyle>
            <a:lvl1pPr>
              <a:defRPr>
                <a:latin typeface="+mj-lt"/>
                <a:ea typeface="+mj-ea"/>
                <a:cs typeface="+mj-cs"/>
              </a:defRPr>
            </a:lvl1pPr>
          </a:lstStyle>
          <a:p>
            <a:pPr marL="18415" marR="5080" algn="ctr">
              <a:lnSpc>
                <a:spcPts val="3945"/>
              </a:lnSpc>
              <a:spcBef>
                <a:spcPts val="95"/>
              </a:spcBef>
            </a:pPr>
            <a:r>
              <a:rPr lang="es-DO" sz="3400" b="1" spc="150" dirty="0">
                <a:solidFill>
                  <a:srgbClr val="003775"/>
                </a:solidFill>
                <a:latin typeface="Tahoma"/>
                <a:cs typeface="Tahoma"/>
              </a:rPr>
              <a:t>Ejemplo </a:t>
            </a:r>
            <a:r>
              <a:rPr lang="es-DO" sz="3400" b="1" spc="150" dirty="0" smtClean="0">
                <a:solidFill>
                  <a:srgbClr val="003775"/>
                </a:solidFill>
                <a:latin typeface="Tahoma"/>
                <a:cs typeface="Tahoma"/>
              </a:rPr>
              <a:t>gráficos</a:t>
            </a:r>
            <a:endParaRPr lang="es-DO" sz="3400" b="1" spc="150" dirty="0">
              <a:solidFill>
                <a:srgbClr val="003775"/>
              </a:solidFill>
              <a:latin typeface="Tahoma"/>
              <a:cs typeface="Tahom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a 42">
            <a:extLst>
              <a:ext uri="{FF2B5EF4-FFF2-40B4-BE49-F238E27FC236}">
                <a16:creationId xmlns:a16="http://schemas.microsoft.com/office/drawing/2014/main" id="{CE7527A6-183A-4D96-BFFC-520BC1C559AD}"/>
              </a:ext>
            </a:extLst>
          </p:cNvPr>
          <p:cNvGraphicFramePr>
            <a:graphicFrameLocks noGrp="1"/>
          </p:cNvGraphicFramePr>
          <p:nvPr>
            <p:extLst>
              <p:ext uri="{D42A27DB-BD31-4B8C-83A1-F6EECF244321}">
                <p14:modId xmlns:p14="http://schemas.microsoft.com/office/powerpoint/2010/main" val="3692481776"/>
              </p:ext>
            </p:extLst>
          </p:nvPr>
        </p:nvGraphicFramePr>
        <p:xfrm>
          <a:off x="1084502" y="1736746"/>
          <a:ext cx="5731167" cy="4848860"/>
        </p:xfrm>
        <a:graphic>
          <a:graphicData uri="http://schemas.openxmlformats.org/drawingml/2006/table">
            <a:tbl>
              <a:tblPr firstRow="1" bandRow="1">
                <a:tableStyleId>{6E25E649-3F16-4E02-A733-19D2CDBF48F0}</a:tableStyleId>
              </a:tblPr>
              <a:tblGrid>
                <a:gridCol w="1910389">
                  <a:extLst>
                    <a:ext uri="{9D8B030D-6E8A-4147-A177-3AD203B41FA5}">
                      <a16:colId xmlns:a16="http://schemas.microsoft.com/office/drawing/2014/main" val="3956152380"/>
                    </a:ext>
                  </a:extLst>
                </a:gridCol>
                <a:gridCol w="1910389">
                  <a:extLst>
                    <a:ext uri="{9D8B030D-6E8A-4147-A177-3AD203B41FA5}">
                      <a16:colId xmlns:a16="http://schemas.microsoft.com/office/drawing/2014/main" val="3765985500"/>
                    </a:ext>
                  </a:extLst>
                </a:gridCol>
                <a:gridCol w="1910389">
                  <a:extLst>
                    <a:ext uri="{9D8B030D-6E8A-4147-A177-3AD203B41FA5}">
                      <a16:colId xmlns:a16="http://schemas.microsoft.com/office/drawing/2014/main" val="367765950"/>
                    </a:ext>
                  </a:extLst>
                </a:gridCol>
              </a:tblGrid>
              <a:tr h="29633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DO" sz="1400" spc="21" dirty="0" smtClean="0">
                          <a:latin typeface="Times New Roman" panose="02020603050405020304" pitchFamily="18" charset="0"/>
                          <a:ea typeface="Tahoma" panose="020B0604030504040204" pitchFamily="34" charset="0"/>
                          <a:cs typeface="Times New Roman" panose="02020603050405020304" pitchFamily="18" charset="0"/>
                        </a:rPr>
                        <a:t>Título 1</a:t>
                      </a:r>
                      <a:endParaRPr lang="es-DO" sz="1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solidFill>
                      <a:srgbClr val="00206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DO" sz="1400" spc="21" dirty="0" smtClean="0">
                          <a:latin typeface="Times New Roman" panose="02020603050405020304" pitchFamily="18" charset="0"/>
                          <a:ea typeface="Tahoma" panose="020B0604030504040204" pitchFamily="34" charset="0"/>
                          <a:cs typeface="Times New Roman" panose="02020603050405020304" pitchFamily="18" charset="0"/>
                        </a:rPr>
                        <a:t>Título 2</a:t>
                      </a:r>
                      <a:endParaRPr lang="es-DO" sz="1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solidFill>
                      <a:srgbClr val="002060"/>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DO" sz="1400" spc="21" dirty="0" smtClean="0">
                          <a:latin typeface="Times New Roman" panose="02020603050405020304" pitchFamily="18" charset="0"/>
                          <a:ea typeface="Tahoma" panose="020B0604030504040204" pitchFamily="34" charset="0"/>
                          <a:cs typeface="Times New Roman" panose="02020603050405020304" pitchFamily="18" charset="0"/>
                        </a:rPr>
                        <a:t>Título 3</a:t>
                      </a:r>
                      <a:endParaRPr lang="es-DO" sz="14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solidFill>
                      <a:srgbClr val="002060"/>
                    </a:solidFill>
                  </a:tcPr>
                </a:tc>
                <a:extLst>
                  <a:ext uri="{0D108BD9-81ED-4DB2-BD59-A6C34878D82A}">
                    <a16:rowId xmlns:a16="http://schemas.microsoft.com/office/drawing/2014/main" val="1075939546"/>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1" i="0" dirty="0" smtClean="0">
                          <a:solidFill>
                            <a:srgbClr val="4C4747"/>
                          </a:solidFill>
                          <a:effectLst/>
                          <a:latin typeface="Times New Roman" panose="02020603050405020304" pitchFamily="18" charset="0"/>
                          <a:ea typeface="+mn-ea"/>
                          <a:cs typeface="Times New Roman" panose="02020603050405020304" pitchFamily="18" charset="0"/>
                        </a:rPr>
                        <a:t>Lorem Ipsum</a:t>
                      </a:r>
                      <a:r>
                        <a:rPr lang="en-US" sz="1200" b="0" i="0" dirty="0" smtClean="0">
                          <a:solidFill>
                            <a:srgbClr val="4C4747"/>
                          </a:solidFill>
                          <a:effectLst/>
                          <a:latin typeface="Times New Roman" panose="02020603050405020304" pitchFamily="18" charset="0"/>
                          <a:ea typeface="+mn-ea"/>
                          <a:cs typeface="Times New Roman" panose="02020603050405020304" pitchFamily="18" charset="0"/>
                        </a:rPr>
                        <a:t> is simply</a:t>
                      </a:r>
                      <a:endParaRPr lang="en-US" sz="1200" spc="68" dirty="0">
                        <a:solidFill>
                          <a:srgbClr val="4C4747"/>
                        </a:solidFill>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b="0" i="0" dirty="0" smtClean="0">
                          <a:solidFill>
                            <a:srgbClr val="4C4747"/>
                          </a:solidFill>
                          <a:effectLst/>
                          <a:latin typeface="Times New Roman" panose="02020603050405020304" pitchFamily="18" charset="0"/>
                          <a:ea typeface="+mn-ea"/>
                          <a:cs typeface="Times New Roman" panose="02020603050405020304" pitchFamily="18" charset="0"/>
                        </a:rPr>
                        <a:t>Lorem Ipsum is not simply random text</a:t>
                      </a:r>
                      <a:endParaRPr lang="en-US" sz="1200" b="0" i="0" dirty="0">
                        <a:solidFill>
                          <a:srgbClr val="4C4747"/>
                        </a:solidFill>
                        <a:effectLst/>
                        <a:latin typeface="Times New Roman" panose="02020603050405020304" pitchFamily="18" charset="0"/>
                        <a:ea typeface="+mn-ea"/>
                        <a:cs typeface="Times New Roman" panose="02020603050405020304" pitchFamily="18" charset="0"/>
                      </a:endParaRPr>
                    </a:p>
                  </a:txBody>
                  <a:tcPr marL="88900" marR="88900" marT="44450" marB="44450"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s-DO" sz="1200" b="0" i="0" dirty="0" smtClean="0">
                          <a:solidFill>
                            <a:srgbClr val="4C4747"/>
                          </a:solidFill>
                          <a:effectLst/>
                          <a:latin typeface="Times New Roman" panose="02020603050405020304" pitchFamily="18" charset="0"/>
                          <a:ea typeface="+mn-ea"/>
                          <a:cs typeface="Times New Roman" panose="02020603050405020304" pitchFamily="18" charset="0"/>
                        </a:rPr>
                        <a:t>1.10.32</a:t>
                      </a:r>
                      <a:endParaRPr lang="en-US" sz="1200" spc="68" dirty="0">
                        <a:solidFill>
                          <a:srgbClr val="4C4747"/>
                        </a:solidFill>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extLst>
                  <a:ext uri="{0D108BD9-81ED-4DB2-BD59-A6C34878D82A}">
                    <a16:rowId xmlns:a16="http://schemas.microsoft.com/office/drawing/2014/main" val="466511375"/>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a:t>
                      </a:r>
                      <a:r>
                        <a:rPr kumimoji="0" lang="en-US"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 is simply</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 is not simply random text</a:t>
                      </a:r>
                      <a:endParaRPr kumimoji="0" lang="en-US" sz="1200" b="0" i="0" u="none" strike="noStrike" kern="0" cap="none" spc="0" normalizeH="0" baseline="0" noProof="0" dirty="0">
                        <a:ln>
                          <a:noFill/>
                        </a:ln>
                        <a:solidFill>
                          <a:srgbClr val="4C4747"/>
                        </a:solidFill>
                        <a:effectLst/>
                        <a:uLnTx/>
                        <a:uFillTx/>
                        <a:latin typeface="Times New Roman" panose="02020603050405020304" pitchFamily="18" charset="0"/>
                        <a:ea typeface="+mn-ea"/>
                        <a:cs typeface="Times New Roman" panose="02020603050405020304" pitchFamily="18" charset="0"/>
                      </a:endParaRPr>
                    </a:p>
                  </a:txBody>
                  <a:tcPr marL="88900" marR="88900" marT="44450" marB="44450"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DO"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1.10.32</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extLst>
                  <a:ext uri="{0D108BD9-81ED-4DB2-BD59-A6C34878D82A}">
                    <a16:rowId xmlns:a16="http://schemas.microsoft.com/office/drawing/2014/main" val="538284001"/>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a:t>
                      </a:r>
                      <a:r>
                        <a:rPr kumimoji="0" lang="en-US"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 is simply</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 is not simply random text</a:t>
                      </a:r>
                      <a:endParaRPr kumimoji="0" lang="en-US" sz="1200" b="0" i="0" u="none" strike="noStrike" kern="0" cap="none" spc="0" normalizeH="0" baseline="0" noProof="0" dirty="0">
                        <a:ln>
                          <a:noFill/>
                        </a:ln>
                        <a:solidFill>
                          <a:srgbClr val="4C4747"/>
                        </a:solidFill>
                        <a:effectLst/>
                        <a:uLnTx/>
                        <a:uFillTx/>
                        <a:latin typeface="Times New Roman" panose="02020603050405020304" pitchFamily="18" charset="0"/>
                        <a:ea typeface="+mn-ea"/>
                        <a:cs typeface="Times New Roman" panose="02020603050405020304" pitchFamily="18" charset="0"/>
                      </a:endParaRPr>
                    </a:p>
                  </a:txBody>
                  <a:tcPr marL="88900" marR="88900" marT="44450" marB="44450"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DO"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1.10.32</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extLst>
                  <a:ext uri="{0D108BD9-81ED-4DB2-BD59-A6C34878D82A}">
                    <a16:rowId xmlns:a16="http://schemas.microsoft.com/office/drawing/2014/main" val="2749605777"/>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a:t>
                      </a:r>
                      <a:r>
                        <a:rPr kumimoji="0" lang="en-US"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 is simply</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 is not simply random text</a:t>
                      </a:r>
                      <a:endParaRPr kumimoji="0" lang="en-US" sz="1200" b="0" i="0" u="none" strike="noStrike" kern="0" cap="none" spc="0" normalizeH="0" baseline="0" noProof="0" dirty="0">
                        <a:ln>
                          <a:noFill/>
                        </a:ln>
                        <a:solidFill>
                          <a:srgbClr val="4C4747"/>
                        </a:solidFill>
                        <a:effectLst/>
                        <a:uLnTx/>
                        <a:uFillTx/>
                        <a:latin typeface="Times New Roman" panose="02020603050405020304" pitchFamily="18" charset="0"/>
                        <a:ea typeface="+mn-ea"/>
                        <a:cs typeface="Times New Roman" panose="02020603050405020304" pitchFamily="18" charset="0"/>
                      </a:endParaRPr>
                    </a:p>
                  </a:txBody>
                  <a:tcPr marL="88900" marR="88900" marT="44450" marB="44450"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DO"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1.10.32</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extLst>
                  <a:ext uri="{0D108BD9-81ED-4DB2-BD59-A6C34878D82A}">
                    <a16:rowId xmlns:a16="http://schemas.microsoft.com/office/drawing/2014/main" val="305932686"/>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a:t>
                      </a:r>
                      <a:r>
                        <a:rPr kumimoji="0" lang="en-US" sz="1200" b="0"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 is simply</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 is not simply random text</a:t>
                      </a:r>
                      <a:endParaRPr kumimoji="0" lang="en-US" sz="1200" b="0" i="0" u="none" strike="noStrike" kern="0" cap="none" spc="0" normalizeH="0" baseline="0" noProof="0" dirty="0">
                        <a:ln>
                          <a:noFill/>
                        </a:ln>
                        <a:solidFill>
                          <a:srgbClr val="4C4747"/>
                        </a:solidFill>
                        <a:effectLst/>
                        <a:uLnTx/>
                        <a:uFillTx/>
                        <a:latin typeface="Times New Roman" panose="02020603050405020304" pitchFamily="18" charset="0"/>
                        <a:ea typeface="+mn-ea"/>
                        <a:cs typeface="Times New Roman" panose="02020603050405020304" pitchFamily="18" charset="0"/>
                      </a:endParaRPr>
                    </a:p>
                  </a:txBody>
                  <a:tcPr marL="88900" marR="88900" marT="44450" marB="44450"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DO"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1.10.32</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extLst>
                  <a:ext uri="{0D108BD9-81ED-4DB2-BD59-A6C34878D82A}">
                    <a16:rowId xmlns:a16="http://schemas.microsoft.com/office/drawing/2014/main" val="3860789573"/>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a:t>
                      </a:r>
                      <a:r>
                        <a:rPr kumimoji="0" lang="en-US" sz="1200" b="0"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 is simply</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 is not simply random text</a:t>
                      </a:r>
                      <a:endParaRPr kumimoji="0" lang="en-US" sz="1200" b="0" i="0" u="none" strike="noStrike" kern="0" cap="none" spc="0" normalizeH="0" baseline="0" noProof="0" dirty="0">
                        <a:ln>
                          <a:noFill/>
                        </a:ln>
                        <a:solidFill>
                          <a:srgbClr val="4C4747"/>
                        </a:solidFill>
                        <a:effectLst/>
                        <a:uLnTx/>
                        <a:uFillTx/>
                        <a:latin typeface="Times New Roman" panose="02020603050405020304" pitchFamily="18" charset="0"/>
                        <a:ea typeface="+mn-ea"/>
                        <a:cs typeface="Times New Roman" panose="02020603050405020304" pitchFamily="18" charset="0"/>
                      </a:endParaRPr>
                    </a:p>
                  </a:txBody>
                  <a:tcPr marL="88900" marR="88900" marT="44450" marB="44450"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DO"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1.10.32</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extLst>
                  <a:ext uri="{0D108BD9-81ED-4DB2-BD59-A6C34878D82A}">
                    <a16:rowId xmlns:a16="http://schemas.microsoft.com/office/drawing/2014/main" val="1790281216"/>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a:t>
                      </a:r>
                      <a:r>
                        <a:rPr kumimoji="0" lang="en-US" sz="1200" b="0"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 is simply</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 is not simply random text</a:t>
                      </a:r>
                      <a:endParaRPr kumimoji="0" lang="en-US" sz="1200" b="0" i="0" u="none" strike="noStrike" kern="0" cap="none" spc="0" normalizeH="0" baseline="0" noProof="0" dirty="0">
                        <a:ln>
                          <a:noFill/>
                        </a:ln>
                        <a:solidFill>
                          <a:srgbClr val="4C4747"/>
                        </a:solidFill>
                        <a:effectLst/>
                        <a:uLnTx/>
                        <a:uFillTx/>
                        <a:latin typeface="Times New Roman" panose="02020603050405020304" pitchFamily="18" charset="0"/>
                        <a:ea typeface="+mn-ea"/>
                        <a:cs typeface="Times New Roman" panose="02020603050405020304" pitchFamily="18" charset="0"/>
                      </a:endParaRPr>
                    </a:p>
                  </a:txBody>
                  <a:tcPr marL="88900" marR="88900" marT="44450" marB="44450"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DO"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1.10.32</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extLst>
                  <a:ext uri="{0D108BD9-81ED-4DB2-BD59-A6C34878D82A}">
                    <a16:rowId xmlns:a16="http://schemas.microsoft.com/office/drawing/2014/main" val="65871137"/>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a:t>
                      </a:r>
                      <a:r>
                        <a:rPr kumimoji="0" lang="en-US" sz="1200" b="0"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 is simply</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 is not simply random text</a:t>
                      </a:r>
                      <a:endParaRPr kumimoji="0" lang="en-US" sz="1200" b="0" i="0" u="none" strike="noStrike" kern="0" cap="none" spc="0" normalizeH="0" baseline="0" noProof="0" dirty="0">
                        <a:ln>
                          <a:noFill/>
                        </a:ln>
                        <a:solidFill>
                          <a:srgbClr val="4C4747"/>
                        </a:solidFill>
                        <a:effectLst/>
                        <a:uLnTx/>
                        <a:uFillTx/>
                        <a:latin typeface="Times New Roman" panose="02020603050405020304" pitchFamily="18" charset="0"/>
                        <a:ea typeface="+mn-ea"/>
                        <a:cs typeface="Times New Roman" panose="02020603050405020304" pitchFamily="18" charset="0"/>
                      </a:endParaRPr>
                    </a:p>
                  </a:txBody>
                  <a:tcPr marL="88900" marR="88900" marT="44450" marB="44450"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DO"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1.10.32</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extLst>
                  <a:ext uri="{0D108BD9-81ED-4DB2-BD59-A6C34878D82A}">
                    <a16:rowId xmlns:a16="http://schemas.microsoft.com/office/drawing/2014/main" val="801239107"/>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a:t>
                      </a:r>
                      <a:r>
                        <a:rPr kumimoji="0" lang="en-US" sz="1200" b="0"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 is simply</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 is not simply random text</a:t>
                      </a:r>
                      <a:endParaRPr kumimoji="0" lang="en-US" sz="1200" b="0" i="0" u="none" strike="noStrike" kern="0" cap="none" spc="0" normalizeH="0" baseline="0" noProof="0" dirty="0">
                        <a:ln>
                          <a:noFill/>
                        </a:ln>
                        <a:solidFill>
                          <a:srgbClr val="4C4747"/>
                        </a:solidFill>
                        <a:effectLst/>
                        <a:uLnTx/>
                        <a:uFillTx/>
                        <a:latin typeface="Times New Roman" panose="02020603050405020304" pitchFamily="18" charset="0"/>
                        <a:ea typeface="+mn-ea"/>
                        <a:cs typeface="Times New Roman" panose="02020603050405020304" pitchFamily="18" charset="0"/>
                      </a:endParaRPr>
                    </a:p>
                  </a:txBody>
                  <a:tcPr marL="88900" marR="88900" marT="44450" marB="44450"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DO"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1.10.32</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extLst>
                  <a:ext uri="{0D108BD9-81ED-4DB2-BD59-A6C34878D82A}">
                    <a16:rowId xmlns:a16="http://schemas.microsoft.com/office/drawing/2014/main" val="2420407143"/>
                  </a:ext>
                </a:extLst>
              </a:tr>
              <a:tr h="376492">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a:t>
                      </a:r>
                      <a:r>
                        <a:rPr kumimoji="0" lang="en-US"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 is simply</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Lorem Ipsum is not simply random text</a:t>
                      </a:r>
                      <a:endParaRPr kumimoji="0" lang="en-US" sz="1200" b="0" i="0" u="none" strike="noStrike" kern="0" cap="none" spc="0" normalizeH="0" baseline="0" noProof="0" dirty="0">
                        <a:ln>
                          <a:noFill/>
                        </a:ln>
                        <a:solidFill>
                          <a:srgbClr val="4C4747"/>
                        </a:solidFill>
                        <a:effectLst/>
                        <a:uLnTx/>
                        <a:uFillTx/>
                        <a:latin typeface="Times New Roman" panose="02020603050405020304" pitchFamily="18" charset="0"/>
                        <a:ea typeface="+mn-ea"/>
                        <a:cs typeface="Times New Roman" panose="02020603050405020304" pitchFamily="18" charset="0"/>
                      </a:endParaRPr>
                    </a:p>
                  </a:txBody>
                  <a:tcPr marL="88900" marR="88900" marT="44450" marB="44450" anchor="ctr"/>
                </a:tc>
                <a:tc>
                  <a:txBody>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s-DO" sz="1200" b="0" i="0" u="none" strike="noStrike" kern="0" cap="none" spc="0" normalizeH="0" baseline="0" noProof="0" dirty="0" smtClean="0">
                          <a:ln>
                            <a:noFill/>
                          </a:ln>
                          <a:solidFill>
                            <a:srgbClr val="4C4747"/>
                          </a:solidFill>
                          <a:effectLst/>
                          <a:uLnTx/>
                          <a:uFillTx/>
                          <a:latin typeface="Times New Roman" panose="02020603050405020304" pitchFamily="18" charset="0"/>
                          <a:ea typeface="+mn-ea"/>
                          <a:cs typeface="Times New Roman" panose="02020603050405020304" pitchFamily="18" charset="0"/>
                        </a:rPr>
                        <a:t>1.10.32</a:t>
                      </a:r>
                      <a:endParaRPr kumimoji="0" lang="en-US" sz="1200" b="0" i="0" u="none" strike="noStrike" kern="0" cap="none" spc="68" normalizeH="0" baseline="0" noProof="0" dirty="0">
                        <a:ln>
                          <a:noFill/>
                        </a:ln>
                        <a:solidFill>
                          <a:srgbClr val="4C4747"/>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txBody>
                  <a:tcPr marL="88900" marR="88900" marT="44450" marB="44450" anchor="ctr"/>
                </a:tc>
                <a:extLst>
                  <a:ext uri="{0D108BD9-81ED-4DB2-BD59-A6C34878D82A}">
                    <a16:rowId xmlns:a16="http://schemas.microsoft.com/office/drawing/2014/main" val="3949814939"/>
                  </a:ext>
                </a:extLst>
              </a:tr>
            </a:tbl>
          </a:graphicData>
        </a:graphic>
      </p:graphicFrame>
      <p:sp>
        <p:nvSpPr>
          <p:cNvPr id="6" name="Freeform 18">
            <a:extLst>
              <a:ext uri="{FF2B5EF4-FFF2-40B4-BE49-F238E27FC236}">
                <a16:creationId xmlns:a16="http://schemas.microsoft.com/office/drawing/2014/main" id="{11BC65F6-07C8-4E00-9AC4-52BFEC6E555A}"/>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7" name="Freeform 19">
            <a:extLst>
              <a:ext uri="{FF2B5EF4-FFF2-40B4-BE49-F238E27FC236}">
                <a16:creationId xmlns:a16="http://schemas.microsoft.com/office/drawing/2014/main" id="{83EBB525-C3E0-41E3-B4B3-FE834705A1FF}"/>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8" name="Freeform 20">
            <a:extLst>
              <a:ext uri="{FF2B5EF4-FFF2-40B4-BE49-F238E27FC236}">
                <a16:creationId xmlns:a16="http://schemas.microsoft.com/office/drawing/2014/main" id="{FCFC0DE5-0232-496B-B633-A0FF8AD4988A}"/>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9" name="Freeform 21">
            <a:extLst>
              <a:ext uri="{FF2B5EF4-FFF2-40B4-BE49-F238E27FC236}">
                <a16:creationId xmlns:a16="http://schemas.microsoft.com/office/drawing/2014/main" id="{3CF97D69-6BAF-405E-A780-7BE873AF0EDC}"/>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2" name="CuadroTexto 11">
            <a:extLst>
              <a:ext uri="{FF2B5EF4-FFF2-40B4-BE49-F238E27FC236}">
                <a16:creationId xmlns:a16="http://schemas.microsoft.com/office/drawing/2014/main" id="{6F8E318F-D354-4131-992A-9A2DD0C5E056}"/>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51</a:t>
            </a:r>
            <a:endParaRPr lang="es-DO" b="1" dirty="0">
              <a:solidFill>
                <a:srgbClr val="003775"/>
              </a:solidFill>
            </a:endParaRPr>
          </a:p>
        </p:txBody>
      </p:sp>
      <p:sp>
        <p:nvSpPr>
          <p:cNvPr id="13" name="object 6"/>
          <p:cNvSpPr txBox="1">
            <a:spLocks/>
          </p:cNvSpPr>
          <p:nvPr/>
        </p:nvSpPr>
        <p:spPr>
          <a:xfrm>
            <a:off x="1390482" y="646663"/>
            <a:ext cx="5119200" cy="604653"/>
          </a:xfrm>
          <a:prstGeom prst="rect">
            <a:avLst/>
          </a:prstGeom>
        </p:spPr>
        <p:txBody>
          <a:bodyPr vert="horz" wrap="square" lIns="0" tIns="103505" rIns="0" bIns="0" rtlCol="0">
            <a:spAutoFit/>
          </a:bodyPr>
          <a:lstStyle>
            <a:lvl1pPr>
              <a:defRPr>
                <a:latin typeface="+mj-lt"/>
                <a:ea typeface="+mj-ea"/>
                <a:cs typeface="+mj-cs"/>
              </a:defRPr>
            </a:lvl1pPr>
          </a:lstStyle>
          <a:p>
            <a:pPr marL="18415" marR="5080" algn="ctr">
              <a:lnSpc>
                <a:spcPts val="3945"/>
              </a:lnSpc>
              <a:spcBef>
                <a:spcPts val="95"/>
              </a:spcBef>
            </a:pPr>
            <a:r>
              <a:rPr lang="es-DO" sz="3400" b="1" spc="150" dirty="0">
                <a:solidFill>
                  <a:srgbClr val="003775"/>
                </a:solidFill>
                <a:latin typeface="Tahoma"/>
                <a:cs typeface="Tahoma"/>
              </a:rPr>
              <a:t>Ejemplo </a:t>
            </a:r>
            <a:r>
              <a:rPr lang="es-DO" sz="3400" b="1" spc="150" dirty="0" smtClean="0">
                <a:solidFill>
                  <a:srgbClr val="003775"/>
                </a:solidFill>
                <a:latin typeface="Tahoma"/>
                <a:cs typeface="Tahoma"/>
              </a:rPr>
              <a:t>tabla</a:t>
            </a:r>
            <a:endParaRPr lang="es-DO" sz="3400" b="1" spc="150" dirty="0">
              <a:solidFill>
                <a:srgbClr val="003775"/>
              </a:solidFill>
              <a:latin typeface="Tahoma"/>
              <a:cs typeface="Tahoma"/>
            </a:endParaRPr>
          </a:p>
        </p:txBody>
      </p:sp>
      <p:sp>
        <p:nvSpPr>
          <p:cNvPr id="14" name="object 8"/>
          <p:cNvSpPr txBox="1"/>
          <p:nvPr/>
        </p:nvSpPr>
        <p:spPr>
          <a:xfrm>
            <a:off x="1102057" y="7173348"/>
            <a:ext cx="5646335" cy="667785"/>
          </a:xfrm>
          <a:prstGeom prst="rect">
            <a:avLst/>
          </a:prstGeom>
        </p:spPr>
        <p:txBody>
          <a:bodyPr vert="horz" wrap="square" lIns="0" tIns="44107" rIns="0" bIns="0" rtlCol="0">
            <a:spAutoFit/>
          </a:bodyPr>
          <a:lstStyle/>
          <a:p>
            <a:pPr marL="11607" marR="0" lvl="0" indent="0" algn="just" defTabSz="835729" rtl="0" eaLnBrk="1" fontAlgn="auto" latinLnBrk="0" hangingPunct="1">
              <a:lnSpc>
                <a:spcPct val="150000"/>
              </a:lnSpc>
              <a:spcBef>
                <a:spcPts val="347"/>
              </a:spcBef>
              <a:spcAft>
                <a:spcPts val="0"/>
              </a:spcAft>
              <a:buClrTx/>
              <a:buSzTx/>
              <a:buFontTx/>
              <a:buNone/>
              <a:tabLst/>
              <a:defRPr/>
            </a:pPr>
            <a:r>
              <a:rPr kumimoji="0" sz="900" b="0" i="0" u="none" strike="noStrike" kern="1200" cap="none" spc="27"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Nota:</a:t>
            </a:r>
            <a:endParaRPr kumimoji="0" sz="9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1607" marR="4643" lvl="0" indent="0" algn="just" defTabSz="835729" rtl="0" eaLnBrk="1" fontAlgn="auto" latinLnBrk="0" hangingPunct="1">
              <a:lnSpc>
                <a:spcPct val="150000"/>
              </a:lnSpc>
              <a:spcBef>
                <a:spcPts val="0"/>
              </a:spcBef>
              <a:spcAft>
                <a:spcPts val="0"/>
              </a:spcAft>
              <a:buClrTx/>
              <a:buSzTx/>
              <a:buFontTx/>
              <a:buNone/>
              <a:tabLst/>
              <a:defRPr/>
            </a:pPr>
            <a:r>
              <a:rPr kumimoji="0" lang="es-DO" sz="900" b="0" i="0" u="none" strike="noStrike" kern="1200" cap="none" spc="59"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a:t>
            </a:r>
            <a:r>
              <a:rPr kumimoji="0" lang="es-DO" sz="900" b="0" i="0" u="none" strike="noStrike" kern="1200" cap="none" spc="59" normalizeH="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alineación de las cifras dependerá del tipo de dato. Incluir una fila con el total en caso de que aplique.</a:t>
            </a:r>
            <a:endParaRPr kumimoji="0" sz="9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7793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8"/>
          <p:cNvSpPr txBox="1"/>
          <p:nvPr/>
        </p:nvSpPr>
        <p:spPr>
          <a:xfrm>
            <a:off x="1240609" y="3043259"/>
            <a:ext cx="5120640" cy="6106444"/>
          </a:xfrm>
          <a:prstGeom prst="rect">
            <a:avLst/>
          </a:prstGeom>
        </p:spPr>
        <p:txBody>
          <a:bodyPr vert="horz" wrap="square" lIns="0" tIns="12347" rIns="0" bIns="0" rtlCol="0">
            <a:spAutoFit/>
          </a:bodyPr>
          <a:lstStyle/>
          <a:p>
            <a:pPr algn="just">
              <a:lnSpc>
                <a:spcPct val="150000"/>
              </a:lnSpc>
            </a:pPr>
            <a:r>
              <a:rPr lang="es-DO"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El registros de logros relevante en el Sistema de Administración de Memoria (SAMI),  </a:t>
            </a:r>
            <a:r>
              <a:rPr lang="es-DO"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es parte integral del proceso de Rendición de Cuentas.  Este registro constituye el insumo principal para el discurso del primer mandatario ante la Asamblea Nacional. </a:t>
            </a:r>
          </a:p>
          <a:p>
            <a:pPr algn="just">
              <a:lnSpc>
                <a:spcPct val="150000"/>
              </a:lnSpc>
            </a:pPr>
            <a:endParaRPr lang="es-DO" sz="1200" spc="122"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s-DO"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Las instituciones deben registrar los principales </a:t>
            </a:r>
            <a:r>
              <a:rPr lang="es-DO"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logros  o  avances </a:t>
            </a:r>
            <a:r>
              <a:rPr lang="es-DO"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alcanzados durante el año, categorizando según su nivel de impacto.   Este registro debe incluir información cuantitativa sobre el producto o servicio (qué y cuánto), tipo y cantidad de  beneficiarios, </a:t>
            </a:r>
            <a:r>
              <a:rPr lang="es-DO"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inversión y </a:t>
            </a:r>
            <a:r>
              <a:rPr lang="es-DO"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localidad. </a:t>
            </a:r>
            <a:endParaRPr lang="es-DO" sz="1200" spc="122"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es-DO" sz="1200" spc="122"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s-DO" sz="1200" spc="122" dirty="0" smtClean="0">
                <a:solidFill>
                  <a:srgbClr val="4C4747"/>
                </a:solidFill>
                <a:latin typeface="Tahoma" panose="020B0604030504040204" pitchFamily="34" charset="0"/>
                <a:ea typeface="Tahoma" panose="020B0604030504040204" pitchFamily="34" charset="0"/>
                <a:cs typeface="Tahoma" panose="020B0604030504040204" pitchFamily="34" charset="0"/>
              </a:rPr>
              <a:t>Los logros seleccionados, deben registrarse de forma individual en el formulario disponible en el Sistema de Administración de Memorias.  Este registro, además de la importancia que reviste para el proceso, conforma uno de los criterios de evaluación del Indicador de Elaboración de Memorias, con valor de 20 </a:t>
            </a:r>
            <a:r>
              <a:rPr lang="es-DO"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puntos. </a:t>
            </a:r>
          </a:p>
          <a:p>
            <a:pPr algn="just">
              <a:lnSpc>
                <a:spcPct val="150000"/>
              </a:lnSpc>
            </a:pPr>
            <a:endParaRPr lang="es-DO" sz="1200" spc="122"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es-DO" sz="1200" spc="122"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endParaRPr lang="es-DO" sz="1200" spc="122" dirty="0">
              <a:solidFill>
                <a:srgbClr val="4C4747"/>
              </a:solidFill>
              <a:latin typeface="Tahoma" panose="020B0604030504040204" pitchFamily="34" charset="0"/>
              <a:ea typeface="Tahoma" panose="020B0604030504040204" pitchFamily="34" charset="0"/>
              <a:cs typeface="Tahoma" panose="020B0604030504040204" pitchFamily="34" charset="0"/>
            </a:endParaRPr>
          </a:p>
          <a:p>
            <a:r>
              <a:rPr lang="es-DO" dirty="0"/>
              <a:t> </a:t>
            </a:r>
            <a:endParaRPr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2" name="CuadroTexto 1">
            <a:extLst>
              <a:ext uri="{FF2B5EF4-FFF2-40B4-BE49-F238E27FC236}">
                <a16:creationId xmlns:a16="http://schemas.microsoft.com/office/drawing/2014/main" id="{49D3ACCE-C5D0-47C4-B01A-27DA29B0CC7A}"/>
              </a:ext>
            </a:extLst>
          </p:cNvPr>
          <p:cNvSpPr txBox="1"/>
          <p:nvPr/>
        </p:nvSpPr>
        <p:spPr>
          <a:xfrm>
            <a:off x="1217930" y="1463675"/>
            <a:ext cx="5120640" cy="1015663"/>
          </a:xfrm>
          <a:prstGeom prst="rect">
            <a:avLst/>
          </a:prstGeom>
          <a:noFill/>
        </p:spPr>
        <p:txBody>
          <a:bodyPr wrap="square" rtlCol="0">
            <a:spAutoFit/>
          </a:bodyPr>
          <a:lstStyle/>
          <a:p>
            <a:pPr algn="just"/>
            <a:r>
              <a:rPr lang="es-DO" sz="2000" b="1" dirty="0">
                <a:solidFill>
                  <a:srgbClr val="003775"/>
                </a:solidFill>
                <a:latin typeface="Tahoma"/>
                <a:ea typeface="+mj-ea"/>
                <a:cs typeface="Tahoma"/>
              </a:rPr>
              <a:t>Registros de logros relevantes en el Sistema de Administración de Memorias Institucionales. </a:t>
            </a:r>
          </a:p>
        </p:txBody>
      </p:sp>
      <p:sp>
        <p:nvSpPr>
          <p:cNvPr id="4" name="Freeform 18">
            <a:extLst>
              <a:ext uri="{FF2B5EF4-FFF2-40B4-BE49-F238E27FC236}">
                <a16:creationId xmlns:a16="http://schemas.microsoft.com/office/drawing/2014/main" id="{74FA1233-30F6-4609-86DC-B9298AD391C9}"/>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5" name="Freeform 19">
            <a:extLst>
              <a:ext uri="{FF2B5EF4-FFF2-40B4-BE49-F238E27FC236}">
                <a16:creationId xmlns:a16="http://schemas.microsoft.com/office/drawing/2014/main" id="{E6752655-3DEE-4C6E-9ADA-34F030A6F113}"/>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6" name="Freeform 20">
            <a:extLst>
              <a:ext uri="{FF2B5EF4-FFF2-40B4-BE49-F238E27FC236}">
                <a16:creationId xmlns:a16="http://schemas.microsoft.com/office/drawing/2014/main" id="{F3CAD0FF-1FCB-42A5-ABB5-EF1CAC057140}"/>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7" name="Freeform 21">
            <a:extLst>
              <a:ext uri="{FF2B5EF4-FFF2-40B4-BE49-F238E27FC236}">
                <a16:creationId xmlns:a16="http://schemas.microsoft.com/office/drawing/2014/main" id="{753F8DFF-FCC3-4A1C-A436-924DDE6D3E1F}"/>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CuadroTexto 9">
            <a:extLst>
              <a:ext uri="{FF2B5EF4-FFF2-40B4-BE49-F238E27FC236}">
                <a16:creationId xmlns:a16="http://schemas.microsoft.com/office/drawing/2014/main" id="{3CD2F386-49D4-4ECF-B362-A977F8C53ED8}"/>
              </a:ext>
            </a:extLst>
          </p:cNvPr>
          <p:cNvSpPr txBox="1"/>
          <p:nvPr/>
        </p:nvSpPr>
        <p:spPr>
          <a:xfrm>
            <a:off x="6826250" y="10150475"/>
            <a:ext cx="546405" cy="369332"/>
          </a:xfrm>
          <a:prstGeom prst="rect">
            <a:avLst/>
          </a:prstGeom>
          <a:noFill/>
        </p:spPr>
        <p:txBody>
          <a:bodyPr wrap="square" rtlCol="0">
            <a:spAutoFit/>
          </a:bodyPr>
          <a:lstStyle/>
          <a:p>
            <a:r>
              <a:rPr lang="es-DO" b="1" dirty="0" smtClean="0">
                <a:solidFill>
                  <a:srgbClr val="003775"/>
                </a:solidFill>
              </a:rPr>
              <a:t>52</a:t>
            </a:r>
            <a:endParaRPr lang="es-DO" b="1" dirty="0">
              <a:solidFill>
                <a:srgbClr val="003775"/>
              </a:solidFill>
            </a:endParaRPr>
          </a:p>
        </p:txBody>
      </p:sp>
    </p:spTree>
    <p:extLst>
      <p:ext uri="{BB962C8B-B14F-4D97-AF65-F5344CB8AC3E}">
        <p14:creationId xmlns:p14="http://schemas.microsoft.com/office/powerpoint/2010/main" val="1676848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8">
            <a:extLst>
              <a:ext uri="{FF2B5EF4-FFF2-40B4-BE49-F238E27FC236}">
                <a16:creationId xmlns:a16="http://schemas.microsoft.com/office/drawing/2014/main" id="{94202D17-CCA6-4826-BBA1-A964B56DFBB4}"/>
              </a:ext>
            </a:extLst>
          </p:cNvPr>
          <p:cNvSpPr txBox="1"/>
          <p:nvPr/>
        </p:nvSpPr>
        <p:spPr>
          <a:xfrm>
            <a:off x="1601051" y="2615656"/>
            <a:ext cx="4806769" cy="1743619"/>
          </a:xfrm>
          <a:prstGeom prst="rect">
            <a:avLst/>
          </a:prstGeom>
          <a:ln>
            <a:noFill/>
          </a:ln>
        </p:spPr>
        <p:txBody>
          <a:bodyPr vert="horz" wrap="square" lIns="0" tIns="67310" rIns="0" bIns="0" rtlCol="0">
            <a:spAutoFit/>
          </a:bodyPr>
          <a:lstStyle/>
          <a:p>
            <a:pPr marL="12700" marR="0" lvl="0" indent="0" algn="just" defTabSz="914400" rtl="0" eaLnBrk="1" fontAlgn="auto" latinLnBrk="0" hangingPunct="1">
              <a:lnSpc>
                <a:spcPct val="150000"/>
              </a:lnSpc>
              <a:spcBef>
                <a:spcPts val="530"/>
              </a:spcBef>
              <a:spcAft>
                <a:spcPts val="0"/>
              </a:spcAft>
              <a:buClrTx/>
              <a:buSzTx/>
              <a:buFontTx/>
              <a:buNone/>
              <a:tabLst/>
              <a:defRPr/>
            </a:pPr>
            <a:r>
              <a:rPr kumimoji="0" lang="es-DO" sz="1200" b="0" i="0" u="none" strike="noStrike" kern="1200" cap="none" spc="3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DO" sz="1200" b="0" i="0" u="none" strike="noStrike" kern="1200" cap="none" spc="-6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s-DO" sz="1200" b="0" i="0" u="none" strike="noStrike" kern="1200" cap="none" spc="-4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s-DO" sz="1200" b="0"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DO" sz="1200" b="0" i="0" u="none" strike="noStrike" kern="1200" cap="none" spc="-3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s-DO" sz="1200" b="0"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70"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g</a:t>
            </a:r>
            <a:r>
              <a:rPr kumimoji="0" lang="es-DO" sz="1200" b="0" i="0" u="none" strike="noStrike" kern="1200" cap="none" spc="-3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s-DO" sz="1200" b="0" i="0" u="none" strike="noStrike" kern="1200" cap="none" spc="-1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DO" sz="1200" b="0" i="0" u="none" strike="noStrike" kern="1200" cap="none" spc="100"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s-DO" sz="1200" b="0" i="0" u="none" strike="noStrike" kern="1200" cap="none" spc="-1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á</a:t>
            </a:r>
            <a:r>
              <a:rPr kumimoji="0" lang="es-DO" sz="1200" b="0" i="0" u="none" strike="noStrike" kern="1200" cap="none" spc="10"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s-DO" sz="1200" b="0" i="0" u="none" strike="noStrike" kern="1200" cap="none" spc="-10"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s-DO"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s-DO" sz="1200" b="0" i="0" u="none" strike="noStrike" kern="1200" cap="none" spc="-1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lang="es-DO" sz="1200" spc="-110"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10"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s-DO" sz="1200" b="0" i="0" u="none" strike="noStrike" kern="1200" cap="none" spc="-1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DO" sz="1200" b="0" i="0" u="none" strike="noStrike" kern="1200" cap="none" spc="-110"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lang="es-DO" sz="1200" spc="-15" dirty="0">
                <a:solidFill>
                  <a:srgbClr val="4C4747"/>
                </a:solidFill>
                <a:latin typeface="Tahoma" panose="020B0604030504040204" pitchFamily="34" charset="0"/>
                <a:ea typeface="Tahoma" panose="020B0604030504040204" pitchFamily="34" charset="0"/>
                <a:cs typeface="Tahoma" panose="020B0604030504040204" pitchFamily="34" charset="0"/>
              </a:rPr>
              <a:t>ortografía y </a:t>
            </a:r>
            <a:r>
              <a:rPr lang="es-DO" sz="1200" spc="-15" dirty="0" smtClean="0">
                <a:solidFill>
                  <a:srgbClr val="4C4747"/>
                </a:solidFill>
                <a:latin typeface="Tahoma" panose="020B0604030504040204" pitchFamily="34" charset="0"/>
                <a:ea typeface="Tahoma" panose="020B0604030504040204" pitchFamily="34" charset="0"/>
                <a:cs typeface="Tahoma" panose="020B0604030504040204" pitchFamily="34" charset="0"/>
              </a:rPr>
              <a:t>la puntuación</a:t>
            </a:r>
            <a:r>
              <a:rPr lang="es-DO" sz="1200" spc="-15" dirty="0">
                <a:solidFill>
                  <a:srgbClr val="4C4747"/>
                </a:solidFill>
                <a:latin typeface="Tahoma" panose="020B0604030504040204" pitchFamily="34" charset="0"/>
                <a:ea typeface="Tahoma" panose="020B0604030504040204" pitchFamily="34" charset="0"/>
                <a:cs typeface="Tahoma" panose="020B0604030504040204" pitchFamily="34" charset="0"/>
              </a:rPr>
              <a:t>.</a:t>
            </a:r>
          </a:p>
          <a:p>
            <a:pPr marL="12700" marR="5080" lvl="0" indent="0" algn="just" defTabSz="914400" rtl="0" eaLnBrk="1" fontAlgn="auto" latinLnBrk="0" hangingPunct="1">
              <a:lnSpc>
                <a:spcPct val="150000"/>
              </a:lnSpc>
              <a:spcBef>
                <a:spcPts val="0"/>
              </a:spcBef>
              <a:spcAft>
                <a:spcPts val="0"/>
              </a:spcAft>
              <a:buClrTx/>
              <a:buSzTx/>
              <a:buFontTx/>
              <a:buNone/>
              <a:tabLst/>
              <a:defRPr/>
            </a:pPr>
            <a:r>
              <a:rPr kumimoji="0" lang="es-DO" sz="1200" b="0" i="0" u="none" strike="noStrike" kern="1200" cap="none" spc="2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s-DO" sz="1200" b="0"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DO" sz="1200" b="0" i="0" u="none" strike="noStrike" kern="1200" cap="none" spc="-3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s-DO" sz="1200" b="0" i="0" u="none" strike="noStrike" kern="1200" cap="none" spc="2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s-DO" sz="1200" b="0" i="0" u="none" strike="noStrike" kern="1200" cap="none" spc="-3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rr</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DO"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s-DO" sz="1200" b="0"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DO" sz="1200" b="0" i="0" u="none" strike="noStrike" kern="1200" cap="none" spc="10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DO" sz="1200" b="0" i="0" u="none" strike="noStrike" kern="1200" cap="none" spc="5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s-DO" sz="1200" b="0"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DO" sz="1200" b="0" i="0" u="none" strike="noStrike" kern="1200" cap="none" spc="-4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2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s-DO"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DO" sz="1200" b="0" i="0" u="none" strike="noStrike" kern="1200" cap="none" spc="5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DO" sz="1200" b="0" i="0" u="none" strike="noStrike" kern="1200" cap="none" spc="-4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6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s-DO" sz="1200" b="0" i="0" u="none" strike="noStrike" kern="1200" cap="none" spc="5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s-DO" sz="1200" b="0" i="0" u="none" strike="noStrike" kern="1200" cap="none" spc="-2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s-DO" sz="1200" b="0" i="0" u="none" strike="noStrike" kern="1200" cap="none" spc="2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s-DO" sz="1200" b="0" i="0" u="none" strike="noStrike" kern="1200" cap="none" spc="-3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s-DO" sz="1200" b="0" i="0" u="none" strike="noStrike" kern="1200" cap="none" spc="10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s-DO" sz="1200" b="0"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DO"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s-DO" sz="1200" b="0" i="0" u="none" strike="noStrike" kern="1200" cap="none" spc="2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ó</a:t>
            </a:r>
            <a:r>
              <a:rPr kumimoji="0" lang="es-DO" sz="1200" b="0" i="0" u="none" strike="noStrike" kern="1200" cap="none" spc="5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s-DO" sz="1200" b="0" i="0" u="none" strike="noStrike" kern="1200" cap="none" spc="-18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p>
          <a:p>
            <a:pPr marL="12700" marR="5080" lvl="0" indent="0" algn="just" defTabSz="914400" rtl="0" eaLnBrk="1" fontAlgn="auto" latinLnBrk="0" hangingPunct="1">
              <a:lnSpc>
                <a:spcPct val="150000"/>
              </a:lnSpc>
              <a:spcBef>
                <a:spcPts val="0"/>
              </a:spcBef>
              <a:spcAft>
                <a:spcPts val="0"/>
              </a:spcAft>
              <a:buClrTx/>
              <a:buSzTx/>
              <a:buFontTx/>
              <a:buNone/>
              <a:tabLst/>
              <a:defRPr/>
            </a:pPr>
            <a:r>
              <a:rPr kumimoji="0" lang="es-DO" sz="1200" b="0" i="0" u="none" strike="noStrike" kern="1200" cap="none" spc="2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Mantener </a:t>
            </a:r>
            <a:r>
              <a:rPr kumimoji="0" lang="es-DO"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un </a:t>
            </a:r>
            <a:r>
              <a:rPr kumimoji="0" lang="es-DO" sz="1200" b="0" i="0" u="none" strike="noStrike" kern="1200" cap="none" spc="3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mismo </a:t>
            </a:r>
            <a:r>
              <a:rPr kumimoji="0" lang="es-DO" sz="1200" b="0"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hilo </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narrativo </a:t>
            </a:r>
            <a:r>
              <a:rPr kumimoji="0" lang="es-DO" sz="1200" b="0" i="0" u="none" strike="noStrike" kern="1200" cap="none" spc="3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 </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los </a:t>
            </a:r>
            <a:r>
              <a:rPr kumimoji="0" lang="es-DO" sz="1200" b="0" i="0" u="none" strike="noStrike" kern="1200" cap="none" spc="-3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párrafos. </a:t>
            </a:r>
            <a:r>
              <a:rPr kumimoji="0" lang="es-DO" sz="1200" b="0" i="0" u="none" strike="noStrike" kern="1200" cap="none" spc="-2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p>
          <a:p>
            <a:pPr marL="12700" marR="5080" lvl="0" indent="0" algn="just" defTabSz="914400" rtl="0" eaLnBrk="1" fontAlgn="auto" latinLnBrk="0" hangingPunct="1">
              <a:lnSpc>
                <a:spcPct val="150000"/>
              </a:lnSpc>
              <a:spcBef>
                <a:spcPts val="0"/>
              </a:spcBef>
              <a:spcAft>
                <a:spcPts val="0"/>
              </a:spcAft>
              <a:buClrTx/>
              <a:buSzTx/>
              <a:buFontTx/>
              <a:buNone/>
              <a:tabLst/>
              <a:defRPr/>
            </a:pPr>
            <a:r>
              <a:rPr kumimoji="0" lang="es-DO" sz="1200" b="0" i="0" u="none" strike="noStrike" kern="1200" cap="none" spc="3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DO" sz="1200" b="0" i="0" u="none" strike="noStrike" kern="1200" cap="none" spc="-4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DO" sz="1200" b="0" i="0" u="none" strike="noStrike" kern="1200" cap="none" spc="7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g</a:t>
            </a:r>
            <a:r>
              <a:rPr kumimoji="0" lang="es-DO"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s-DO" sz="1200" b="0" i="0" u="none" strike="noStrike" kern="1200" cap="none" spc="-3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s-DO" sz="1200" b="0"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DO" sz="1200" b="0" i="0" u="none" strike="noStrike" kern="1200" cap="none" spc="-3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6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q</a:t>
            </a:r>
            <a:r>
              <a:rPr kumimoji="0" lang="es-DO"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s-DO" sz="1200" b="0" i="0" u="none" strike="noStrike" kern="1200" cap="none" spc="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 el</a:t>
            </a:r>
            <a:r>
              <a:rPr kumimoji="0" lang="es-DO" sz="1200" b="0" i="0" u="none" strike="noStrike" kern="1200" cap="none" spc="-110"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DO" sz="1200" b="0" i="0" u="none" strike="noStrike" kern="1200" cap="none" spc="-7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x</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s-DO" sz="1200" b="0" i="0" u="none" strike="noStrike" kern="1200" cap="none" spc="2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5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s-DO" sz="1200" b="0" i="0" u="none" strike="noStrike" kern="1200" cap="none" spc="2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4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6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DO" sz="1200" b="0" i="0" u="none" strike="noStrike" kern="1200" cap="none" spc="-4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s-DO" sz="1200" b="0" i="0" u="none" strike="noStrike" kern="1200" cap="none" spc="-6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í</a:t>
            </a:r>
            <a:r>
              <a:rPr kumimoji="0" lang="es-DO" sz="1200" b="0"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6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s-DO" sz="1200" b="0" i="0" u="none" strike="noStrike" kern="1200" cap="none" spc="2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s-DO" sz="1200" b="0" i="0" u="none" strike="noStrike" kern="1200" cap="none" spc="-4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6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s-DO"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s-DO" sz="1200" b="0" i="0" u="none" strike="noStrike" kern="1200" cap="none" spc="5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s-DO" sz="1200" b="0" i="0" u="none" strike="noStrike" kern="1200" cap="none" spc="2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s-DO" sz="1200" b="0" i="0" u="none" strike="noStrike" kern="1200" cap="none" spc="-4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6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s-DO" sz="1200" b="0" i="0" u="none" strike="noStrike" kern="1200" cap="none" spc="-3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s-DO" sz="1200" b="0" i="0" u="none" strike="noStrike" kern="1200" cap="none" spc="5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s-DO"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s-DO" sz="1200" b="0" i="0" u="none" strike="noStrike" kern="1200" cap="none" spc="6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s-DO" sz="1200" b="0"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s-DO" sz="1200" b="0" i="0" u="none" strike="noStrike" kern="1200" cap="none" spc="-4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s-DO" sz="1200" b="0" i="0" u="none" strike="noStrike" kern="1200" cap="none" spc="-18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p>
          <a:p>
            <a:pPr marL="12700" marR="5080" lvl="0" indent="0" algn="just" defTabSz="914400" rtl="0" eaLnBrk="1" fontAlgn="auto" latinLnBrk="0" hangingPunct="1">
              <a:lnSpc>
                <a:spcPct val="150000"/>
              </a:lnSpc>
              <a:spcBef>
                <a:spcPts val="0"/>
              </a:spcBef>
              <a:spcAft>
                <a:spcPts val="0"/>
              </a:spcAft>
              <a:buClrTx/>
              <a:buSzTx/>
              <a:buFontTx/>
              <a:buNone/>
              <a:tabLst/>
              <a:defRPr/>
            </a:pP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Convertir</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los</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tecnicismos</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3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lenguaje</a:t>
            </a:r>
            <a:r>
              <a:rPr kumimoji="0" lang="es-DO" sz="1200" b="0" i="0" u="none" strike="noStrike" kern="1200" cap="none" spc="-10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sencillo.</a:t>
            </a:r>
            <a:endParaRPr kumimoji="0" lang="es-DO" sz="12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5080" lvl="0" indent="0" algn="just" defTabSz="914400" rtl="0" eaLnBrk="1" fontAlgn="auto" latinLnBrk="0" hangingPunct="1">
              <a:lnSpc>
                <a:spcPct val="150000"/>
              </a:lnSpc>
              <a:spcBef>
                <a:spcPts val="0"/>
              </a:spcBef>
              <a:spcAft>
                <a:spcPts val="0"/>
              </a:spcAft>
              <a:buClrTx/>
              <a:buSzTx/>
              <a:buFontTx/>
              <a:buNone/>
              <a:tabLst/>
              <a:defRPr/>
            </a:pP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Evitar</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afirmaciones</a:t>
            </a:r>
            <a:r>
              <a:rPr kumimoji="0" lang="es-DO" sz="1200" b="0" i="0" u="none" strike="noStrike" kern="1200" cap="none" spc="-10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4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que</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3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puedan</a:t>
            </a:r>
            <a:r>
              <a:rPr kumimoji="0" lang="es-DO" sz="1200" b="0" i="0" u="none" strike="noStrike" kern="1200" cap="none" spc="-10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prestarse</a:t>
            </a:r>
            <a:r>
              <a:rPr kumimoji="0" lang="es-DO" sz="1200" b="0" i="0" u="none" strike="noStrike" kern="1200" cap="none" spc="-11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1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s-DO" sz="1200" b="0" i="0" u="none" strike="noStrike" kern="1200" cap="none" spc="-10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0"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confusión.</a:t>
            </a:r>
          </a:p>
        </p:txBody>
      </p:sp>
      <p:sp>
        <p:nvSpPr>
          <p:cNvPr id="7" name="object 19">
            <a:extLst>
              <a:ext uri="{FF2B5EF4-FFF2-40B4-BE49-F238E27FC236}">
                <a16:creationId xmlns:a16="http://schemas.microsoft.com/office/drawing/2014/main" id="{AA329553-DB88-45DC-9F5B-D79A54710E4B}"/>
              </a:ext>
            </a:extLst>
          </p:cNvPr>
          <p:cNvSpPr txBox="1"/>
          <p:nvPr/>
        </p:nvSpPr>
        <p:spPr>
          <a:xfrm>
            <a:off x="1620099" y="5266169"/>
            <a:ext cx="4809744" cy="3716402"/>
          </a:xfrm>
          <a:prstGeom prst="rect">
            <a:avLst/>
          </a:prstGeom>
        </p:spPr>
        <p:txBody>
          <a:bodyPr vert="horz" wrap="square" lIns="0" tIns="12700" rIns="0" bIns="0" rtlCol="0">
            <a:spAutoFit/>
          </a:bodyPr>
          <a:lstStyle/>
          <a:p>
            <a:pPr marL="12700" marR="5080" algn="just">
              <a:lnSpc>
                <a:spcPct val="150000"/>
              </a:lnSpc>
              <a:spcBef>
                <a:spcPts val="100"/>
              </a:spcBef>
              <a:spcAft>
                <a:spcPts val="100"/>
              </a:spcAft>
              <a:defRPr/>
            </a:pPr>
            <a:r>
              <a:rPr lang="es-DO" sz="1200" spc="45" dirty="0">
                <a:solidFill>
                  <a:srgbClr val="4C4747"/>
                </a:solidFill>
                <a:latin typeface="Tahoma" panose="020B0604030504040204" pitchFamily="34" charset="0"/>
                <a:ea typeface="Tahoma" panose="020B0604030504040204" pitchFamily="34" charset="0"/>
                <a:cs typeface="Tahoma" panose="020B0604030504040204" pitchFamily="34" charset="0"/>
              </a:rPr>
              <a:t>Validar </a:t>
            </a:r>
            <a:r>
              <a:rPr lang="es-DO"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la portada y contra portada y confirmar que es la </a:t>
            </a:r>
            <a:r>
              <a:rPr lang="es-DO" sz="1200" spc="45" dirty="0">
                <a:solidFill>
                  <a:srgbClr val="4C4747"/>
                </a:solidFill>
                <a:latin typeface="Tahoma" panose="020B0604030504040204" pitchFamily="34" charset="0"/>
                <a:ea typeface="Tahoma" panose="020B0604030504040204" pitchFamily="34" charset="0"/>
                <a:cs typeface="Tahoma" panose="020B0604030504040204" pitchFamily="34" charset="0"/>
              </a:rPr>
              <a:t>apropiada para mi institución</a:t>
            </a:r>
            <a:r>
              <a:rPr lang="es-DO"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endParaRPr lang="es-DO" sz="1100" spc="45" dirty="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5080" lvl="0" algn="just">
              <a:lnSpc>
                <a:spcPct val="150000"/>
              </a:lnSpc>
              <a:spcBef>
                <a:spcPts val="100"/>
              </a:spcBef>
              <a:spcAft>
                <a:spcPts val="100"/>
              </a:spcAft>
              <a:defRPr/>
            </a:pPr>
            <a:r>
              <a:rPr kumimoji="0" lang="es-DO" sz="1200" b="0" i="0" u="none" strike="noStrike" kern="1200" cap="none" spc="45"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Revisar</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tipo, tamaño y </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color </a:t>
            </a: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de las </a:t>
            </a:r>
            <a:r>
              <a:rPr kumimoji="0" lang="es-DO" sz="1200" b="0" i="0" u="none" strike="noStrike" kern="1200" cap="none" spc="45"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letras</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El tipo de letra es Times</a:t>
            </a:r>
            <a:r>
              <a:rPr kumimoji="0" lang="es-DO" sz="1200" b="0" i="0" u="none" strike="noStrike" kern="1200" cap="none" spc="45" normalizeH="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New </a:t>
            </a:r>
            <a:r>
              <a:rPr kumimoji="0" lang="en-US" sz="1200" b="0" i="0" u="none" strike="noStrike" kern="1200" cap="none" spc="45" normalizeH="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Roman</a:t>
            </a:r>
            <a:r>
              <a:rPr lang="es-DO"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 e</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 </a:t>
            </a: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color </a:t>
            </a:r>
            <a:r>
              <a:rPr lang="es-DO" sz="1200" spc="45" dirty="0">
                <a:solidFill>
                  <a:srgbClr val="4C4747"/>
                </a:solidFill>
                <a:latin typeface="Tahoma" panose="020B0604030504040204" pitchFamily="34" charset="0"/>
                <a:ea typeface="Tahoma" panose="020B0604030504040204" pitchFamily="34" charset="0"/>
                <a:cs typeface="Tahoma" panose="020B0604030504040204" pitchFamily="34" charset="0"/>
              </a:rPr>
              <a:t>e</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s </a:t>
            </a: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gris, código: #767171</a:t>
            </a:r>
            <a:r>
              <a:rPr kumimoji="0" lang="en-US"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y para el </a:t>
            </a:r>
            <a:r>
              <a:rPr lang="en-U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color dorado </a:t>
            </a:r>
            <a:r>
              <a:rPr lang="es-DO"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Código</a:t>
            </a:r>
            <a:r>
              <a:rPr lang="en-US"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 #213183136</a:t>
            </a:r>
            <a:r>
              <a:rPr lang="en-U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Tamaño</a:t>
            </a:r>
            <a:r>
              <a:rPr lang="en-US"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n-U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en </a:t>
            </a:r>
            <a:r>
              <a:rPr lang="es-DO"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títulos</a:t>
            </a:r>
            <a:r>
              <a:rPr lang="en-US"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n-U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14, </a:t>
            </a:r>
            <a:r>
              <a:rPr lang="es-DO"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subtítulos</a:t>
            </a:r>
            <a:r>
              <a:rPr lang="en-US"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n-U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y </a:t>
            </a:r>
            <a:r>
              <a:rPr lang="es-DO"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cuerpo</a:t>
            </a:r>
            <a:r>
              <a:rPr lang="en-US"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n-U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12.</a:t>
            </a:r>
          </a:p>
          <a:p>
            <a:pPr marL="12700" marR="5080" algn="just">
              <a:lnSpc>
                <a:spcPct val="150000"/>
              </a:lnSpc>
              <a:spcBef>
                <a:spcPts val="100"/>
              </a:spcBef>
              <a:spcAft>
                <a:spcPts val="100"/>
              </a:spcAft>
              <a:defRPr/>
            </a:pPr>
            <a:r>
              <a:rPr lang="es-E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Cumple con el interlineado de 1.5; los </a:t>
            </a:r>
            <a:r>
              <a:rPr lang="es-ES"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márgenes</a:t>
            </a:r>
            <a:r>
              <a:rPr lang="pt-BR"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pt-BR" sz="1200" spc="45" dirty="0">
                <a:solidFill>
                  <a:srgbClr val="4C4747"/>
                </a:solidFill>
                <a:latin typeface="Tahoma" panose="020B0604030504040204" pitchFamily="34" charset="0"/>
                <a:ea typeface="Tahoma" panose="020B0604030504040204" pitchFamily="34" charset="0"/>
                <a:cs typeface="Tahoma" panose="020B0604030504040204" pitchFamily="34" charset="0"/>
              </a:rPr>
              <a:t>superior e inferior 2.54 cm (equivalente a 1 </a:t>
            </a:r>
            <a:r>
              <a:rPr lang="es-DO" sz="1200" spc="45" dirty="0">
                <a:solidFill>
                  <a:srgbClr val="4C4747"/>
                </a:solidFill>
                <a:latin typeface="Tahoma" panose="020B0604030504040204" pitchFamily="34" charset="0"/>
                <a:ea typeface="Tahoma" panose="020B0604030504040204" pitchFamily="34" charset="0"/>
                <a:cs typeface="Tahoma" panose="020B0604030504040204" pitchFamily="34" charset="0"/>
              </a:rPr>
              <a:t>pulgada</a:t>
            </a:r>
            <a:r>
              <a:rPr lang="pt-BR" sz="1200" spc="45" dirty="0">
                <a:solidFill>
                  <a:srgbClr val="4C4747"/>
                </a:solidFill>
                <a:latin typeface="Tahoma" panose="020B0604030504040204" pitchFamily="34" charset="0"/>
                <a:ea typeface="Tahoma" panose="020B0604030504040204" pitchFamily="34" charset="0"/>
                <a:cs typeface="Tahoma" panose="020B0604030504040204" pitchFamily="34" charset="0"/>
              </a:rPr>
              <a:t>) y </a:t>
            </a:r>
            <a:r>
              <a:rPr lang="es-DO"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márgenes </a:t>
            </a:r>
            <a:r>
              <a:rPr lang="es-ES"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izquierdo </a:t>
            </a:r>
            <a:r>
              <a:rPr lang="es-E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y derecho 3.81 cm (equivalente a 1.5 pulgadas</a:t>
            </a:r>
            <a:r>
              <a:rPr lang="es-ES"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a:t>
            </a:r>
            <a:endParaRPr lang="en-US" sz="1200" spc="50" dirty="0" smtClean="0">
              <a:solidFill>
                <a:srgbClr val="4C4747"/>
              </a:solidFill>
              <a:latin typeface="Tahoma" panose="020B0604030504040204" pitchFamily="34" charset="0"/>
              <a:ea typeface="Tahoma" panose="020B0604030504040204" pitchFamily="34" charset="0"/>
              <a:cs typeface="Tahoma" panose="020B0604030504040204" pitchFamily="34" charset="0"/>
            </a:endParaRPr>
          </a:p>
          <a:p>
            <a:pPr marL="12700" marR="5080" lvl="0" algn="just">
              <a:lnSpc>
                <a:spcPct val="150000"/>
              </a:lnSpc>
              <a:spcBef>
                <a:spcPts val="100"/>
              </a:spcBef>
              <a:spcAft>
                <a:spcPts val="100"/>
              </a:spcAft>
              <a:defRPr/>
            </a:pPr>
            <a:r>
              <a:rPr kumimoji="0" lang="es-DO"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Usar</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correctamente la numeración de página, con cúpula en </a:t>
            </a:r>
            <a:r>
              <a:rPr kumimoji="0" lang="es-DO" sz="1200" b="0" i="0" u="none" strike="noStrike" kern="1200" cap="none" spc="45"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azul</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centralizada y líneas rojas a derecha e </a:t>
            </a:r>
            <a:r>
              <a:rPr kumimoji="0" lang="es-DO" sz="1200" b="0" i="0" u="none" strike="noStrike" kern="1200" cap="none" spc="45"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izquierda</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s-DO"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5080" lvl="0" algn="just">
              <a:lnSpc>
                <a:spcPct val="150000"/>
              </a:lnSpc>
              <a:spcBef>
                <a:spcPts val="100"/>
              </a:spcBef>
              <a:spcAft>
                <a:spcPts val="100"/>
              </a:spcAft>
              <a:defRPr/>
            </a:pPr>
            <a:r>
              <a:rPr lang="es-DO" sz="1200" spc="45" noProof="0" dirty="0" smtClean="0">
                <a:solidFill>
                  <a:srgbClr val="4C4747"/>
                </a:solidFill>
                <a:latin typeface="Tahoma" panose="020B0604030504040204" pitchFamily="34" charset="0"/>
                <a:ea typeface="Tahoma" panose="020B0604030504040204" pitchFamily="34" charset="0"/>
                <a:cs typeface="Tahoma" panose="020B0604030504040204" pitchFamily="34" charset="0"/>
              </a:rPr>
              <a:t>Los gráficos y tablas cumplen con la paleta de colores establecida.</a:t>
            </a:r>
            <a:endPar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object 20">
            <a:extLst>
              <a:ext uri="{FF2B5EF4-FFF2-40B4-BE49-F238E27FC236}">
                <a16:creationId xmlns:a16="http://schemas.microsoft.com/office/drawing/2014/main" id="{13AB6DFA-748C-40D7-88A0-7DF36A5253D7}"/>
              </a:ext>
            </a:extLst>
          </p:cNvPr>
          <p:cNvSpPr txBox="1">
            <a:spLocks noGrp="1"/>
          </p:cNvSpPr>
          <p:nvPr>
            <p:ph type="title"/>
          </p:nvPr>
        </p:nvSpPr>
        <p:spPr>
          <a:xfrm>
            <a:off x="1323382" y="548575"/>
            <a:ext cx="5029835" cy="535403"/>
          </a:xfrm>
          <a:prstGeom prst="rect">
            <a:avLst/>
          </a:prstGeom>
        </p:spPr>
        <p:txBody>
          <a:bodyPr vert="horz" wrap="square" lIns="0" tIns="12065" rIns="0" bIns="0" rtlCol="0">
            <a:spAutoFit/>
          </a:bodyPr>
          <a:lstStyle/>
          <a:p>
            <a:pPr marL="12700" algn="ctr">
              <a:lnSpc>
                <a:spcPct val="100000"/>
              </a:lnSpc>
              <a:spcBef>
                <a:spcPts val="95"/>
              </a:spcBef>
            </a:pPr>
            <a:r>
              <a:rPr sz="3400" spc="150" dirty="0"/>
              <a:t>Autoevaluación</a:t>
            </a:r>
          </a:p>
        </p:txBody>
      </p:sp>
      <p:sp>
        <p:nvSpPr>
          <p:cNvPr id="10" name="object 24">
            <a:extLst>
              <a:ext uri="{FF2B5EF4-FFF2-40B4-BE49-F238E27FC236}">
                <a16:creationId xmlns:a16="http://schemas.microsoft.com/office/drawing/2014/main" id="{E207901B-0CB4-4D0C-8B7E-C53E986F190B}"/>
              </a:ext>
            </a:extLst>
          </p:cNvPr>
          <p:cNvSpPr txBox="1"/>
          <p:nvPr/>
        </p:nvSpPr>
        <p:spPr>
          <a:xfrm>
            <a:off x="1377985" y="1455931"/>
            <a:ext cx="5029835" cy="360680"/>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2200" b="0" i="0" u="none" strike="noStrike" kern="1200" cap="none" spc="105" normalizeH="0" baseline="0" noProof="0" dirty="0">
                <a:ln>
                  <a:noFill/>
                </a:ln>
                <a:solidFill>
                  <a:srgbClr val="4C4747"/>
                </a:solidFill>
                <a:effectLst/>
                <a:uLnTx/>
                <a:uFillTx/>
                <a:latin typeface="Tahoma"/>
                <a:ea typeface="+mn-ea"/>
                <a:cs typeface="Tahoma"/>
              </a:rPr>
              <a:t>Lista</a:t>
            </a:r>
            <a:r>
              <a:rPr kumimoji="0" sz="2200" b="0" i="0" u="none" strike="noStrike" kern="1200" cap="none" spc="-160" normalizeH="0" baseline="0" noProof="0" dirty="0">
                <a:ln>
                  <a:noFill/>
                </a:ln>
                <a:solidFill>
                  <a:srgbClr val="4C4747"/>
                </a:solidFill>
                <a:effectLst/>
                <a:uLnTx/>
                <a:uFillTx/>
                <a:latin typeface="Tahoma"/>
                <a:ea typeface="+mn-ea"/>
                <a:cs typeface="Tahoma"/>
              </a:rPr>
              <a:t> </a:t>
            </a:r>
            <a:r>
              <a:rPr kumimoji="0" sz="2200" b="0" i="0" u="none" strike="noStrike" kern="1200" cap="none" spc="204" normalizeH="0" baseline="0" noProof="0" dirty="0">
                <a:ln>
                  <a:noFill/>
                </a:ln>
                <a:solidFill>
                  <a:srgbClr val="4C4747"/>
                </a:solidFill>
                <a:effectLst/>
                <a:uLnTx/>
                <a:uFillTx/>
                <a:latin typeface="Tahoma"/>
                <a:ea typeface="+mn-ea"/>
                <a:cs typeface="Tahoma"/>
              </a:rPr>
              <a:t>de</a:t>
            </a:r>
            <a:r>
              <a:rPr kumimoji="0" sz="2200" b="0" i="0" u="none" strike="noStrike" kern="1200" cap="none" spc="-155" normalizeH="0" baseline="0" noProof="0" dirty="0">
                <a:ln>
                  <a:noFill/>
                </a:ln>
                <a:solidFill>
                  <a:srgbClr val="4C4747"/>
                </a:solidFill>
                <a:effectLst/>
                <a:uLnTx/>
                <a:uFillTx/>
                <a:latin typeface="Tahoma"/>
                <a:ea typeface="+mn-ea"/>
                <a:cs typeface="Tahoma"/>
              </a:rPr>
              <a:t> </a:t>
            </a:r>
            <a:r>
              <a:rPr kumimoji="0" sz="2200" b="0" i="0" u="none" strike="noStrike" kern="1200" cap="none" spc="135" normalizeH="0" baseline="0" noProof="0" dirty="0">
                <a:ln>
                  <a:noFill/>
                </a:ln>
                <a:solidFill>
                  <a:srgbClr val="4C4747"/>
                </a:solidFill>
                <a:effectLst/>
                <a:uLnTx/>
                <a:uFillTx/>
                <a:latin typeface="Tahoma"/>
                <a:ea typeface="+mn-ea"/>
                <a:cs typeface="Tahoma"/>
              </a:rPr>
              <a:t>verificación</a:t>
            </a:r>
            <a:endParaRPr kumimoji="0" sz="2200" b="0" i="0" u="none" strike="noStrike" kern="1200" cap="none" spc="0" normalizeH="0" baseline="0" noProof="0" dirty="0">
              <a:ln>
                <a:noFill/>
              </a:ln>
              <a:solidFill>
                <a:srgbClr val="4C4747"/>
              </a:solidFill>
              <a:effectLst/>
              <a:uLnTx/>
              <a:uFillTx/>
              <a:latin typeface="Tahoma"/>
              <a:ea typeface="+mn-ea"/>
              <a:cs typeface="Tahoma"/>
            </a:endParaRPr>
          </a:p>
        </p:txBody>
      </p:sp>
      <p:grpSp>
        <p:nvGrpSpPr>
          <p:cNvPr id="13" name="Grupo 12">
            <a:extLst>
              <a:ext uri="{FF2B5EF4-FFF2-40B4-BE49-F238E27FC236}">
                <a16:creationId xmlns:a16="http://schemas.microsoft.com/office/drawing/2014/main" id="{FF93E52C-C544-4D10-A887-22AAEDCBE60F}"/>
              </a:ext>
            </a:extLst>
          </p:cNvPr>
          <p:cNvGrpSpPr/>
          <p:nvPr/>
        </p:nvGrpSpPr>
        <p:grpSpPr>
          <a:xfrm>
            <a:off x="1001342" y="2134515"/>
            <a:ext cx="5486400" cy="433098"/>
            <a:chOff x="1261545" y="2004150"/>
            <a:chExt cx="5486400" cy="433098"/>
          </a:xfrm>
        </p:grpSpPr>
        <p:grpSp>
          <p:nvGrpSpPr>
            <p:cNvPr id="14" name="Grupo 13">
              <a:extLst>
                <a:ext uri="{FF2B5EF4-FFF2-40B4-BE49-F238E27FC236}">
                  <a16:creationId xmlns:a16="http://schemas.microsoft.com/office/drawing/2014/main" id="{AF72C793-67D0-4254-A6DB-0375AF295B0D}"/>
                </a:ext>
              </a:extLst>
            </p:cNvPr>
            <p:cNvGrpSpPr/>
            <p:nvPr/>
          </p:nvGrpSpPr>
          <p:grpSpPr>
            <a:xfrm>
              <a:off x="1261545" y="2004150"/>
              <a:ext cx="5486400" cy="433098"/>
              <a:chOff x="1331267" y="1948898"/>
              <a:chExt cx="5486400" cy="433098"/>
            </a:xfrm>
          </p:grpSpPr>
          <p:grpSp>
            <p:nvGrpSpPr>
              <p:cNvPr id="16" name="Grupo 15">
                <a:extLst>
                  <a:ext uri="{FF2B5EF4-FFF2-40B4-BE49-F238E27FC236}">
                    <a16:creationId xmlns:a16="http://schemas.microsoft.com/office/drawing/2014/main" id="{1D9131FB-4F9F-4153-A713-AFEC2CF4D658}"/>
                  </a:ext>
                </a:extLst>
              </p:cNvPr>
              <p:cNvGrpSpPr/>
              <p:nvPr/>
            </p:nvGrpSpPr>
            <p:grpSpPr>
              <a:xfrm>
                <a:off x="1331267" y="2010521"/>
                <a:ext cx="5486400" cy="371475"/>
                <a:chOff x="1261545" y="2010641"/>
                <a:chExt cx="5486400" cy="371475"/>
              </a:xfrm>
            </p:grpSpPr>
            <p:sp>
              <p:nvSpPr>
                <p:cNvPr id="18" name="object 7">
                  <a:extLst>
                    <a:ext uri="{FF2B5EF4-FFF2-40B4-BE49-F238E27FC236}">
                      <a16:creationId xmlns:a16="http://schemas.microsoft.com/office/drawing/2014/main" id="{F867269F-67A5-40FB-9EAB-8EBB8256665C}"/>
                    </a:ext>
                  </a:extLst>
                </p:cNvPr>
                <p:cNvSpPr/>
                <p:nvPr/>
              </p:nvSpPr>
              <p:spPr>
                <a:xfrm>
                  <a:off x="1261545" y="2010641"/>
                  <a:ext cx="5486400" cy="371475"/>
                </a:xfrm>
                <a:custGeom>
                  <a:avLst/>
                  <a:gdLst/>
                  <a:ahLst/>
                  <a:cxnLst/>
                  <a:rect l="l" t="t" r="r" b="b"/>
                  <a:pathLst>
                    <a:path w="4996180" h="371475">
                      <a:moveTo>
                        <a:pt x="4996159" y="371163"/>
                      </a:moveTo>
                      <a:lnTo>
                        <a:pt x="0" y="371163"/>
                      </a:lnTo>
                      <a:lnTo>
                        <a:pt x="0" y="0"/>
                      </a:lnTo>
                      <a:lnTo>
                        <a:pt x="4996159" y="0"/>
                      </a:lnTo>
                      <a:lnTo>
                        <a:pt x="4996159" y="371163"/>
                      </a:lnTo>
                      <a:close/>
                    </a:path>
                  </a:pathLst>
                </a:custGeom>
                <a:solidFill>
                  <a:schemeClr val="tx2">
                    <a:lumMod val="60000"/>
                    <a:lumOff val="40000"/>
                    <a:alpha val="51759"/>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Rectángulo 18">
                  <a:extLst>
                    <a:ext uri="{FF2B5EF4-FFF2-40B4-BE49-F238E27FC236}">
                      <a16:creationId xmlns:a16="http://schemas.microsoft.com/office/drawing/2014/main" id="{E2B5B108-8E3C-4063-8BEA-330C15C738F7}"/>
                    </a:ext>
                  </a:extLst>
                </p:cNvPr>
                <p:cNvSpPr/>
                <p:nvPr/>
              </p:nvSpPr>
              <p:spPr>
                <a:xfrm>
                  <a:off x="1452912" y="2053233"/>
                  <a:ext cx="278587" cy="278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7" name="object 9">
                <a:extLst>
                  <a:ext uri="{FF2B5EF4-FFF2-40B4-BE49-F238E27FC236}">
                    <a16:creationId xmlns:a16="http://schemas.microsoft.com/office/drawing/2014/main" id="{90892235-8103-4505-BBF8-EE332BEF6F3E}"/>
                  </a:ext>
                </a:extLst>
              </p:cNvPr>
              <p:cNvSpPr/>
              <p:nvPr/>
            </p:nvSpPr>
            <p:spPr>
              <a:xfrm>
                <a:off x="1581266" y="1948898"/>
                <a:ext cx="291078" cy="375168"/>
              </a:xfrm>
              <a:custGeom>
                <a:avLst/>
                <a:gdLst/>
                <a:ahLst/>
                <a:cxnLst/>
                <a:rect l="l" t="t" r="r" b="b"/>
                <a:pathLst>
                  <a:path w="257175" h="331469">
                    <a:moveTo>
                      <a:pt x="79766" y="331302"/>
                    </a:moveTo>
                    <a:lnTo>
                      <a:pt x="77411" y="331010"/>
                    </a:lnTo>
                    <a:lnTo>
                      <a:pt x="74468" y="330719"/>
                    </a:lnTo>
                    <a:lnTo>
                      <a:pt x="70935" y="330719"/>
                    </a:lnTo>
                    <a:lnTo>
                      <a:pt x="68286" y="328971"/>
                    </a:lnTo>
                    <a:lnTo>
                      <a:pt x="67698" y="328388"/>
                    </a:lnTo>
                    <a:lnTo>
                      <a:pt x="62105" y="328388"/>
                    </a:lnTo>
                    <a:lnTo>
                      <a:pt x="58868" y="324600"/>
                    </a:lnTo>
                    <a:lnTo>
                      <a:pt x="52686" y="319064"/>
                    </a:lnTo>
                    <a:lnTo>
                      <a:pt x="50920" y="315276"/>
                    </a:lnTo>
                    <a:lnTo>
                      <a:pt x="49449" y="310613"/>
                    </a:lnTo>
                    <a:lnTo>
                      <a:pt x="49154" y="309448"/>
                    </a:lnTo>
                    <a:lnTo>
                      <a:pt x="48566" y="308574"/>
                    </a:lnTo>
                    <a:lnTo>
                      <a:pt x="44445" y="303620"/>
                    </a:lnTo>
                    <a:lnTo>
                      <a:pt x="41501" y="298084"/>
                    </a:lnTo>
                    <a:lnTo>
                      <a:pt x="39147" y="291965"/>
                    </a:lnTo>
                    <a:lnTo>
                      <a:pt x="37969" y="289051"/>
                    </a:lnTo>
                    <a:lnTo>
                      <a:pt x="35026" y="283806"/>
                    </a:lnTo>
                    <a:lnTo>
                      <a:pt x="31788" y="276813"/>
                    </a:lnTo>
                    <a:lnTo>
                      <a:pt x="28551" y="269528"/>
                    </a:lnTo>
                    <a:lnTo>
                      <a:pt x="25607" y="262244"/>
                    </a:lnTo>
                    <a:lnTo>
                      <a:pt x="23252" y="256708"/>
                    </a:lnTo>
                    <a:lnTo>
                      <a:pt x="21486" y="251171"/>
                    </a:lnTo>
                    <a:lnTo>
                      <a:pt x="19426" y="245635"/>
                    </a:lnTo>
                    <a:lnTo>
                      <a:pt x="19426" y="245344"/>
                    </a:lnTo>
                    <a:lnTo>
                      <a:pt x="19132" y="244761"/>
                    </a:lnTo>
                    <a:lnTo>
                      <a:pt x="19132" y="237768"/>
                    </a:lnTo>
                    <a:lnTo>
                      <a:pt x="15894" y="231649"/>
                    </a:lnTo>
                    <a:lnTo>
                      <a:pt x="14128" y="225238"/>
                    </a:lnTo>
                    <a:lnTo>
                      <a:pt x="12950" y="219993"/>
                    </a:lnTo>
                    <a:lnTo>
                      <a:pt x="10890" y="214749"/>
                    </a:lnTo>
                    <a:lnTo>
                      <a:pt x="10301" y="209504"/>
                    </a:lnTo>
                    <a:lnTo>
                      <a:pt x="9349" y="202729"/>
                    </a:lnTo>
                    <a:lnTo>
                      <a:pt x="7983" y="195954"/>
                    </a:lnTo>
                    <a:lnTo>
                      <a:pt x="6452" y="189180"/>
                    </a:lnTo>
                    <a:lnTo>
                      <a:pt x="5003" y="182405"/>
                    </a:lnTo>
                    <a:lnTo>
                      <a:pt x="4415" y="179200"/>
                    </a:lnTo>
                    <a:lnTo>
                      <a:pt x="3532" y="175703"/>
                    </a:lnTo>
                    <a:lnTo>
                      <a:pt x="2060" y="172789"/>
                    </a:lnTo>
                    <a:lnTo>
                      <a:pt x="0" y="169001"/>
                    </a:lnTo>
                    <a:lnTo>
                      <a:pt x="883" y="164922"/>
                    </a:lnTo>
                    <a:lnTo>
                      <a:pt x="883" y="159386"/>
                    </a:lnTo>
                    <a:lnTo>
                      <a:pt x="2060" y="158803"/>
                    </a:lnTo>
                    <a:lnTo>
                      <a:pt x="3532" y="159094"/>
                    </a:lnTo>
                    <a:lnTo>
                      <a:pt x="8830" y="159969"/>
                    </a:lnTo>
                    <a:lnTo>
                      <a:pt x="14717" y="159677"/>
                    </a:lnTo>
                    <a:lnTo>
                      <a:pt x="19426" y="162300"/>
                    </a:lnTo>
                    <a:lnTo>
                      <a:pt x="23841" y="164631"/>
                    </a:lnTo>
                    <a:lnTo>
                      <a:pt x="27079" y="168419"/>
                    </a:lnTo>
                    <a:lnTo>
                      <a:pt x="27667" y="173955"/>
                    </a:lnTo>
                    <a:lnTo>
                      <a:pt x="28256" y="178617"/>
                    </a:lnTo>
                    <a:lnTo>
                      <a:pt x="29434" y="182988"/>
                    </a:lnTo>
                    <a:lnTo>
                      <a:pt x="30905" y="190272"/>
                    </a:lnTo>
                    <a:lnTo>
                      <a:pt x="31494" y="193478"/>
                    </a:lnTo>
                    <a:lnTo>
                      <a:pt x="31788" y="196391"/>
                    </a:lnTo>
                    <a:lnTo>
                      <a:pt x="31788" y="197848"/>
                    </a:lnTo>
                    <a:lnTo>
                      <a:pt x="32083" y="198722"/>
                    </a:lnTo>
                    <a:lnTo>
                      <a:pt x="33849" y="206298"/>
                    </a:lnTo>
                    <a:lnTo>
                      <a:pt x="35320" y="213874"/>
                    </a:lnTo>
                    <a:lnTo>
                      <a:pt x="37381" y="221159"/>
                    </a:lnTo>
                    <a:lnTo>
                      <a:pt x="40324" y="233397"/>
                    </a:lnTo>
                    <a:lnTo>
                      <a:pt x="45034" y="250297"/>
                    </a:lnTo>
                    <a:lnTo>
                      <a:pt x="46800" y="255542"/>
                    </a:lnTo>
                    <a:lnTo>
                      <a:pt x="47094" y="256999"/>
                    </a:lnTo>
                    <a:lnTo>
                      <a:pt x="47683" y="258456"/>
                    </a:lnTo>
                    <a:lnTo>
                      <a:pt x="48271" y="259621"/>
                    </a:lnTo>
                    <a:lnTo>
                      <a:pt x="50332" y="264575"/>
                    </a:lnTo>
                    <a:lnTo>
                      <a:pt x="52981" y="269237"/>
                    </a:lnTo>
                    <a:lnTo>
                      <a:pt x="56218" y="278270"/>
                    </a:lnTo>
                    <a:lnTo>
                      <a:pt x="57985" y="282058"/>
                    </a:lnTo>
                    <a:lnTo>
                      <a:pt x="60339" y="285555"/>
                    </a:lnTo>
                    <a:lnTo>
                      <a:pt x="61222" y="287011"/>
                    </a:lnTo>
                    <a:lnTo>
                      <a:pt x="62105" y="289343"/>
                    </a:lnTo>
                    <a:lnTo>
                      <a:pt x="67109" y="289343"/>
                    </a:lnTo>
                    <a:lnTo>
                      <a:pt x="67992" y="287011"/>
                    </a:lnTo>
                    <a:lnTo>
                      <a:pt x="68875" y="284972"/>
                    </a:lnTo>
                    <a:lnTo>
                      <a:pt x="70641" y="281184"/>
                    </a:lnTo>
                    <a:lnTo>
                      <a:pt x="72702" y="277396"/>
                    </a:lnTo>
                    <a:lnTo>
                      <a:pt x="76822" y="268654"/>
                    </a:lnTo>
                    <a:lnTo>
                      <a:pt x="78883" y="263701"/>
                    </a:lnTo>
                    <a:lnTo>
                      <a:pt x="81532" y="258747"/>
                    </a:lnTo>
                    <a:lnTo>
                      <a:pt x="85653" y="251463"/>
                    </a:lnTo>
                    <a:lnTo>
                      <a:pt x="88890" y="243595"/>
                    </a:lnTo>
                    <a:lnTo>
                      <a:pt x="92717" y="232232"/>
                    </a:lnTo>
                    <a:lnTo>
                      <a:pt x="94777" y="229026"/>
                    </a:lnTo>
                    <a:lnTo>
                      <a:pt x="96543" y="225821"/>
                    </a:lnTo>
                    <a:lnTo>
                      <a:pt x="98309" y="222324"/>
                    </a:lnTo>
                    <a:lnTo>
                      <a:pt x="101841" y="212417"/>
                    </a:lnTo>
                    <a:lnTo>
                      <a:pt x="104785" y="207755"/>
                    </a:lnTo>
                    <a:lnTo>
                      <a:pt x="106551" y="204550"/>
                    </a:lnTo>
                    <a:lnTo>
                      <a:pt x="107434" y="201054"/>
                    </a:lnTo>
                    <a:lnTo>
                      <a:pt x="112143" y="194352"/>
                    </a:lnTo>
                    <a:lnTo>
                      <a:pt x="113615" y="189981"/>
                    </a:lnTo>
                    <a:lnTo>
                      <a:pt x="115381" y="185610"/>
                    </a:lnTo>
                    <a:lnTo>
                      <a:pt x="116853" y="181531"/>
                    </a:lnTo>
                    <a:lnTo>
                      <a:pt x="119207" y="177743"/>
                    </a:lnTo>
                    <a:lnTo>
                      <a:pt x="120973" y="173664"/>
                    </a:lnTo>
                    <a:lnTo>
                      <a:pt x="121562" y="173081"/>
                    </a:lnTo>
                    <a:lnTo>
                      <a:pt x="121562" y="172498"/>
                    </a:lnTo>
                    <a:lnTo>
                      <a:pt x="123622" y="165505"/>
                    </a:lnTo>
                    <a:lnTo>
                      <a:pt x="128038" y="159677"/>
                    </a:lnTo>
                    <a:lnTo>
                      <a:pt x="131275" y="152684"/>
                    </a:lnTo>
                    <a:lnTo>
                      <a:pt x="131275" y="152101"/>
                    </a:lnTo>
                    <a:lnTo>
                      <a:pt x="131864" y="151810"/>
                    </a:lnTo>
                    <a:lnTo>
                      <a:pt x="135396" y="148313"/>
                    </a:lnTo>
                    <a:lnTo>
                      <a:pt x="136868" y="143943"/>
                    </a:lnTo>
                    <a:lnTo>
                      <a:pt x="139222" y="138115"/>
                    </a:lnTo>
                    <a:lnTo>
                      <a:pt x="139517" y="136367"/>
                    </a:lnTo>
                    <a:lnTo>
                      <a:pt x="141283" y="135201"/>
                    </a:lnTo>
                    <a:lnTo>
                      <a:pt x="141872" y="134910"/>
                    </a:lnTo>
                    <a:lnTo>
                      <a:pt x="142166" y="133744"/>
                    </a:lnTo>
                    <a:lnTo>
                      <a:pt x="142755" y="132579"/>
                    </a:lnTo>
                    <a:lnTo>
                      <a:pt x="142755" y="131704"/>
                    </a:lnTo>
                    <a:lnTo>
                      <a:pt x="143049" y="131413"/>
                    </a:lnTo>
                    <a:lnTo>
                      <a:pt x="147758" y="125585"/>
                    </a:lnTo>
                    <a:lnTo>
                      <a:pt x="149819" y="118301"/>
                    </a:lnTo>
                    <a:lnTo>
                      <a:pt x="153351" y="111599"/>
                    </a:lnTo>
                    <a:lnTo>
                      <a:pt x="155117" y="108394"/>
                    </a:lnTo>
                    <a:lnTo>
                      <a:pt x="156883" y="105480"/>
                    </a:lnTo>
                    <a:lnTo>
                      <a:pt x="158649" y="102275"/>
                    </a:lnTo>
                    <a:lnTo>
                      <a:pt x="162181" y="96447"/>
                    </a:lnTo>
                    <a:lnTo>
                      <a:pt x="165419" y="90911"/>
                    </a:lnTo>
                    <a:lnTo>
                      <a:pt x="168951" y="85083"/>
                    </a:lnTo>
                    <a:lnTo>
                      <a:pt x="171306" y="81295"/>
                    </a:lnTo>
                    <a:lnTo>
                      <a:pt x="176015" y="74302"/>
                    </a:lnTo>
                    <a:lnTo>
                      <a:pt x="181313" y="66143"/>
                    </a:lnTo>
                    <a:lnTo>
                      <a:pt x="183962" y="61773"/>
                    </a:lnTo>
                    <a:lnTo>
                      <a:pt x="187200" y="56819"/>
                    </a:lnTo>
                    <a:lnTo>
                      <a:pt x="189849" y="51574"/>
                    </a:lnTo>
                    <a:lnTo>
                      <a:pt x="198702" y="38876"/>
                    </a:lnTo>
                    <a:lnTo>
                      <a:pt x="204456" y="30923"/>
                    </a:lnTo>
                    <a:lnTo>
                      <a:pt x="216045" y="15151"/>
                    </a:lnTo>
                    <a:lnTo>
                      <a:pt x="216634" y="14277"/>
                    </a:lnTo>
                    <a:lnTo>
                      <a:pt x="217811" y="13112"/>
                    </a:lnTo>
                    <a:lnTo>
                      <a:pt x="219577" y="11946"/>
                    </a:lnTo>
                    <a:lnTo>
                      <a:pt x="220460" y="10198"/>
                    </a:lnTo>
                    <a:lnTo>
                      <a:pt x="219872" y="5827"/>
                    </a:lnTo>
                    <a:lnTo>
                      <a:pt x="220755" y="4953"/>
                    </a:lnTo>
                    <a:lnTo>
                      <a:pt x="222521" y="3787"/>
                    </a:lnTo>
                    <a:lnTo>
                      <a:pt x="224581" y="2913"/>
                    </a:lnTo>
                    <a:lnTo>
                      <a:pt x="225759" y="874"/>
                    </a:lnTo>
                    <a:lnTo>
                      <a:pt x="228702" y="1748"/>
                    </a:lnTo>
                    <a:lnTo>
                      <a:pt x="229879" y="1748"/>
                    </a:lnTo>
                    <a:lnTo>
                      <a:pt x="231057" y="291"/>
                    </a:lnTo>
                    <a:lnTo>
                      <a:pt x="231645" y="0"/>
                    </a:lnTo>
                    <a:lnTo>
                      <a:pt x="234294" y="582"/>
                    </a:lnTo>
                    <a:lnTo>
                      <a:pt x="236355" y="874"/>
                    </a:lnTo>
                    <a:lnTo>
                      <a:pt x="239887" y="2039"/>
                    </a:lnTo>
                    <a:lnTo>
                      <a:pt x="242242" y="2331"/>
                    </a:lnTo>
                    <a:lnTo>
                      <a:pt x="243713" y="3787"/>
                    </a:lnTo>
                    <a:lnTo>
                      <a:pt x="247540" y="6993"/>
                    </a:lnTo>
                    <a:lnTo>
                      <a:pt x="251072" y="10198"/>
                    </a:lnTo>
                    <a:lnTo>
                      <a:pt x="254309" y="13986"/>
                    </a:lnTo>
                    <a:lnTo>
                      <a:pt x="255487" y="15443"/>
                    </a:lnTo>
                    <a:lnTo>
                      <a:pt x="255193" y="18357"/>
                    </a:lnTo>
                    <a:lnTo>
                      <a:pt x="255781" y="20396"/>
                    </a:lnTo>
                    <a:lnTo>
                      <a:pt x="256959" y="23310"/>
                    </a:lnTo>
                    <a:lnTo>
                      <a:pt x="254309" y="24476"/>
                    </a:lnTo>
                    <a:lnTo>
                      <a:pt x="251660" y="29721"/>
                    </a:lnTo>
                    <a:lnTo>
                      <a:pt x="247834" y="30595"/>
                    </a:lnTo>
                    <a:lnTo>
                      <a:pt x="244008" y="33509"/>
                    </a:lnTo>
                    <a:lnTo>
                      <a:pt x="242536" y="34383"/>
                    </a:lnTo>
                    <a:lnTo>
                      <a:pt x="241653" y="35548"/>
                    </a:lnTo>
                    <a:lnTo>
                      <a:pt x="239298" y="38171"/>
                    </a:lnTo>
                    <a:lnTo>
                      <a:pt x="237238" y="41084"/>
                    </a:lnTo>
                    <a:lnTo>
                      <a:pt x="233411" y="41376"/>
                    </a:lnTo>
                    <a:lnTo>
                      <a:pt x="232823" y="41376"/>
                    </a:lnTo>
                    <a:lnTo>
                      <a:pt x="232234" y="41667"/>
                    </a:lnTo>
                    <a:lnTo>
                      <a:pt x="229879" y="43998"/>
                    </a:lnTo>
                    <a:lnTo>
                      <a:pt x="227819" y="45747"/>
                    </a:lnTo>
                    <a:lnTo>
                      <a:pt x="216634" y="60316"/>
                    </a:lnTo>
                    <a:lnTo>
                      <a:pt x="210453" y="71097"/>
                    </a:lnTo>
                    <a:lnTo>
                      <a:pt x="207509" y="74593"/>
                    </a:lnTo>
                    <a:lnTo>
                      <a:pt x="205743" y="78964"/>
                    </a:lnTo>
                    <a:lnTo>
                      <a:pt x="205449" y="79547"/>
                    </a:lnTo>
                    <a:lnTo>
                      <a:pt x="205449" y="79838"/>
                    </a:lnTo>
                    <a:lnTo>
                      <a:pt x="201328" y="83918"/>
                    </a:lnTo>
                    <a:lnTo>
                      <a:pt x="199268" y="87997"/>
                    </a:lnTo>
                    <a:lnTo>
                      <a:pt x="197207" y="92368"/>
                    </a:lnTo>
                    <a:lnTo>
                      <a:pt x="195147" y="97321"/>
                    </a:lnTo>
                    <a:lnTo>
                      <a:pt x="191615" y="101692"/>
                    </a:lnTo>
                    <a:lnTo>
                      <a:pt x="184551" y="112765"/>
                    </a:lnTo>
                    <a:lnTo>
                      <a:pt x="180430" y="118884"/>
                    </a:lnTo>
                    <a:lnTo>
                      <a:pt x="176604" y="125294"/>
                    </a:lnTo>
                    <a:lnTo>
                      <a:pt x="174249" y="129373"/>
                    </a:lnTo>
                    <a:lnTo>
                      <a:pt x="172483" y="133453"/>
                    </a:lnTo>
                    <a:lnTo>
                      <a:pt x="170128" y="137823"/>
                    </a:lnTo>
                    <a:lnTo>
                      <a:pt x="168951" y="140446"/>
                    </a:lnTo>
                    <a:lnTo>
                      <a:pt x="167479" y="142777"/>
                    </a:lnTo>
                    <a:lnTo>
                      <a:pt x="166302" y="145108"/>
                    </a:lnTo>
                    <a:lnTo>
                      <a:pt x="165124" y="147731"/>
                    </a:lnTo>
                    <a:lnTo>
                      <a:pt x="163653" y="150062"/>
                    </a:lnTo>
                    <a:lnTo>
                      <a:pt x="162475" y="152684"/>
                    </a:lnTo>
                    <a:lnTo>
                      <a:pt x="161592" y="154432"/>
                    </a:lnTo>
                    <a:lnTo>
                      <a:pt x="160415" y="156472"/>
                    </a:lnTo>
                    <a:lnTo>
                      <a:pt x="159532" y="158220"/>
                    </a:lnTo>
                    <a:lnTo>
                      <a:pt x="157766" y="161425"/>
                    </a:lnTo>
                    <a:lnTo>
                      <a:pt x="156294" y="164339"/>
                    </a:lnTo>
                    <a:lnTo>
                      <a:pt x="154528" y="167545"/>
                    </a:lnTo>
                    <a:lnTo>
                      <a:pt x="151746" y="173359"/>
                    </a:lnTo>
                    <a:lnTo>
                      <a:pt x="148825" y="179091"/>
                    </a:lnTo>
                    <a:lnTo>
                      <a:pt x="145960" y="184877"/>
                    </a:lnTo>
                    <a:lnTo>
                      <a:pt x="143343" y="190855"/>
                    </a:lnTo>
                    <a:lnTo>
                      <a:pt x="141577" y="195809"/>
                    </a:lnTo>
                    <a:lnTo>
                      <a:pt x="138339" y="200179"/>
                    </a:lnTo>
                    <a:lnTo>
                      <a:pt x="135985" y="204842"/>
                    </a:lnTo>
                    <a:lnTo>
                      <a:pt x="133336" y="210669"/>
                    </a:lnTo>
                    <a:lnTo>
                      <a:pt x="130687" y="216788"/>
                    </a:lnTo>
                    <a:lnTo>
                      <a:pt x="128037" y="222616"/>
                    </a:lnTo>
                    <a:lnTo>
                      <a:pt x="125388" y="229318"/>
                    </a:lnTo>
                    <a:lnTo>
                      <a:pt x="122739" y="236311"/>
                    </a:lnTo>
                    <a:lnTo>
                      <a:pt x="120090" y="243013"/>
                    </a:lnTo>
                    <a:lnTo>
                      <a:pt x="118619" y="246509"/>
                    </a:lnTo>
                    <a:lnTo>
                      <a:pt x="115970" y="249714"/>
                    </a:lnTo>
                    <a:lnTo>
                      <a:pt x="114498" y="252920"/>
                    </a:lnTo>
                    <a:lnTo>
                      <a:pt x="111260" y="259330"/>
                    </a:lnTo>
                    <a:lnTo>
                      <a:pt x="108022" y="265449"/>
                    </a:lnTo>
                    <a:lnTo>
                      <a:pt x="104196" y="278561"/>
                    </a:lnTo>
                    <a:lnTo>
                      <a:pt x="103019" y="284972"/>
                    </a:lnTo>
                    <a:lnTo>
                      <a:pt x="99486" y="290799"/>
                    </a:lnTo>
                    <a:lnTo>
                      <a:pt x="98898" y="291674"/>
                    </a:lnTo>
                    <a:lnTo>
                      <a:pt x="98898" y="293130"/>
                    </a:lnTo>
                    <a:lnTo>
                      <a:pt x="98309" y="294296"/>
                    </a:lnTo>
                    <a:lnTo>
                      <a:pt x="97132" y="297501"/>
                    </a:lnTo>
                    <a:lnTo>
                      <a:pt x="95954" y="300415"/>
                    </a:lnTo>
                    <a:lnTo>
                      <a:pt x="95071" y="303620"/>
                    </a:lnTo>
                    <a:lnTo>
                      <a:pt x="93600" y="308282"/>
                    </a:lnTo>
                    <a:lnTo>
                      <a:pt x="90951" y="312653"/>
                    </a:lnTo>
                    <a:lnTo>
                      <a:pt x="91539" y="323143"/>
                    </a:lnTo>
                    <a:lnTo>
                      <a:pt x="88890" y="326931"/>
                    </a:lnTo>
                    <a:lnTo>
                      <a:pt x="82709" y="330427"/>
                    </a:lnTo>
                    <a:lnTo>
                      <a:pt x="79766" y="331302"/>
                    </a:lnTo>
                    <a:close/>
                  </a:path>
                </a:pathLst>
              </a:custGeom>
              <a:solidFill>
                <a:srgbClr val="001B4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object 21">
              <a:extLst>
                <a:ext uri="{FF2B5EF4-FFF2-40B4-BE49-F238E27FC236}">
                  <a16:creationId xmlns:a16="http://schemas.microsoft.com/office/drawing/2014/main" id="{8D05E3D9-D0D7-47D5-8C8A-8F1CB952F8FA}"/>
                </a:ext>
              </a:extLst>
            </p:cNvPr>
            <p:cNvSpPr txBox="1"/>
            <p:nvPr/>
          </p:nvSpPr>
          <p:spPr>
            <a:xfrm>
              <a:off x="1861254" y="2068867"/>
              <a:ext cx="4606290" cy="314830"/>
            </a:xfrm>
            <a:prstGeom prst="rect">
              <a:avLst/>
            </a:prstGeom>
            <a:noFill/>
          </p:spPr>
          <p:txBody>
            <a:bodyPr vert="horz" wrap="square" lIns="0" tIns="37465" rIns="0" bIns="0" rtlCol="0">
              <a:spAutoFit/>
            </a:bodyPr>
            <a:lstStyle/>
            <a:p>
              <a:pPr marL="151765" marR="0" lvl="0" indent="0" algn="l" defTabSz="914400" rtl="0" eaLnBrk="1" fontAlgn="auto" latinLnBrk="0" hangingPunct="1">
                <a:lnSpc>
                  <a:spcPct val="100000"/>
                </a:lnSpc>
                <a:spcBef>
                  <a:spcPts val="295"/>
                </a:spcBef>
                <a:spcAft>
                  <a:spcPts val="0"/>
                </a:spcAft>
                <a:buClrTx/>
                <a:buSzTx/>
                <a:buFontTx/>
                <a:buNone/>
                <a:tabLst/>
                <a:defRPr/>
              </a:pPr>
              <a:r>
                <a:rPr kumimoji="0" b="1" i="0" u="none" strike="noStrike" kern="1200" cap="none" spc="70"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Principales</a:t>
              </a:r>
              <a:r>
                <a:rPr kumimoji="0" b="1" i="0" u="none" strike="noStrike" kern="1200" cap="none" spc="-20"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b="1" i="0" u="none" strike="noStrike" kern="1200" cap="none" spc="70"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pautas</a:t>
              </a:r>
              <a:r>
                <a:rPr kumimoji="0" b="1" i="0" u="none" strike="noStrike" kern="1200" cap="none" spc="-15"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b="1" i="0" u="none" strike="noStrike" kern="1200" cap="none" spc="105"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b="1" i="0" u="none" strike="noStrike" kern="1200" cap="none" spc="-20"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b="1" i="0" u="none" strike="noStrike" kern="1200" cap="none" spc="80"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redacción</a:t>
              </a:r>
              <a:endParaRPr kumimoji="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0" name="Grupo 19">
            <a:extLst>
              <a:ext uri="{FF2B5EF4-FFF2-40B4-BE49-F238E27FC236}">
                <a16:creationId xmlns:a16="http://schemas.microsoft.com/office/drawing/2014/main" id="{6A286714-B93B-4D8B-B1B8-CDB11C46B235}"/>
              </a:ext>
            </a:extLst>
          </p:cNvPr>
          <p:cNvGrpSpPr/>
          <p:nvPr/>
        </p:nvGrpSpPr>
        <p:grpSpPr>
          <a:xfrm>
            <a:off x="1251341" y="2758736"/>
            <a:ext cx="183514" cy="1516624"/>
            <a:chOff x="1408245" y="2702769"/>
            <a:chExt cx="183514" cy="1516624"/>
          </a:xfrm>
        </p:grpSpPr>
        <p:sp>
          <p:nvSpPr>
            <p:cNvPr id="22" name="Rectángulo 21">
              <a:extLst>
                <a:ext uri="{FF2B5EF4-FFF2-40B4-BE49-F238E27FC236}">
                  <a16:creationId xmlns:a16="http://schemas.microsoft.com/office/drawing/2014/main" id="{49711F6E-4702-42CC-8F6C-9B0DC4A4AFAB}"/>
                </a:ext>
              </a:extLst>
            </p:cNvPr>
            <p:cNvSpPr/>
            <p:nvPr/>
          </p:nvSpPr>
          <p:spPr>
            <a:xfrm>
              <a:off x="1408963" y="2702769"/>
              <a:ext cx="17298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Rectángulo 23">
              <a:extLst>
                <a:ext uri="{FF2B5EF4-FFF2-40B4-BE49-F238E27FC236}">
                  <a16:creationId xmlns:a16="http://schemas.microsoft.com/office/drawing/2014/main" id="{FFE73FD6-CD7D-4AF3-8098-87A022258A56}"/>
                </a:ext>
              </a:extLst>
            </p:cNvPr>
            <p:cNvSpPr/>
            <p:nvPr/>
          </p:nvSpPr>
          <p:spPr>
            <a:xfrm>
              <a:off x="1408245" y="2977374"/>
              <a:ext cx="17280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Rectángulo 24">
              <a:extLst>
                <a:ext uri="{FF2B5EF4-FFF2-40B4-BE49-F238E27FC236}">
                  <a16:creationId xmlns:a16="http://schemas.microsoft.com/office/drawing/2014/main" id="{870DD79C-FC07-41C7-978F-BD491BE371E5}"/>
                </a:ext>
              </a:extLst>
            </p:cNvPr>
            <p:cNvSpPr/>
            <p:nvPr/>
          </p:nvSpPr>
          <p:spPr>
            <a:xfrm>
              <a:off x="1414721" y="3242002"/>
              <a:ext cx="17298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ectángulo 25">
              <a:extLst>
                <a:ext uri="{FF2B5EF4-FFF2-40B4-BE49-F238E27FC236}">
                  <a16:creationId xmlns:a16="http://schemas.microsoft.com/office/drawing/2014/main" id="{2240CF72-6D15-4999-91BC-16F56D6225D2}"/>
                </a:ext>
              </a:extLst>
            </p:cNvPr>
            <p:cNvSpPr/>
            <p:nvPr/>
          </p:nvSpPr>
          <p:spPr>
            <a:xfrm>
              <a:off x="1418959" y="3513792"/>
              <a:ext cx="17280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ángulo 26">
              <a:extLst>
                <a:ext uri="{FF2B5EF4-FFF2-40B4-BE49-F238E27FC236}">
                  <a16:creationId xmlns:a16="http://schemas.microsoft.com/office/drawing/2014/main" id="{197FFA17-A46B-4B1F-8226-E7AB8D60B7CE}"/>
                </a:ext>
              </a:extLst>
            </p:cNvPr>
            <p:cNvSpPr/>
            <p:nvPr/>
          </p:nvSpPr>
          <p:spPr>
            <a:xfrm>
              <a:off x="1414721" y="3784489"/>
              <a:ext cx="17298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ectángulo 27">
              <a:extLst>
                <a:ext uri="{FF2B5EF4-FFF2-40B4-BE49-F238E27FC236}">
                  <a16:creationId xmlns:a16="http://schemas.microsoft.com/office/drawing/2014/main" id="{F43539E2-C4CF-4041-9853-C9BB6C5C68AF}"/>
                </a:ext>
              </a:extLst>
            </p:cNvPr>
            <p:cNvSpPr/>
            <p:nvPr/>
          </p:nvSpPr>
          <p:spPr>
            <a:xfrm>
              <a:off x="1414901" y="4046413"/>
              <a:ext cx="17280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9" name="Grupo 28">
            <a:extLst>
              <a:ext uri="{FF2B5EF4-FFF2-40B4-BE49-F238E27FC236}">
                <a16:creationId xmlns:a16="http://schemas.microsoft.com/office/drawing/2014/main" id="{B0F9722D-A025-4A67-9A29-35ACFDC6FB71}"/>
              </a:ext>
            </a:extLst>
          </p:cNvPr>
          <p:cNvGrpSpPr/>
          <p:nvPr/>
        </p:nvGrpSpPr>
        <p:grpSpPr>
          <a:xfrm>
            <a:off x="1023851" y="4683684"/>
            <a:ext cx="5486400" cy="433098"/>
            <a:chOff x="1261545" y="2004150"/>
            <a:chExt cx="5486400" cy="433098"/>
          </a:xfrm>
        </p:grpSpPr>
        <p:grpSp>
          <p:nvGrpSpPr>
            <p:cNvPr id="30" name="Grupo 29">
              <a:extLst>
                <a:ext uri="{FF2B5EF4-FFF2-40B4-BE49-F238E27FC236}">
                  <a16:creationId xmlns:a16="http://schemas.microsoft.com/office/drawing/2014/main" id="{B1A057A0-92AB-454A-B0AD-B08EEBAA51D8}"/>
                </a:ext>
              </a:extLst>
            </p:cNvPr>
            <p:cNvGrpSpPr/>
            <p:nvPr/>
          </p:nvGrpSpPr>
          <p:grpSpPr>
            <a:xfrm>
              <a:off x="1261545" y="2004150"/>
              <a:ext cx="5486400" cy="433098"/>
              <a:chOff x="1331267" y="1948898"/>
              <a:chExt cx="5486400" cy="433098"/>
            </a:xfrm>
          </p:grpSpPr>
          <p:grpSp>
            <p:nvGrpSpPr>
              <p:cNvPr id="32" name="Grupo 31">
                <a:extLst>
                  <a:ext uri="{FF2B5EF4-FFF2-40B4-BE49-F238E27FC236}">
                    <a16:creationId xmlns:a16="http://schemas.microsoft.com/office/drawing/2014/main" id="{3B7C40E7-A555-403B-A99E-2DA279EA387F}"/>
                  </a:ext>
                </a:extLst>
              </p:cNvPr>
              <p:cNvGrpSpPr/>
              <p:nvPr/>
            </p:nvGrpSpPr>
            <p:grpSpPr>
              <a:xfrm>
                <a:off x="1331267" y="2010521"/>
                <a:ext cx="5486400" cy="371475"/>
                <a:chOff x="1261545" y="2010641"/>
                <a:chExt cx="5486400" cy="371475"/>
              </a:xfrm>
            </p:grpSpPr>
            <p:sp>
              <p:nvSpPr>
                <p:cNvPr id="34" name="object 7">
                  <a:extLst>
                    <a:ext uri="{FF2B5EF4-FFF2-40B4-BE49-F238E27FC236}">
                      <a16:creationId xmlns:a16="http://schemas.microsoft.com/office/drawing/2014/main" id="{16EDE031-57ED-48C1-B15F-DCE999C58E64}"/>
                    </a:ext>
                  </a:extLst>
                </p:cNvPr>
                <p:cNvSpPr/>
                <p:nvPr/>
              </p:nvSpPr>
              <p:spPr>
                <a:xfrm>
                  <a:off x="1261545" y="2010641"/>
                  <a:ext cx="5486400" cy="371475"/>
                </a:xfrm>
                <a:custGeom>
                  <a:avLst/>
                  <a:gdLst/>
                  <a:ahLst/>
                  <a:cxnLst/>
                  <a:rect l="l" t="t" r="r" b="b"/>
                  <a:pathLst>
                    <a:path w="4996180" h="371475">
                      <a:moveTo>
                        <a:pt x="4996159" y="371163"/>
                      </a:moveTo>
                      <a:lnTo>
                        <a:pt x="0" y="371163"/>
                      </a:lnTo>
                      <a:lnTo>
                        <a:pt x="0" y="0"/>
                      </a:lnTo>
                      <a:lnTo>
                        <a:pt x="4996159" y="0"/>
                      </a:lnTo>
                      <a:lnTo>
                        <a:pt x="4996159" y="371163"/>
                      </a:lnTo>
                      <a:close/>
                    </a:path>
                  </a:pathLst>
                </a:custGeom>
                <a:solidFill>
                  <a:schemeClr val="tx2">
                    <a:lumMod val="60000"/>
                    <a:lumOff val="40000"/>
                    <a:alpha val="51759"/>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ectángulo 34">
                  <a:extLst>
                    <a:ext uri="{FF2B5EF4-FFF2-40B4-BE49-F238E27FC236}">
                      <a16:creationId xmlns:a16="http://schemas.microsoft.com/office/drawing/2014/main" id="{DD59B22C-D5A0-43F1-A975-662BD165BD42}"/>
                    </a:ext>
                  </a:extLst>
                </p:cNvPr>
                <p:cNvSpPr/>
                <p:nvPr/>
              </p:nvSpPr>
              <p:spPr>
                <a:xfrm>
                  <a:off x="1452912" y="2053233"/>
                  <a:ext cx="278587" cy="278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3" name="object 9">
                <a:extLst>
                  <a:ext uri="{FF2B5EF4-FFF2-40B4-BE49-F238E27FC236}">
                    <a16:creationId xmlns:a16="http://schemas.microsoft.com/office/drawing/2014/main" id="{E361BED4-B220-4CC1-8FFF-73395D669C40}"/>
                  </a:ext>
                </a:extLst>
              </p:cNvPr>
              <p:cNvSpPr/>
              <p:nvPr/>
            </p:nvSpPr>
            <p:spPr>
              <a:xfrm>
                <a:off x="1581266" y="1948898"/>
                <a:ext cx="291078" cy="375168"/>
              </a:xfrm>
              <a:custGeom>
                <a:avLst/>
                <a:gdLst/>
                <a:ahLst/>
                <a:cxnLst/>
                <a:rect l="l" t="t" r="r" b="b"/>
                <a:pathLst>
                  <a:path w="257175" h="331469">
                    <a:moveTo>
                      <a:pt x="79766" y="331302"/>
                    </a:moveTo>
                    <a:lnTo>
                      <a:pt x="77411" y="331010"/>
                    </a:lnTo>
                    <a:lnTo>
                      <a:pt x="74468" y="330719"/>
                    </a:lnTo>
                    <a:lnTo>
                      <a:pt x="70935" y="330719"/>
                    </a:lnTo>
                    <a:lnTo>
                      <a:pt x="68286" y="328971"/>
                    </a:lnTo>
                    <a:lnTo>
                      <a:pt x="67698" y="328388"/>
                    </a:lnTo>
                    <a:lnTo>
                      <a:pt x="62105" y="328388"/>
                    </a:lnTo>
                    <a:lnTo>
                      <a:pt x="58868" y="324600"/>
                    </a:lnTo>
                    <a:lnTo>
                      <a:pt x="52686" y="319064"/>
                    </a:lnTo>
                    <a:lnTo>
                      <a:pt x="50920" y="315276"/>
                    </a:lnTo>
                    <a:lnTo>
                      <a:pt x="49449" y="310613"/>
                    </a:lnTo>
                    <a:lnTo>
                      <a:pt x="49154" y="309448"/>
                    </a:lnTo>
                    <a:lnTo>
                      <a:pt x="48566" y="308574"/>
                    </a:lnTo>
                    <a:lnTo>
                      <a:pt x="44445" y="303620"/>
                    </a:lnTo>
                    <a:lnTo>
                      <a:pt x="41501" y="298084"/>
                    </a:lnTo>
                    <a:lnTo>
                      <a:pt x="39147" y="291965"/>
                    </a:lnTo>
                    <a:lnTo>
                      <a:pt x="37969" y="289051"/>
                    </a:lnTo>
                    <a:lnTo>
                      <a:pt x="35026" y="283806"/>
                    </a:lnTo>
                    <a:lnTo>
                      <a:pt x="31788" y="276813"/>
                    </a:lnTo>
                    <a:lnTo>
                      <a:pt x="28551" y="269528"/>
                    </a:lnTo>
                    <a:lnTo>
                      <a:pt x="25607" y="262244"/>
                    </a:lnTo>
                    <a:lnTo>
                      <a:pt x="23252" y="256708"/>
                    </a:lnTo>
                    <a:lnTo>
                      <a:pt x="21486" y="251171"/>
                    </a:lnTo>
                    <a:lnTo>
                      <a:pt x="19426" y="245635"/>
                    </a:lnTo>
                    <a:lnTo>
                      <a:pt x="19426" y="245344"/>
                    </a:lnTo>
                    <a:lnTo>
                      <a:pt x="19132" y="244761"/>
                    </a:lnTo>
                    <a:lnTo>
                      <a:pt x="19132" y="237768"/>
                    </a:lnTo>
                    <a:lnTo>
                      <a:pt x="15894" y="231649"/>
                    </a:lnTo>
                    <a:lnTo>
                      <a:pt x="14128" y="225238"/>
                    </a:lnTo>
                    <a:lnTo>
                      <a:pt x="12950" y="219993"/>
                    </a:lnTo>
                    <a:lnTo>
                      <a:pt x="10890" y="214749"/>
                    </a:lnTo>
                    <a:lnTo>
                      <a:pt x="10301" y="209504"/>
                    </a:lnTo>
                    <a:lnTo>
                      <a:pt x="9349" y="202729"/>
                    </a:lnTo>
                    <a:lnTo>
                      <a:pt x="7983" y="195954"/>
                    </a:lnTo>
                    <a:lnTo>
                      <a:pt x="6452" y="189180"/>
                    </a:lnTo>
                    <a:lnTo>
                      <a:pt x="5003" y="182405"/>
                    </a:lnTo>
                    <a:lnTo>
                      <a:pt x="4415" y="179200"/>
                    </a:lnTo>
                    <a:lnTo>
                      <a:pt x="3532" y="175703"/>
                    </a:lnTo>
                    <a:lnTo>
                      <a:pt x="2060" y="172789"/>
                    </a:lnTo>
                    <a:lnTo>
                      <a:pt x="0" y="169001"/>
                    </a:lnTo>
                    <a:lnTo>
                      <a:pt x="883" y="164922"/>
                    </a:lnTo>
                    <a:lnTo>
                      <a:pt x="883" y="159386"/>
                    </a:lnTo>
                    <a:lnTo>
                      <a:pt x="2060" y="158803"/>
                    </a:lnTo>
                    <a:lnTo>
                      <a:pt x="3532" y="159094"/>
                    </a:lnTo>
                    <a:lnTo>
                      <a:pt x="8830" y="159969"/>
                    </a:lnTo>
                    <a:lnTo>
                      <a:pt x="14717" y="159677"/>
                    </a:lnTo>
                    <a:lnTo>
                      <a:pt x="19426" y="162300"/>
                    </a:lnTo>
                    <a:lnTo>
                      <a:pt x="23841" y="164631"/>
                    </a:lnTo>
                    <a:lnTo>
                      <a:pt x="27079" y="168419"/>
                    </a:lnTo>
                    <a:lnTo>
                      <a:pt x="27667" y="173955"/>
                    </a:lnTo>
                    <a:lnTo>
                      <a:pt x="28256" y="178617"/>
                    </a:lnTo>
                    <a:lnTo>
                      <a:pt x="29434" y="182988"/>
                    </a:lnTo>
                    <a:lnTo>
                      <a:pt x="30905" y="190272"/>
                    </a:lnTo>
                    <a:lnTo>
                      <a:pt x="31494" y="193478"/>
                    </a:lnTo>
                    <a:lnTo>
                      <a:pt x="31788" y="196391"/>
                    </a:lnTo>
                    <a:lnTo>
                      <a:pt x="31788" y="197848"/>
                    </a:lnTo>
                    <a:lnTo>
                      <a:pt x="32083" y="198722"/>
                    </a:lnTo>
                    <a:lnTo>
                      <a:pt x="33849" y="206298"/>
                    </a:lnTo>
                    <a:lnTo>
                      <a:pt x="35320" y="213874"/>
                    </a:lnTo>
                    <a:lnTo>
                      <a:pt x="37381" y="221159"/>
                    </a:lnTo>
                    <a:lnTo>
                      <a:pt x="40324" y="233397"/>
                    </a:lnTo>
                    <a:lnTo>
                      <a:pt x="45034" y="250297"/>
                    </a:lnTo>
                    <a:lnTo>
                      <a:pt x="46800" y="255542"/>
                    </a:lnTo>
                    <a:lnTo>
                      <a:pt x="47094" y="256999"/>
                    </a:lnTo>
                    <a:lnTo>
                      <a:pt x="47683" y="258456"/>
                    </a:lnTo>
                    <a:lnTo>
                      <a:pt x="48271" y="259621"/>
                    </a:lnTo>
                    <a:lnTo>
                      <a:pt x="50332" y="264575"/>
                    </a:lnTo>
                    <a:lnTo>
                      <a:pt x="52981" y="269237"/>
                    </a:lnTo>
                    <a:lnTo>
                      <a:pt x="56218" y="278270"/>
                    </a:lnTo>
                    <a:lnTo>
                      <a:pt x="57985" y="282058"/>
                    </a:lnTo>
                    <a:lnTo>
                      <a:pt x="60339" y="285555"/>
                    </a:lnTo>
                    <a:lnTo>
                      <a:pt x="61222" y="287011"/>
                    </a:lnTo>
                    <a:lnTo>
                      <a:pt x="62105" y="289343"/>
                    </a:lnTo>
                    <a:lnTo>
                      <a:pt x="67109" y="289343"/>
                    </a:lnTo>
                    <a:lnTo>
                      <a:pt x="67992" y="287011"/>
                    </a:lnTo>
                    <a:lnTo>
                      <a:pt x="68875" y="284972"/>
                    </a:lnTo>
                    <a:lnTo>
                      <a:pt x="70641" y="281184"/>
                    </a:lnTo>
                    <a:lnTo>
                      <a:pt x="72702" y="277396"/>
                    </a:lnTo>
                    <a:lnTo>
                      <a:pt x="76822" y="268654"/>
                    </a:lnTo>
                    <a:lnTo>
                      <a:pt x="78883" y="263701"/>
                    </a:lnTo>
                    <a:lnTo>
                      <a:pt x="81532" y="258747"/>
                    </a:lnTo>
                    <a:lnTo>
                      <a:pt x="85653" y="251463"/>
                    </a:lnTo>
                    <a:lnTo>
                      <a:pt x="88890" y="243595"/>
                    </a:lnTo>
                    <a:lnTo>
                      <a:pt x="92717" y="232232"/>
                    </a:lnTo>
                    <a:lnTo>
                      <a:pt x="94777" y="229026"/>
                    </a:lnTo>
                    <a:lnTo>
                      <a:pt x="96543" y="225821"/>
                    </a:lnTo>
                    <a:lnTo>
                      <a:pt x="98309" y="222324"/>
                    </a:lnTo>
                    <a:lnTo>
                      <a:pt x="101841" y="212417"/>
                    </a:lnTo>
                    <a:lnTo>
                      <a:pt x="104785" y="207755"/>
                    </a:lnTo>
                    <a:lnTo>
                      <a:pt x="106551" y="204550"/>
                    </a:lnTo>
                    <a:lnTo>
                      <a:pt x="107434" y="201054"/>
                    </a:lnTo>
                    <a:lnTo>
                      <a:pt x="112143" y="194352"/>
                    </a:lnTo>
                    <a:lnTo>
                      <a:pt x="113615" y="189981"/>
                    </a:lnTo>
                    <a:lnTo>
                      <a:pt x="115381" y="185610"/>
                    </a:lnTo>
                    <a:lnTo>
                      <a:pt x="116853" y="181531"/>
                    </a:lnTo>
                    <a:lnTo>
                      <a:pt x="119207" y="177743"/>
                    </a:lnTo>
                    <a:lnTo>
                      <a:pt x="120973" y="173664"/>
                    </a:lnTo>
                    <a:lnTo>
                      <a:pt x="121562" y="173081"/>
                    </a:lnTo>
                    <a:lnTo>
                      <a:pt x="121562" y="172498"/>
                    </a:lnTo>
                    <a:lnTo>
                      <a:pt x="123622" y="165505"/>
                    </a:lnTo>
                    <a:lnTo>
                      <a:pt x="128038" y="159677"/>
                    </a:lnTo>
                    <a:lnTo>
                      <a:pt x="131275" y="152684"/>
                    </a:lnTo>
                    <a:lnTo>
                      <a:pt x="131275" y="152101"/>
                    </a:lnTo>
                    <a:lnTo>
                      <a:pt x="131864" y="151810"/>
                    </a:lnTo>
                    <a:lnTo>
                      <a:pt x="135396" y="148313"/>
                    </a:lnTo>
                    <a:lnTo>
                      <a:pt x="136868" y="143943"/>
                    </a:lnTo>
                    <a:lnTo>
                      <a:pt x="139222" y="138115"/>
                    </a:lnTo>
                    <a:lnTo>
                      <a:pt x="139517" y="136367"/>
                    </a:lnTo>
                    <a:lnTo>
                      <a:pt x="141283" y="135201"/>
                    </a:lnTo>
                    <a:lnTo>
                      <a:pt x="141872" y="134910"/>
                    </a:lnTo>
                    <a:lnTo>
                      <a:pt x="142166" y="133744"/>
                    </a:lnTo>
                    <a:lnTo>
                      <a:pt x="142755" y="132579"/>
                    </a:lnTo>
                    <a:lnTo>
                      <a:pt x="142755" y="131704"/>
                    </a:lnTo>
                    <a:lnTo>
                      <a:pt x="143049" y="131413"/>
                    </a:lnTo>
                    <a:lnTo>
                      <a:pt x="147758" y="125585"/>
                    </a:lnTo>
                    <a:lnTo>
                      <a:pt x="149819" y="118301"/>
                    </a:lnTo>
                    <a:lnTo>
                      <a:pt x="153351" y="111599"/>
                    </a:lnTo>
                    <a:lnTo>
                      <a:pt x="155117" y="108394"/>
                    </a:lnTo>
                    <a:lnTo>
                      <a:pt x="156883" y="105480"/>
                    </a:lnTo>
                    <a:lnTo>
                      <a:pt x="158649" y="102275"/>
                    </a:lnTo>
                    <a:lnTo>
                      <a:pt x="162181" y="96447"/>
                    </a:lnTo>
                    <a:lnTo>
                      <a:pt x="165419" y="90911"/>
                    </a:lnTo>
                    <a:lnTo>
                      <a:pt x="168951" y="85083"/>
                    </a:lnTo>
                    <a:lnTo>
                      <a:pt x="171306" y="81295"/>
                    </a:lnTo>
                    <a:lnTo>
                      <a:pt x="176015" y="74302"/>
                    </a:lnTo>
                    <a:lnTo>
                      <a:pt x="181313" y="66143"/>
                    </a:lnTo>
                    <a:lnTo>
                      <a:pt x="183962" y="61773"/>
                    </a:lnTo>
                    <a:lnTo>
                      <a:pt x="187200" y="56819"/>
                    </a:lnTo>
                    <a:lnTo>
                      <a:pt x="189849" y="51574"/>
                    </a:lnTo>
                    <a:lnTo>
                      <a:pt x="198702" y="38876"/>
                    </a:lnTo>
                    <a:lnTo>
                      <a:pt x="204456" y="30923"/>
                    </a:lnTo>
                    <a:lnTo>
                      <a:pt x="216045" y="15151"/>
                    </a:lnTo>
                    <a:lnTo>
                      <a:pt x="216634" y="14277"/>
                    </a:lnTo>
                    <a:lnTo>
                      <a:pt x="217811" y="13112"/>
                    </a:lnTo>
                    <a:lnTo>
                      <a:pt x="219577" y="11946"/>
                    </a:lnTo>
                    <a:lnTo>
                      <a:pt x="220460" y="10198"/>
                    </a:lnTo>
                    <a:lnTo>
                      <a:pt x="219872" y="5827"/>
                    </a:lnTo>
                    <a:lnTo>
                      <a:pt x="220755" y="4953"/>
                    </a:lnTo>
                    <a:lnTo>
                      <a:pt x="222521" y="3787"/>
                    </a:lnTo>
                    <a:lnTo>
                      <a:pt x="224581" y="2913"/>
                    </a:lnTo>
                    <a:lnTo>
                      <a:pt x="225759" y="874"/>
                    </a:lnTo>
                    <a:lnTo>
                      <a:pt x="228702" y="1748"/>
                    </a:lnTo>
                    <a:lnTo>
                      <a:pt x="229879" y="1748"/>
                    </a:lnTo>
                    <a:lnTo>
                      <a:pt x="231057" y="291"/>
                    </a:lnTo>
                    <a:lnTo>
                      <a:pt x="231645" y="0"/>
                    </a:lnTo>
                    <a:lnTo>
                      <a:pt x="234294" y="582"/>
                    </a:lnTo>
                    <a:lnTo>
                      <a:pt x="236355" y="874"/>
                    </a:lnTo>
                    <a:lnTo>
                      <a:pt x="239887" y="2039"/>
                    </a:lnTo>
                    <a:lnTo>
                      <a:pt x="242242" y="2331"/>
                    </a:lnTo>
                    <a:lnTo>
                      <a:pt x="243713" y="3787"/>
                    </a:lnTo>
                    <a:lnTo>
                      <a:pt x="247540" y="6993"/>
                    </a:lnTo>
                    <a:lnTo>
                      <a:pt x="251072" y="10198"/>
                    </a:lnTo>
                    <a:lnTo>
                      <a:pt x="254309" y="13986"/>
                    </a:lnTo>
                    <a:lnTo>
                      <a:pt x="255487" y="15443"/>
                    </a:lnTo>
                    <a:lnTo>
                      <a:pt x="255193" y="18357"/>
                    </a:lnTo>
                    <a:lnTo>
                      <a:pt x="255781" y="20396"/>
                    </a:lnTo>
                    <a:lnTo>
                      <a:pt x="256959" y="23310"/>
                    </a:lnTo>
                    <a:lnTo>
                      <a:pt x="254309" y="24476"/>
                    </a:lnTo>
                    <a:lnTo>
                      <a:pt x="251660" y="29721"/>
                    </a:lnTo>
                    <a:lnTo>
                      <a:pt x="247834" y="30595"/>
                    </a:lnTo>
                    <a:lnTo>
                      <a:pt x="244008" y="33509"/>
                    </a:lnTo>
                    <a:lnTo>
                      <a:pt x="242536" y="34383"/>
                    </a:lnTo>
                    <a:lnTo>
                      <a:pt x="241653" y="35548"/>
                    </a:lnTo>
                    <a:lnTo>
                      <a:pt x="239298" y="38171"/>
                    </a:lnTo>
                    <a:lnTo>
                      <a:pt x="237238" y="41084"/>
                    </a:lnTo>
                    <a:lnTo>
                      <a:pt x="233411" y="41376"/>
                    </a:lnTo>
                    <a:lnTo>
                      <a:pt x="232823" y="41376"/>
                    </a:lnTo>
                    <a:lnTo>
                      <a:pt x="232234" y="41667"/>
                    </a:lnTo>
                    <a:lnTo>
                      <a:pt x="229879" y="43998"/>
                    </a:lnTo>
                    <a:lnTo>
                      <a:pt x="227819" y="45747"/>
                    </a:lnTo>
                    <a:lnTo>
                      <a:pt x="216634" y="60316"/>
                    </a:lnTo>
                    <a:lnTo>
                      <a:pt x="210453" y="71097"/>
                    </a:lnTo>
                    <a:lnTo>
                      <a:pt x="207509" y="74593"/>
                    </a:lnTo>
                    <a:lnTo>
                      <a:pt x="205743" y="78964"/>
                    </a:lnTo>
                    <a:lnTo>
                      <a:pt x="205449" y="79547"/>
                    </a:lnTo>
                    <a:lnTo>
                      <a:pt x="205449" y="79838"/>
                    </a:lnTo>
                    <a:lnTo>
                      <a:pt x="201328" y="83918"/>
                    </a:lnTo>
                    <a:lnTo>
                      <a:pt x="199268" y="87997"/>
                    </a:lnTo>
                    <a:lnTo>
                      <a:pt x="197207" y="92368"/>
                    </a:lnTo>
                    <a:lnTo>
                      <a:pt x="195147" y="97321"/>
                    </a:lnTo>
                    <a:lnTo>
                      <a:pt x="191615" y="101692"/>
                    </a:lnTo>
                    <a:lnTo>
                      <a:pt x="184551" y="112765"/>
                    </a:lnTo>
                    <a:lnTo>
                      <a:pt x="180430" y="118884"/>
                    </a:lnTo>
                    <a:lnTo>
                      <a:pt x="176604" y="125294"/>
                    </a:lnTo>
                    <a:lnTo>
                      <a:pt x="174249" y="129373"/>
                    </a:lnTo>
                    <a:lnTo>
                      <a:pt x="172483" y="133453"/>
                    </a:lnTo>
                    <a:lnTo>
                      <a:pt x="170128" y="137823"/>
                    </a:lnTo>
                    <a:lnTo>
                      <a:pt x="168951" y="140446"/>
                    </a:lnTo>
                    <a:lnTo>
                      <a:pt x="167479" y="142777"/>
                    </a:lnTo>
                    <a:lnTo>
                      <a:pt x="166302" y="145108"/>
                    </a:lnTo>
                    <a:lnTo>
                      <a:pt x="165124" y="147731"/>
                    </a:lnTo>
                    <a:lnTo>
                      <a:pt x="163653" y="150062"/>
                    </a:lnTo>
                    <a:lnTo>
                      <a:pt x="162475" y="152684"/>
                    </a:lnTo>
                    <a:lnTo>
                      <a:pt x="161592" y="154432"/>
                    </a:lnTo>
                    <a:lnTo>
                      <a:pt x="160415" y="156472"/>
                    </a:lnTo>
                    <a:lnTo>
                      <a:pt x="159532" y="158220"/>
                    </a:lnTo>
                    <a:lnTo>
                      <a:pt x="157766" y="161425"/>
                    </a:lnTo>
                    <a:lnTo>
                      <a:pt x="156294" y="164339"/>
                    </a:lnTo>
                    <a:lnTo>
                      <a:pt x="154528" y="167545"/>
                    </a:lnTo>
                    <a:lnTo>
                      <a:pt x="151746" y="173359"/>
                    </a:lnTo>
                    <a:lnTo>
                      <a:pt x="148825" y="179091"/>
                    </a:lnTo>
                    <a:lnTo>
                      <a:pt x="145960" y="184877"/>
                    </a:lnTo>
                    <a:lnTo>
                      <a:pt x="143343" y="190855"/>
                    </a:lnTo>
                    <a:lnTo>
                      <a:pt x="141577" y="195809"/>
                    </a:lnTo>
                    <a:lnTo>
                      <a:pt x="138339" y="200179"/>
                    </a:lnTo>
                    <a:lnTo>
                      <a:pt x="135985" y="204842"/>
                    </a:lnTo>
                    <a:lnTo>
                      <a:pt x="133336" y="210669"/>
                    </a:lnTo>
                    <a:lnTo>
                      <a:pt x="130687" y="216788"/>
                    </a:lnTo>
                    <a:lnTo>
                      <a:pt x="128037" y="222616"/>
                    </a:lnTo>
                    <a:lnTo>
                      <a:pt x="125388" y="229318"/>
                    </a:lnTo>
                    <a:lnTo>
                      <a:pt x="122739" y="236311"/>
                    </a:lnTo>
                    <a:lnTo>
                      <a:pt x="120090" y="243013"/>
                    </a:lnTo>
                    <a:lnTo>
                      <a:pt x="118619" y="246509"/>
                    </a:lnTo>
                    <a:lnTo>
                      <a:pt x="115970" y="249714"/>
                    </a:lnTo>
                    <a:lnTo>
                      <a:pt x="114498" y="252920"/>
                    </a:lnTo>
                    <a:lnTo>
                      <a:pt x="111260" y="259330"/>
                    </a:lnTo>
                    <a:lnTo>
                      <a:pt x="108022" y="265449"/>
                    </a:lnTo>
                    <a:lnTo>
                      <a:pt x="104196" y="278561"/>
                    </a:lnTo>
                    <a:lnTo>
                      <a:pt x="103019" y="284972"/>
                    </a:lnTo>
                    <a:lnTo>
                      <a:pt x="99486" y="290799"/>
                    </a:lnTo>
                    <a:lnTo>
                      <a:pt x="98898" y="291674"/>
                    </a:lnTo>
                    <a:lnTo>
                      <a:pt x="98898" y="293130"/>
                    </a:lnTo>
                    <a:lnTo>
                      <a:pt x="98309" y="294296"/>
                    </a:lnTo>
                    <a:lnTo>
                      <a:pt x="97132" y="297501"/>
                    </a:lnTo>
                    <a:lnTo>
                      <a:pt x="95954" y="300415"/>
                    </a:lnTo>
                    <a:lnTo>
                      <a:pt x="95071" y="303620"/>
                    </a:lnTo>
                    <a:lnTo>
                      <a:pt x="93600" y="308282"/>
                    </a:lnTo>
                    <a:lnTo>
                      <a:pt x="90951" y="312653"/>
                    </a:lnTo>
                    <a:lnTo>
                      <a:pt x="91539" y="323143"/>
                    </a:lnTo>
                    <a:lnTo>
                      <a:pt x="88890" y="326931"/>
                    </a:lnTo>
                    <a:lnTo>
                      <a:pt x="82709" y="330427"/>
                    </a:lnTo>
                    <a:lnTo>
                      <a:pt x="79766" y="331302"/>
                    </a:lnTo>
                    <a:close/>
                  </a:path>
                </a:pathLst>
              </a:custGeom>
              <a:solidFill>
                <a:srgbClr val="001B4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1" name="object 21">
              <a:extLst>
                <a:ext uri="{FF2B5EF4-FFF2-40B4-BE49-F238E27FC236}">
                  <a16:creationId xmlns:a16="http://schemas.microsoft.com/office/drawing/2014/main" id="{C08A7BCA-BC85-482F-B36B-DD6C476D8D16}"/>
                </a:ext>
              </a:extLst>
            </p:cNvPr>
            <p:cNvSpPr txBox="1"/>
            <p:nvPr/>
          </p:nvSpPr>
          <p:spPr>
            <a:xfrm>
              <a:off x="1861254" y="2068867"/>
              <a:ext cx="4606290" cy="314830"/>
            </a:xfrm>
            <a:prstGeom prst="rect">
              <a:avLst/>
            </a:prstGeom>
            <a:noFill/>
          </p:spPr>
          <p:txBody>
            <a:bodyPr vert="horz" wrap="square" lIns="0" tIns="37465" rIns="0" bIns="0" rtlCol="0">
              <a:spAutoFit/>
            </a:bodyPr>
            <a:lstStyle/>
            <a:p>
              <a:pPr marL="151765" marR="0" lvl="0" indent="0" algn="l" defTabSz="914400" rtl="0" eaLnBrk="1" fontAlgn="auto" latinLnBrk="0" hangingPunct="1">
                <a:lnSpc>
                  <a:spcPct val="100000"/>
                </a:lnSpc>
                <a:spcBef>
                  <a:spcPts val="295"/>
                </a:spcBef>
                <a:spcAft>
                  <a:spcPts val="0"/>
                </a:spcAft>
                <a:buClrTx/>
                <a:buSzTx/>
                <a:buFontTx/>
                <a:buNone/>
                <a:tabLst/>
                <a:defRPr/>
              </a:pPr>
              <a:r>
                <a:rPr kumimoji="0" b="1" i="0" u="none" strike="noStrike" kern="1200" cap="none" spc="70"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Principales</a:t>
              </a:r>
              <a:r>
                <a:rPr kumimoji="0" b="1" i="0" u="none" strike="noStrike" kern="1200" cap="none" spc="-20"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b="1" i="0" u="none" strike="noStrike" kern="1200" cap="none" spc="70"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pautas</a:t>
              </a:r>
              <a:r>
                <a:rPr kumimoji="0" b="1" i="0" u="none" strike="noStrike" kern="1200" cap="none" spc="-15"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b="1" i="0" u="none" strike="noStrike" kern="1200" cap="none" spc="105"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de</a:t>
              </a:r>
              <a:r>
                <a:rPr kumimoji="0" b="1" i="0" u="none" strike="noStrike" kern="1200" cap="none" spc="-20"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b="1" i="0" u="none" strike="noStrike" kern="1200" cap="none" spc="75"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formato</a:t>
              </a:r>
              <a:endParaRPr kumimoji="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7" name="Rectángulo 36">
            <a:extLst>
              <a:ext uri="{FF2B5EF4-FFF2-40B4-BE49-F238E27FC236}">
                <a16:creationId xmlns:a16="http://schemas.microsoft.com/office/drawing/2014/main" id="{7ADC1BCD-3CB2-4939-B6C8-EBCE466F376E}"/>
              </a:ext>
            </a:extLst>
          </p:cNvPr>
          <p:cNvSpPr/>
          <p:nvPr/>
        </p:nvSpPr>
        <p:spPr>
          <a:xfrm>
            <a:off x="1271581" y="5375647"/>
            <a:ext cx="17298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Rectángulo 37">
            <a:extLst>
              <a:ext uri="{FF2B5EF4-FFF2-40B4-BE49-F238E27FC236}">
                <a16:creationId xmlns:a16="http://schemas.microsoft.com/office/drawing/2014/main" id="{02261010-4E80-48D6-978B-406E12F628A8}"/>
              </a:ext>
            </a:extLst>
          </p:cNvPr>
          <p:cNvSpPr/>
          <p:nvPr/>
        </p:nvSpPr>
        <p:spPr>
          <a:xfrm>
            <a:off x="1276217" y="5923386"/>
            <a:ext cx="17280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9" name="Rectángulo 48">
            <a:extLst>
              <a:ext uri="{FF2B5EF4-FFF2-40B4-BE49-F238E27FC236}">
                <a16:creationId xmlns:a16="http://schemas.microsoft.com/office/drawing/2014/main" id="{58C6DDFD-B9B3-45CE-AE33-AA20B2C2FD11}"/>
              </a:ext>
            </a:extLst>
          </p:cNvPr>
          <p:cNvSpPr/>
          <p:nvPr/>
        </p:nvSpPr>
        <p:spPr>
          <a:xfrm>
            <a:off x="1271581" y="7066983"/>
            <a:ext cx="17298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0" name="Rectángulo 49">
            <a:extLst>
              <a:ext uri="{FF2B5EF4-FFF2-40B4-BE49-F238E27FC236}">
                <a16:creationId xmlns:a16="http://schemas.microsoft.com/office/drawing/2014/main" id="{A6E5F15A-312B-4EE7-ABC3-03F7642955F4}"/>
              </a:ext>
            </a:extLst>
          </p:cNvPr>
          <p:cNvSpPr/>
          <p:nvPr/>
        </p:nvSpPr>
        <p:spPr>
          <a:xfrm>
            <a:off x="1257817" y="7930919"/>
            <a:ext cx="17280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Freeform 18">
            <a:extLst>
              <a:ext uri="{FF2B5EF4-FFF2-40B4-BE49-F238E27FC236}">
                <a16:creationId xmlns:a16="http://schemas.microsoft.com/office/drawing/2014/main" id="{7DADC56C-3E1D-4F45-86FA-565D19040E23}"/>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45" name="Freeform 19">
            <a:extLst>
              <a:ext uri="{FF2B5EF4-FFF2-40B4-BE49-F238E27FC236}">
                <a16:creationId xmlns:a16="http://schemas.microsoft.com/office/drawing/2014/main" id="{CEAC543B-9D43-465D-9D17-ECC159CC5709}"/>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46" name="Freeform 20">
            <a:extLst>
              <a:ext uri="{FF2B5EF4-FFF2-40B4-BE49-F238E27FC236}">
                <a16:creationId xmlns:a16="http://schemas.microsoft.com/office/drawing/2014/main" id="{BD5C56A7-793C-44E4-8500-2E53D78704E3}"/>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47" name="Freeform 21">
            <a:extLst>
              <a:ext uri="{FF2B5EF4-FFF2-40B4-BE49-F238E27FC236}">
                <a16:creationId xmlns:a16="http://schemas.microsoft.com/office/drawing/2014/main" id="{E975C373-03F7-40DF-B828-EA0B5710B5A3}"/>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48" name="CuadroTexto 47">
            <a:extLst>
              <a:ext uri="{FF2B5EF4-FFF2-40B4-BE49-F238E27FC236}">
                <a16:creationId xmlns:a16="http://schemas.microsoft.com/office/drawing/2014/main" id="{0A86FF52-2C81-4128-9E7E-4C8B2B507DCC}"/>
              </a:ext>
            </a:extLst>
          </p:cNvPr>
          <p:cNvSpPr txBox="1"/>
          <p:nvPr/>
        </p:nvSpPr>
        <p:spPr>
          <a:xfrm>
            <a:off x="6927564" y="10150475"/>
            <a:ext cx="445091" cy="369332"/>
          </a:xfrm>
          <a:prstGeom prst="rect">
            <a:avLst/>
          </a:prstGeom>
          <a:noFill/>
        </p:spPr>
        <p:txBody>
          <a:bodyPr wrap="square" rtlCol="0">
            <a:spAutoFit/>
          </a:bodyPr>
          <a:lstStyle/>
          <a:p>
            <a:r>
              <a:rPr lang="es-DO" b="1" dirty="0" smtClean="0">
                <a:solidFill>
                  <a:srgbClr val="003775"/>
                </a:solidFill>
              </a:rPr>
              <a:t>53</a:t>
            </a:r>
            <a:endParaRPr lang="es-DO" b="1" dirty="0">
              <a:solidFill>
                <a:srgbClr val="003775"/>
              </a:solidFill>
            </a:endParaRPr>
          </a:p>
        </p:txBody>
      </p:sp>
      <p:sp>
        <p:nvSpPr>
          <p:cNvPr id="52" name="Rectángulo 50">
            <a:extLst>
              <a:ext uri="{FF2B5EF4-FFF2-40B4-BE49-F238E27FC236}">
                <a16:creationId xmlns:a16="http://schemas.microsoft.com/office/drawing/2014/main" id="{5263F012-C11F-40BA-BB93-764BEBEEFFD4}"/>
              </a:ext>
            </a:extLst>
          </p:cNvPr>
          <p:cNvSpPr/>
          <p:nvPr/>
        </p:nvSpPr>
        <p:spPr>
          <a:xfrm>
            <a:off x="1257817" y="8471924"/>
            <a:ext cx="17280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1875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0">
            <a:extLst>
              <a:ext uri="{FF2B5EF4-FFF2-40B4-BE49-F238E27FC236}">
                <a16:creationId xmlns:a16="http://schemas.microsoft.com/office/drawing/2014/main" id="{13AB6DFA-748C-40D7-88A0-7DF36A5253D7}"/>
              </a:ext>
            </a:extLst>
          </p:cNvPr>
          <p:cNvSpPr txBox="1">
            <a:spLocks noGrp="1"/>
          </p:cNvSpPr>
          <p:nvPr>
            <p:ph type="title"/>
          </p:nvPr>
        </p:nvSpPr>
        <p:spPr>
          <a:xfrm>
            <a:off x="1323382" y="548575"/>
            <a:ext cx="5029835" cy="535403"/>
          </a:xfrm>
          <a:prstGeom prst="rect">
            <a:avLst/>
          </a:prstGeom>
        </p:spPr>
        <p:txBody>
          <a:bodyPr vert="horz" wrap="square" lIns="0" tIns="12065" rIns="0" bIns="0" rtlCol="0">
            <a:spAutoFit/>
          </a:bodyPr>
          <a:lstStyle/>
          <a:p>
            <a:pPr marL="12700" algn="ctr">
              <a:lnSpc>
                <a:spcPct val="100000"/>
              </a:lnSpc>
              <a:spcBef>
                <a:spcPts val="95"/>
              </a:spcBef>
            </a:pPr>
            <a:r>
              <a:rPr sz="3400" spc="150" dirty="0"/>
              <a:t>Autoevaluación</a:t>
            </a:r>
          </a:p>
        </p:txBody>
      </p:sp>
      <p:sp>
        <p:nvSpPr>
          <p:cNvPr id="9" name="object 23">
            <a:extLst>
              <a:ext uri="{FF2B5EF4-FFF2-40B4-BE49-F238E27FC236}">
                <a16:creationId xmlns:a16="http://schemas.microsoft.com/office/drawing/2014/main" id="{EBDE43BB-6AAD-4CD3-9D01-F2709F0A69BC}"/>
              </a:ext>
            </a:extLst>
          </p:cNvPr>
          <p:cNvSpPr txBox="1"/>
          <p:nvPr/>
        </p:nvSpPr>
        <p:spPr>
          <a:xfrm>
            <a:off x="1676754" y="2782431"/>
            <a:ext cx="4725592" cy="4172937"/>
          </a:xfrm>
          <a:prstGeom prst="rect">
            <a:avLst/>
          </a:prstGeom>
        </p:spPr>
        <p:txBody>
          <a:bodyPr vert="horz" wrap="square" lIns="0" tIns="12700" rIns="0" bIns="0" rtlCol="0">
            <a:spAutoFit/>
          </a:bodyPr>
          <a:lstStyle/>
          <a:p>
            <a:pPr marL="12700" marR="10795" lvl="0" indent="0" algn="just" defTabSz="914400" rtl="0" eaLnBrk="1" fontAlgn="auto" latinLnBrk="0" hangingPunct="1">
              <a:lnSpc>
                <a:spcPct val="150000"/>
              </a:lnSpc>
              <a:spcBef>
                <a:spcPts val="100"/>
              </a:spcBef>
              <a:spcAft>
                <a:spcPts val="0"/>
              </a:spcAft>
              <a:buClrTx/>
              <a:buSzTx/>
              <a:buFontTx/>
              <a:buNone/>
              <a:tabLst/>
              <a:defRPr/>
            </a:pPr>
            <a:r>
              <a:rPr kumimoji="0" lang="es-DO"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 </a:t>
            </a:r>
            <a:r>
              <a:rPr lang="es-DO" sz="1200" spc="45" dirty="0">
                <a:solidFill>
                  <a:srgbClr val="4C4747"/>
                </a:solidFill>
                <a:latin typeface="Tahoma" panose="020B0604030504040204" pitchFamily="34" charset="0"/>
                <a:ea typeface="Tahoma" panose="020B0604030504040204" pitchFamily="34" charset="0"/>
                <a:cs typeface="Tahoma" panose="020B0604030504040204" pitchFamily="34" charset="0"/>
              </a:rPr>
              <a:t>memoria </a:t>
            </a:r>
            <a:r>
              <a:rPr kumimoji="0" lang="es-DO"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recoge </a:t>
            </a:r>
            <a:r>
              <a:rPr kumimoji="0" lang="es-DO"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todos los capítulos definidos en la tabla de contenido de la </a:t>
            </a:r>
            <a:r>
              <a:rPr kumimoji="0" lang="es-DO"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guía. </a:t>
            </a:r>
            <a:endParaRPr kumimoji="0" lang="es-DO"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10795" lvl="0" indent="0" algn="just" defTabSz="914400" rtl="0" eaLnBrk="1" fontAlgn="auto" latinLnBrk="0" hangingPunct="1">
              <a:lnSpc>
                <a:spcPct val="150000"/>
              </a:lnSpc>
              <a:spcBef>
                <a:spcPts val="100"/>
              </a:spcBef>
              <a:spcAft>
                <a:spcPts val="0"/>
              </a:spcAft>
              <a:buClrTx/>
              <a:buSzTx/>
              <a:buFontTx/>
              <a:buNone/>
              <a:tabLst/>
              <a:defRPr/>
            </a:pPr>
            <a:r>
              <a:rPr kumimoji="0" lang="es-DO"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Los capítulos contienen </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las </a:t>
            </a:r>
            <a:r>
              <a:rPr kumimoji="0" lang="es-DO" sz="1200" b="0" i="0" u="none" strike="noStrike" kern="1200" cap="none" spc="45"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actividades</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45"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más</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45"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trascendentes</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45"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realizadas</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45"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durante</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s-DO"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el </a:t>
            </a:r>
            <a:r>
              <a:rPr kumimoji="0" lang="es-DO" sz="1200" b="0" i="0" u="none" strike="noStrike" kern="1200" cap="none" spc="45"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año</a:t>
            </a:r>
            <a:r>
              <a:rPr kumimoji="0" lang="es-DO"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evidenciando el impacto de los resultados</a:t>
            </a: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t>
            </a:r>
            <a:r>
              <a:rPr kumimoji="0" lang="es-DO"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   </a:t>
            </a:r>
          </a:p>
          <a:p>
            <a:pPr marL="12700" marR="10795" lvl="0" indent="0" algn="just" defTabSz="914400" rtl="0" eaLnBrk="1" fontAlgn="auto" latinLnBrk="0" hangingPunct="1">
              <a:lnSpc>
                <a:spcPct val="150000"/>
              </a:lnSpc>
              <a:spcBef>
                <a:spcPts val="100"/>
              </a:spcBef>
              <a:spcAft>
                <a:spcPts val="0"/>
              </a:spcAft>
              <a:buClrTx/>
              <a:buSzTx/>
              <a:buFontTx/>
              <a:buNone/>
              <a:tabLst/>
              <a:defRPr/>
            </a:pPr>
            <a:r>
              <a:rPr lang="es-DO"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Se incluyen los cuatro anexos de acuerdo a las plantillas establecidas.</a:t>
            </a:r>
            <a:endPar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0" lvl="0" indent="0" algn="just" defTabSz="914400" rtl="0" eaLnBrk="1" fontAlgn="auto" latinLnBrk="0" hangingPunct="1">
              <a:lnSpc>
                <a:spcPct val="150000"/>
              </a:lnSpc>
              <a:spcBef>
                <a:spcPts val="505"/>
              </a:spcBef>
              <a:spcAft>
                <a:spcPts val="0"/>
              </a:spcAft>
              <a:buClrTx/>
              <a:buSzTx/>
              <a:buFontTx/>
              <a:buNone/>
              <a:tabLst/>
              <a:defRPr/>
            </a:pPr>
            <a:r>
              <a:rPr kumimoji="0" sz="1200" b="0" i="0" u="none" strike="noStrike" kern="1200" cap="none" spc="45" normalizeH="0" baseline="0" noProof="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En </a:t>
            </a:r>
            <a:r>
              <a:rPr kumimoji="0" lang="es-DO" sz="1200" b="0" i="0" u="none" strike="noStrike" kern="1200" cap="none" spc="45" normalizeH="0" baseline="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el documento, no usé fotos de funcionarios, ni fotos posando</a:t>
            </a:r>
            <a:r>
              <a:rPr kumimoji="0" lang="es-DO" sz="1200" b="0" i="0" u="none" strike="noStrike" kern="1200" cap="none" spc="45" normalizeH="0" baseline="0" dirty="0" smtClean="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s-DO" sz="1200" b="0" i="0" u="none" strike="noStrike" kern="1200" cap="none" spc="45" normalizeH="0" baseline="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a:p>
            <a:pPr marL="12700" marR="0" lvl="0" indent="0" algn="just" defTabSz="914400" rtl="0" eaLnBrk="1" fontAlgn="auto" latinLnBrk="0" hangingPunct="1">
              <a:lnSpc>
                <a:spcPct val="150000"/>
              </a:lnSpc>
              <a:spcBef>
                <a:spcPts val="505"/>
              </a:spcBef>
              <a:spcAft>
                <a:spcPts val="0"/>
              </a:spcAft>
              <a:buClrTx/>
              <a:buSzTx/>
              <a:buFontTx/>
              <a:buNone/>
              <a:tabLst/>
              <a:defRPr/>
            </a:pPr>
            <a:r>
              <a:rPr lang="es-DO"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Los logros fueron debidamente categorizados en el Resumen Ejecutivo.</a:t>
            </a:r>
          </a:p>
          <a:p>
            <a:pPr marL="12700" marR="0" lvl="0" indent="0" algn="just" defTabSz="914400" rtl="0" eaLnBrk="1" fontAlgn="auto" latinLnBrk="0" hangingPunct="1">
              <a:lnSpc>
                <a:spcPct val="150000"/>
              </a:lnSpc>
              <a:spcBef>
                <a:spcPts val="505"/>
              </a:spcBef>
              <a:spcAft>
                <a:spcPts val="0"/>
              </a:spcAft>
              <a:buClrTx/>
              <a:buSzTx/>
              <a:buFontTx/>
              <a:buNone/>
              <a:tabLst/>
              <a:defRPr/>
            </a:pPr>
            <a:r>
              <a:rPr lang="es-DO"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Realizado</a:t>
            </a:r>
            <a:r>
              <a:rPr lang="en-US" sz="1200" spc="45"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n-U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el registro </a:t>
            </a:r>
            <a:r>
              <a:rPr lang="es-DO" sz="1200" spc="45" dirty="0">
                <a:solidFill>
                  <a:srgbClr val="4C4747"/>
                </a:solidFill>
                <a:latin typeface="Tahoma" panose="020B0604030504040204" pitchFamily="34" charset="0"/>
                <a:ea typeface="Tahoma" panose="020B0604030504040204" pitchFamily="34" charset="0"/>
                <a:cs typeface="Tahoma" panose="020B0604030504040204" pitchFamily="34" charset="0"/>
              </a:rPr>
              <a:t>oportuno</a:t>
            </a:r>
            <a:r>
              <a:rPr lang="en-U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 de </a:t>
            </a:r>
            <a:r>
              <a:rPr lang="es-DO" sz="1200" spc="45" dirty="0">
                <a:solidFill>
                  <a:srgbClr val="4C4747"/>
                </a:solidFill>
                <a:latin typeface="Tahoma" panose="020B0604030504040204" pitchFamily="34" charset="0"/>
                <a:ea typeface="Tahoma" panose="020B0604030504040204" pitchFamily="34" charset="0"/>
                <a:cs typeface="Tahoma" panose="020B0604030504040204" pitchFamily="34" charset="0"/>
              </a:rPr>
              <a:t>logros</a:t>
            </a:r>
            <a:r>
              <a:rPr lang="en-U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  en el Sistema de </a:t>
            </a:r>
            <a:r>
              <a:rPr lang="es-DO" sz="1200" spc="45" dirty="0">
                <a:solidFill>
                  <a:srgbClr val="4C4747"/>
                </a:solidFill>
                <a:latin typeface="Tahoma" panose="020B0604030504040204" pitchFamily="34" charset="0"/>
                <a:ea typeface="Tahoma" panose="020B0604030504040204" pitchFamily="34" charset="0"/>
                <a:cs typeface="Tahoma" panose="020B0604030504040204" pitchFamily="34" charset="0"/>
              </a:rPr>
              <a:t>Administración</a:t>
            </a:r>
            <a:r>
              <a:rPr lang="en-U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 de </a:t>
            </a:r>
            <a:r>
              <a:rPr lang="es-DO" sz="1200" spc="45" dirty="0">
                <a:solidFill>
                  <a:srgbClr val="4C4747"/>
                </a:solidFill>
                <a:latin typeface="Tahoma" panose="020B0604030504040204" pitchFamily="34" charset="0"/>
                <a:ea typeface="Tahoma" panose="020B0604030504040204" pitchFamily="34" charset="0"/>
                <a:cs typeface="Tahoma" panose="020B0604030504040204" pitchFamily="34" charset="0"/>
              </a:rPr>
              <a:t>Memorias Institucionales </a:t>
            </a:r>
            <a:r>
              <a:rPr lang="en-US" sz="1200" spc="45" dirty="0">
                <a:solidFill>
                  <a:srgbClr val="4C4747"/>
                </a:solidFill>
                <a:latin typeface="Tahoma" panose="020B0604030504040204" pitchFamily="34" charset="0"/>
                <a:ea typeface="Tahoma" panose="020B0604030504040204" pitchFamily="34" charset="0"/>
                <a:cs typeface="Tahoma" panose="020B0604030504040204" pitchFamily="34" charset="0"/>
              </a:rPr>
              <a:t>(SAMI).</a:t>
            </a:r>
          </a:p>
          <a:p>
            <a:pPr marL="12700" marR="0" lvl="0" indent="0" algn="just" defTabSz="914400" rtl="0" eaLnBrk="1" fontAlgn="auto" latinLnBrk="0" hangingPunct="1">
              <a:lnSpc>
                <a:spcPct val="150000"/>
              </a:lnSpc>
              <a:spcBef>
                <a:spcPts val="505"/>
              </a:spcBef>
              <a:spcAft>
                <a:spcPts val="0"/>
              </a:spcAft>
              <a:buClrTx/>
              <a:buSzTx/>
              <a:buFontTx/>
              <a:buNone/>
              <a:tabLst/>
              <a:defRPr/>
            </a:pPr>
            <a:endParaRPr kumimoji="0" sz="1200" b="0" i="0" u="none" strike="noStrike" kern="1200" cap="none" spc="45" normalizeH="0" baseline="0" noProof="0" dirty="0">
              <a:ln>
                <a:noFill/>
              </a:ln>
              <a:solidFill>
                <a:srgbClr val="4C474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bject 24">
            <a:extLst>
              <a:ext uri="{FF2B5EF4-FFF2-40B4-BE49-F238E27FC236}">
                <a16:creationId xmlns:a16="http://schemas.microsoft.com/office/drawing/2014/main" id="{E207901B-0CB4-4D0C-8B7E-C53E986F190B}"/>
              </a:ext>
            </a:extLst>
          </p:cNvPr>
          <p:cNvSpPr txBox="1"/>
          <p:nvPr/>
        </p:nvSpPr>
        <p:spPr>
          <a:xfrm>
            <a:off x="1377985" y="1240238"/>
            <a:ext cx="5029835" cy="360680"/>
          </a:xfrm>
          <a:prstGeom prst="rect">
            <a:avLst/>
          </a:prstGeom>
        </p:spPr>
        <p:txBody>
          <a:bodyPr vert="horz" wrap="square" lIns="0" tIns="12065" rIns="0" bIns="0" rtlCol="0">
            <a:spAutoFit/>
          </a:bodyPr>
          <a:lstStyle/>
          <a:p>
            <a:pPr marL="12700" marR="0" lvl="0" indent="0" algn="ctr" defTabSz="914400" rtl="0" eaLnBrk="1" fontAlgn="auto" latinLnBrk="0" hangingPunct="1">
              <a:lnSpc>
                <a:spcPct val="100000"/>
              </a:lnSpc>
              <a:spcBef>
                <a:spcPts val="95"/>
              </a:spcBef>
              <a:spcAft>
                <a:spcPts val="0"/>
              </a:spcAft>
              <a:buClrTx/>
              <a:buSzTx/>
              <a:buFontTx/>
              <a:buNone/>
              <a:tabLst/>
              <a:defRPr/>
            </a:pPr>
            <a:r>
              <a:rPr kumimoji="0" sz="2200" b="0" i="0" u="none" strike="noStrike" kern="1200" cap="none" spc="105" normalizeH="0" baseline="0" noProof="0" dirty="0">
                <a:ln>
                  <a:noFill/>
                </a:ln>
                <a:solidFill>
                  <a:srgbClr val="4C4747"/>
                </a:solidFill>
                <a:effectLst/>
                <a:uLnTx/>
                <a:uFillTx/>
                <a:latin typeface="Tahoma"/>
                <a:ea typeface="+mn-ea"/>
                <a:cs typeface="Tahoma"/>
              </a:rPr>
              <a:t>Lista</a:t>
            </a:r>
            <a:r>
              <a:rPr kumimoji="0" sz="2200" b="0" i="0" u="none" strike="noStrike" kern="1200" cap="none" spc="-160" normalizeH="0" baseline="0" noProof="0" dirty="0">
                <a:ln>
                  <a:noFill/>
                </a:ln>
                <a:solidFill>
                  <a:srgbClr val="4C4747"/>
                </a:solidFill>
                <a:effectLst/>
                <a:uLnTx/>
                <a:uFillTx/>
                <a:latin typeface="Tahoma"/>
                <a:ea typeface="+mn-ea"/>
                <a:cs typeface="Tahoma"/>
              </a:rPr>
              <a:t> </a:t>
            </a:r>
            <a:r>
              <a:rPr kumimoji="0" sz="2200" b="0" i="0" u="none" strike="noStrike" kern="1200" cap="none" spc="204" normalizeH="0" baseline="0" noProof="0" dirty="0">
                <a:ln>
                  <a:noFill/>
                </a:ln>
                <a:solidFill>
                  <a:srgbClr val="4C4747"/>
                </a:solidFill>
                <a:effectLst/>
                <a:uLnTx/>
                <a:uFillTx/>
                <a:latin typeface="Tahoma"/>
                <a:ea typeface="+mn-ea"/>
                <a:cs typeface="Tahoma"/>
              </a:rPr>
              <a:t>de</a:t>
            </a:r>
            <a:r>
              <a:rPr kumimoji="0" sz="2200" b="0" i="0" u="none" strike="noStrike" kern="1200" cap="none" spc="-155" normalizeH="0" baseline="0" noProof="0" dirty="0">
                <a:ln>
                  <a:noFill/>
                </a:ln>
                <a:solidFill>
                  <a:srgbClr val="4C4747"/>
                </a:solidFill>
                <a:effectLst/>
                <a:uLnTx/>
                <a:uFillTx/>
                <a:latin typeface="Tahoma"/>
                <a:ea typeface="+mn-ea"/>
                <a:cs typeface="Tahoma"/>
              </a:rPr>
              <a:t> </a:t>
            </a:r>
            <a:r>
              <a:rPr kumimoji="0" sz="2200" b="0" i="0" u="none" strike="noStrike" kern="1200" cap="none" spc="135" normalizeH="0" baseline="0" noProof="0" dirty="0">
                <a:ln>
                  <a:noFill/>
                </a:ln>
                <a:solidFill>
                  <a:srgbClr val="4C4747"/>
                </a:solidFill>
                <a:effectLst/>
                <a:uLnTx/>
                <a:uFillTx/>
                <a:latin typeface="Tahoma"/>
                <a:ea typeface="+mn-ea"/>
                <a:cs typeface="Tahoma"/>
              </a:rPr>
              <a:t>verificación</a:t>
            </a:r>
            <a:endParaRPr kumimoji="0" sz="2200" b="0" i="0" u="none" strike="noStrike" kern="1200" cap="none" spc="0" normalizeH="0" baseline="0" noProof="0" dirty="0">
              <a:ln>
                <a:noFill/>
              </a:ln>
              <a:solidFill>
                <a:srgbClr val="4C4747"/>
              </a:solidFill>
              <a:effectLst/>
              <a:uLnTx/>
              <a:uFillTx/>
              <a:latin typeface="Tahoma"/>
              <a:ea typeface="+mn-ea"/>
              <a:cs typeface="Tahoma"/>
            </a:endParaRPr>
          </a:p>
        </p:txBody>
      </p:sp>
      <p:sp>
        <p:nvSpPr>
          <p:cNvPr id="49" name="Rectángulo 48">
            <a:extLst>
              <a:ext uri="{FF2B5EF4-FFF2-40B4-BE49-F238E27FC236}">
                <a16:creationId xmlns:a16="http://schemas.microsoft.com/office/drawing/2014/main" id="{58C6DDFD-B9B3-45CE-AE33-AA20B2C2FD11}"/>
              </a:ext>
            </a:extLst>
          </p:cNvPr>
          <p:cNvSpPr/>
          <p:nvPr/>
        </p:nvSpPr>
        <p:spPr>
          <a:xfrm>
            <a:off x="1318921" y="2885495"/>
            <a:ext cx="17298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0" name="Rectángulo 49">
            <a:extLst>
              <a:ext uri="{FF2B5EF4-FFF2-40B4-BE49-F238E27FC236}">
                <a16:creationId xmlns:a16="http://schemas.microsoft.com/office/drawing/2014/main" id="{A6E5F15A-312B-4EE7-ABC3-03F7642955F4}"/>
              </a:ext>
            </a:extLst>
          </p:cNvPr>
          <p:cNvSpPr/>
          <p:nvPr/>
        </p:nvSpPr>
        <p:spPr>
          <a:xfrm>
            <a:off x="1319011" y="3466888"/>
            <a:ext cx="17280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1" name="Rectángulo 50">
            <a:extLst>
              <a:ext uri="{FF2B5EF4-FFF2-40B4-BE49-F238E27FC236}">
                <a16:creationId xmlns:a16="http://schemas.microsoft.com/office/drawing/2014/main" id="{5263F012-C11F-40BA-BB93-764BEBEEFFD4}"/>
              </a:ext>
            </a:extLst>
          </p:cNvPr>
          <p:cNvSpPr/>
          <p:nvPr/>
        </p:nvSpPr>
        <p:spPr>
          <a:xfrm>
            <a:off x="1319011" y="4296904"/>
            <a:ext cx="17280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53" name="Grupo 52">
            <a:extLst>
              <a:ext uri="{FF2B5EF4-FFF2-40B4-BE49-F238E27FC236}">
                <a16:creationId xmlns:a16="http://schemas.microsoft.com/office/drawing/2014/main" id="{BC2349F2-19E5-48CE-BD46-A56AC410978E}"/>
              </a:ext>
            </a:extLst>
          </p:cNvPr>
          <p:cNvGrpSpPr/>
          <p:nvPr/>
        </p:nvGrpSpPr>
        <p:grpSpPr>
          <a:xfrm>
            <a:off x="1111250" y="2311714"/>
            <a:ext cx="5486400" cy="433098"/>
            <a:chOff x="1261545" y="2004150"/>
            <a:chExt cx="5486400" cy="433098"/>
          </a:xfrm>
        </p:grpSpPr>
        <p:grpSp>
          <p:nvGrpSpPr>
            <p:cNvPr id="54" name="Grupo 53">
              <a:extLst>
                <a:ext uri="{FF2B5EF4-FFF2-40B4-BE49-F238E27FC236}">
                  <a16:creationId xmlns:a16="http://schemas.microsoft.com/office/drawing/2014/main" id="{37F98032-D89A-4A90-AAE4-43E7838D6B69}"/>
                </a:ext>
              </a:extLst>
            </p:cNvPr>
            <p:cNvGrpSpPr/>
            <p:nvPr/>
          </p:nvGrpSpPr>
          <p:grpSpPr>
            <a:xfrm>
              <a:off x="1261545" y="2004150"/>
              <a:ext cx="5486400" cy="433098"/>
              <a:chOff x="1331267" y="1948898"/>
              <a:chExt cx="5486400" cy="433098"/>
            </a:xfrm>
          </p:grpSpPr>
          <p:grpSp>
            <p:nvGrpSpPr>
              <p:cNvPr id="56" name="Grupo 55">
                <a:extLst>
                  <a:ext uri="{FF2B5EF4-FFF2-40B4-BE49-F238E27FC236}">
                    <a16:creationId xmlns:a16="http://schemas.microsoft.com/office/drawing/2014/main" id="{B21472B4-A496-4C6F-9163-92B6625FD237}"/>
                  </a:ext>
                </a:extLst>
              </p:cNvPr>
              <p:cNvGrpSpPr/>
              <p:nvPr/>
            </p:nvGrpSpPr>
            <p:grpSpPr>
              <a:xfrm>
                <a:off x="1331267" y="2010521"/>
                <a:ext cx="5486400" cy="371475"/>
                <a:chOff x="1261545" y="2010641"/>
                <a:chExt cx="5486400" cy="371475"/>
              </a:xfrm>
            </p:grpSpPr>
            <p:sp>
              <p:nvSpPr>
                <p:cNvPr id="58" name="object 7">
                  <a:extLst>
                    <a:ext uri="{FF2B5EF4-FFF2-40B4-BE49-F238E27FC236}">
                      <a16:creationId xmlns:a16="http://schemas.microsoft.com/office/drawing/2014/main" id="{18C1CDB9-DBA6-4761-9800-AF134B92B084}"/>
                    </a:ext>
                  </a:extLst>
                </p:cNvPr>
                <p:cNvSpPr/>
                <p:nvPr/>
              </p:nvSpPr>
              <p:spPr>
                <a:xfrm>
                  <a:off x="1261545" y="2010641"/>
                  <a:ext cx="5486400" cy="371475"/>
                </a:xfrm>
                <a:custGeom>
                  <a:avLst/>
                  <a:gdLst/>
                  <a:ahLst/>
                  <a:cxnLst/>
                  <a:rect l="l" t="t" r="r" b="b"/>
                  <a:pathLst>
                    <a:path w="4996180" h="371475">
                      <a:moveTo>
                        <a:pt x="4996159" y="371163"/>
                      </a:moveTo>
                      <a:lnTo>
                        <a:pt x="0" y="371163"/>
                      </a:lnTo>
                      <a:lnTo>
                        <a:pt x="0" y="0"/>
                      </a:lnTo>
                      <a:lnTo>
                        <a:pt x="4996159" y="0"/>
                      </a:lnTo>
                      <a:lnTo>
                        <a:pt x="4996159" y="371163"/>
                      </a:lnTo>
                      <a:close/>
                    </a:path>
                  </a:pathLst>
                </a:custGeom>
                <a:solidFill>
                  <a:schemeClr val="tx2">
                    <a:lumMod val="60000"/>
                    <a:lumOff val="40000"/>
                    <a:alpha val="51759"/>
                  </a:scheme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9" name="Rectángulo 58">
                  <a:extLst>
                    <a:ext uri="{FF2B5EF4-FFF2-40B4-BE49-F238E27FC236}">
                      <a16:creationId xmlns:a16="http://schemas.microsoft.com/office/drawing/2014/main" id="{F395ED40-CF9A-4EFA-B855-69E24C5D5723}"/>
                    </a:ext>
                  </a:extLst>
                </p:cNvPr>
                <p:cNvSpPr/>
                <p:nvPr/>
              </p:nvSpPr>
              <p:spPr>
                <a:xfrm>
                  <a:off x="1452912" y="2053233"/>
                  <a:ext cx="278587" cy="2785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57" name="object 9">
                <a:extLst>
                  <a:ext uri="{FF2B5EF4-FFF2-40B4-BE49-F238E27FC236}">
                    <a16:creationId xmlns:a16="http://schemas.microsoft.com/office/drawing/2014/main" id="{BBC7172D-F5D3-4265-A9C7-F571BC307029}"/>
                  </a:ext>
                </a:extLst>
              </p:cNvPr>
              <p:cNvSpPr/>
              <p:nvPr/>
            </p:nvSpPr>
            <p:spPr>
              <a:xfrm>
                <a:off x="1581266" y="1948898"/>
                <a:ext cx="291078" cy="375168"/>
              </a:xfrm>
              <a:custGeom>
                <a:avLst/>
                <a:gdLst/>
                <a:ahLst/>
                <a:cxnLst/>
                <a:rect l="l" t="t" r="r" b="b"/>
                <a:pathLst>
                  <a:path w="257175" h="331469">
                    <a:moveTo>
                      <a:pt x="79766" y="331302"/>
                    </a:moveTo>
                    <a:lnTo>
                      <a:pt x="77411" y="331010"/>
                    </a:lnTo>
                    <a:lnTo>
                      <a:pt x="74468" y="330719"/>
                    </a:lnTo>
                    <a:lnTo>
                      <a:pt x="70935" y="330719"/>
                    </a:lnTo>
                    <a:lnTo>
                      <a:pt x="68286" y="328971"/>
                    </a:lnTo>
                    <a:lnTo>
                      <a:pt x="67698" y="328388"/>
                    </a:lnTo>
                    <a:lnTo>
                      <a:pt x="62105" y="328388"/>
                    </a:lnTo>
                    <a:lnTo>
                      <a:pt x="58868" y="324600"/>
                    </a:lnTo>
                    <a:lnTo>
                      <a:pt x="52686" y="319064"/>
                    </a:lnTo>
                    <a:lnTo>
                      <a:pt x="50920" y="315276"/>
                    </a:lnTo>
                    <a:lnTo>
                      <a:pt x="49449" y="310613"/>
                    </a:lnTo>
                    <a:lnTo>
                      <a:pt x="49154" y="309448"/>
                    </a:lnTo>
                    <a:lnTo>
                      <a:pt x="48566" y="308574"/>
                    </a:lnTo>
                    <a:lnTo>
                      <a:pt x="44445" y="303620"/>
                    </a:lnTo>
                    <a:lnTo>
                      <a:pt x="41501" y="298084"/>
                    </a:lnTo>
                    <a:lnTo>
                      <a:pt x="39147" y="291965"/>
                    </a:lnTo>
                    <a:lnTo>
                      <a:pt x="37969" y="289051"/>
                    </a:lnTo>
                    <a:lnTo>
                      <a:pt x="35026" y="283806"/>
                    </a:lnTo>
                    <a:lnTo>
                      <a:pt x="31788" y="276813"/>
                    </a:lnTo>
                    <a:lnTo>
                      <a:pt x="28551" y="269528"/>
                    </a:lnTo>
                    <a:lnTo>
                      <a:pt x="25607" y="262244"/>
                    </a:lnTo>
                    <a:lnTo>
                      <a:pt x="23252" y="256708"/>
                    </a:lnTo>
                    <a:lnTo>
                      <a:pt x="21486" y="251171"/>
                    </a:lnTo>
                    <a:lnTo>
                      <a:pt x="19426" y="245635"/>
                    </a:lnTo>
                    <a:lnTo>
                      <a:pt x="19426" y="245344"/>
                    </a:lnTo>
                    <a:lnTo>
                      <a:pt x="19132" y="244761"/>
                    </a:lnTo>
                    <a:lnTo>
                      <a:pt x="19132" y="237768"/>
                    </a:lnTo>
                    <a:lnTo>
                      <a:pt x="15894" y="231649"/>
                    </a:lnTo>
                    <a:lnTo>
                      <a:pt x="14128" y="225238"/>
                    </a:lnTo>
                    <a:lnTo>
                      <a:pt x="12950" y="219993"/>
                    </a:lnTo>
                    <a:lnTo>
                      <a:pt x="10890" y="214749"/>
                    </a:lnTo>
                    <a:lnTo>
                      <a:pt x="10301" y="209504"/>
                    </a:lnTo>
                    <a:lnTo>
                      <a:pt x="9349" y="202729"/>
                    </a:lnTo>
                    <a:lnTo>
                      <a:pt x="7983" y="195954"/>
                    </a:lnTo>
                    <a:lnTo>
                      <a:pt x="6452" y="189180"/>
                    </a:lnTo>
                    <a:lnTo>
                      <a:pt x="5003" y="182405"/>
                    </a:lnTo>
                    <a:lnTo>
                      <a:pt x="4415" y="179200"/>
                    </a:lnTo>
                    <a:lnTo>
                      <a:pt x="3532" y="175703"/>
                    </a:lnTo>
                    <a:lnTo>
                      <a:pt x="2060" y="172789"/>
                    </a:lnTo>
                    <a:lnTo>
                      <a:pt x="0" y="169001"/>
                    </a:lnTo>
                    <a:lnTo>
                      <a:pt x="883" y="164922"/>
                    </a:lnTo>
                    <a:lnTo>
                      <a:pt x="883" y="159386"/>
                    </a:lnTo>
                    <a:lnTo>
                      <a:pt x="2060" y="158803"/>
                    </a:lnTo>
                    <a:lnTo>
                      <a:pt x="3532" y="159094"/>
                    </a:lnTo>
                    <a:lnTo>
                      <a:pt x="8830" y="159969"/>
                    </a:lnTo>
                    <a:lnTo>
                      <a:pt x="14717" y="159677"/>
                    </a:lnTo>
                    <a:lnTo>
                      <a:pt x="19426" y="162300"/>
                    </a:lnTo>
                    <a:lnTo>
                      <a:pt x="23841" y="164631"/>
                    </a:lnTo>
                    <a:lnTo>
                      <a:pt x="27079" y="168419"/>
                    </a:lnTo>
                    <a:lnTo>
                      <a:pt x="27667" y="173955"/>
                    </a:lnTo>
                    <a:lnTo>
                      <a:pt x="28256" y="178617"/>
                    </a:lnTo>
                    <a:lnTo>
                      <a:pt x="29434" y="182988"/>
                    </a:lnTo>
                    <a:lnTo>
                      <a:pt x="30905" y="190272"/>
                    </a:lnTo>
                    <a:lnTo>
                      <a:pt x="31494" y="193478"/>
                    </a:lnTo>
                    <a:lnTo>
                      <a:pt x="31788" y="196391"/>
                    </a:lnTo>
                    <a:lnTo>
                      <a:pt x="31788" y="197848"/>
                    </a:lnTo>
                    <a:lnTo>
                      <a:pt x="32083" y="198722"/>
                    </a:lnTo>
                    <a:lnTo>
                      <a:pt x="33849" y="206298"/>
                    </a:lnTo>
                    <a:lnTo>
                      <a:pt x="35320" y="213874"/>
                    </a:lnTo>
                    <a:lnTo>
                      <a:pt x="37381" y="221159"/>
                    </a:lnTo>
                    <a:lnTo>
                      <a:pt x="40324" y="233397"/>
                    </a:lnTo>
                    <a:lnTo>
                      <a:pt x="45034" y="250297"/>
                    </a:lnTo>
                    <a:lnTo>
                      <a:pt x="46800" y="255542"/>
                    </a:lnTo>
                    <a:lnTo>
                      <a:pt x="47094" y="256999"/>
                    </a:lnTo>
                    <a:lnTo>
                      <a:pt x="47683" y="258456"/>
                    </a:lnTo>
                    <a:lnTo>
                      <a:pt x="48271" y="259621"/>
                    </a:lnTo>
                    <a:lnTo>
                      <a:pt x="50332" y="264575"/>
                    </a:lnTo>
                    <a:lnTo>
                      <a:pt x="52981" y="269237"/>
                    </a:lnTo>
                    <a:lnTo>
                      <a:pt x="56218" y="278270"/>
                    </a:lnTo>
                    <a:lnTo>
                      <a:pt x="57985" y="282058"/>
                    </a:lnTo>
                    <a:lnTo>
                      <a:pt x="60339" y="285555"/>
                    </a:lnTo>
                    <a:lnTo>
                      <a:pt x="61222" y="287011"/>
                    </a:lnTo>
                    <a:lnTo>
                      <a:pt x="62105" y="289343"/>
                    </a:lnTo>
                    <a:lnTo>
                      <a:pt x="67109" y="289343"/>
                    </a:lnTo>
                    <a:lnTo>
                      <a:pt x="67992" y="287011"/>
                    </a:lnTo>
                    <a:lnTo>
                      <a:pt x="68875" y="284972"/>
                    </a:lnTo>
                    <a:lnTo>
                      <a:pt x="70641" y="281184"/>
                    </a:lnTo>
                    <a:lnTo>
                      <a:pt x="72702" y="277396"/>
                    </a:lnTo>
                    <a:lnTo>
                      <a:pt x="76822" y="268654"/>
                    </a:lnTo>
                    <a:lnTo>
                      <a:pt x="78883" y="263701"/>
                    </a:lnTo>
                    <a:lnTo>
                      <a:pt x="81532" y="258747"/>
                    </a:lnTo>
                    <a:lnTo>
                      <a:pt x="85653" y="251463"/>
                    </a:lnTo>
                    <a:lnTo>
                      <a:pt x="88890" y="243595"/>
                    </a:lnTo>
                    <a:lnTo>
                      <a:pt x="92717" y="232232"/>
                    </a:lnTo>
                    <a:lnTo>
                      <a:pt x="94777" y="229026"/>
                    </a:lnTo>
                    <a:lnTo>
                      <a:pt x="96543" y="225821"/>
                    </a:lnTo>
                    <a:lnTo>
                      <a:pt x="98309" y="222324"/>
                    </a:lnTo>
                    <a:lnTo>
                      <a:pt x="101841" y="212417"/>
                    </a:lnTo>
                    <a:lnTo>
                      <a:pt x="104785" y="207755"/>
                    </a:lnTo>
                    <a:lnTo>
                      <a:pt x="106551" y="204550"/>
                    </a:lnTo>
                    <a:lnTo>
                      <a:pt x="107434" y="201054"/>
                    </a:lnTo>
                    <a:lnTo>
                      <a:pt x="112143" y="194352"/>
                    </a:lnTo>
                    <a:lnTo>
                      <a:pt x="113615" y="189981"/>
                    </a:lnTo>
                    <a:lnTo>
                      <a:pt x="115381" y="185610"/>
                    </a:lnTo>
                    <a:lnTo>
                      <a:pt x="116853" y="181531"/>
                    </a:lnTo>
                    <a:lnTo>
                      <a:pt x="119207" y="177743"/>
                    </a:lnTo>
                    <a:lnTo>
                      <a:pt x="120973" y="173664"/>
                    </a:lnTo>
                    <a:lnTo>
                      <a:pt x="121562" y="173081"/>
                    </a:lnTo>
                    <a:lnTo>
                      <a:pt x="121562" y="172498"/>
                    </a:lnTo>
                    <a:lnTo>
                      <a:pt x="123622" y="165505"/>
                    </a:lnTo>
                    <a:lnTo>
                      <a:pt x="128038" y="159677"/>
                    </a:lnTo>
                    <a:lnTo>
                      <a:pt x="131275" y="152684"/>
                    </a:lnTo>
                    <a:lnTo>
                      <a:pt x="131275" y="152101"/>
                    </a:lnTo>
                    <a:lnTo>
                      <a:pt x="131864" y="151810"/>
                    </a:lnTo>
                    <a:lnTo>
                      <a:pt x="135396" y="148313"/>
                    </a:lnTo>
                    <a:lnTo>
                      <a:pt x="136868" y="143943"/>
                    </a:lnTo>
                    <a:lnTo>
                      <a:pt x="139222" y="138115"/>
                    </a:lnTo>
                    <a:lnTo>
                      <a:pt x="139517" y="136367"/>
                    </a:lnTo>
                    <a:lnTo>
                      <a:pt x="141283" y="135201"/>
                    </a:lnTo>
                    <a:lnTo>
                      <a:pt x="141872" y="134910"/>
                    </a:lnTo>
                    <a:lnTo>
                      <a:pt x="142166" y="133744"/>
                    </a:lnTo>
                    <a:lnTo>
                      <a:pt x="142755" y="132579"/>
                    </a:lnTo>
                    <a:lnTo>
                      <a:pt x="142755" y="131704"/>
                    </a:lnTo>
                    <a:lnTo>
                      <a:pt x="143049" y="131413"/>
                    </a:lnTo>
                    <a:lnTo>
                      <a:pt x="147758" y="125585"/>
                    </a:lnTo>
                    <a:lnTo>
                      <a:pt x="149819" y="118301"/>
                    </a:lnTo>
                    <a:lnTo>
                      <a:pt x="153351" y="111599"/>
                    </a:lnTo>
                    <a:lnTo>
                      <a:pt x="155117" y="108394"/>
                    </a:lnTo>
                    <a:lnTo>
                      <a:pt x="156883" y="105480"/>
                    </a:lnTo>
                    <a:lnTo>
                      <a:pt x="158649" y="102275"/>
                    </a:lnTo>
                    <a:lnTo>
                      <a:pt x="162181" y="96447"/>
                    </a:lnTo>
                    <a:lnTo>
                      <a:pt x="165419" y="90911"/>
                    </a:lnTo>
                    <a:lnTo>
                      <a:pt x="168951" y="85083"/>
                    </a:lnTo>
                    <a:lnTo>
                      <a:pt x="171306" y="81295"/>
                    </a:lnTo>
                    <a:lnTo>
                      <a:pt x="176015" y="74302"/>
                    </a:lnTo>
                    <a:lnTo>
                      <a:pt x="181313" y="66143"/>
                    </a:lnTo>
                    <a:lnTo>
                      <a:pt x="183962" y="61773"/>
                    </a:lnTo>
                    <a:lnTo>
                      <a:pt x="187200" y="56819"/>
                    </a:lnTo>
                    <a:lnTo>
                      <a:pt x="189849" y="51574"/>
                    </a:lnTo>
                    <a:lnTo>
                      <a:pt x="198702" y="38876"/>
                    </a:lnTo>
                    <a:lnTo>
                      <a:pt x="204456" y="30923"/>
                    </a:lnTo>
                    <a:lnTo>
                      <a:pt x="216045" y="15151"/>
                    </a:lnTo>
                    <a:lnTo>
                      <a:pt x="216634" y="14277"/>
                    </a:lnTo>
                    <a:lnTo>
                      <a:pt x="217811" y="13112"/>
                    </a:lnTo>
                    <a:lnTo>
                      <a:pt x="219577" y="11946"/>
                    </a:lnTo>
                    <a:lnTo>
                      <a:pt x="220460" y="10198"/>
                    </a:lnTo>
                    <a:lnTo>
                      <a:pt x="219872" y="5827"/>
                    </a:lnTo>
                    <a:lnTo>
                      <a:pt x="220755" y="4953"/>
                    </a:lnTo>
                    <a:lnTo>
                      <a:pt x="222521" y="3787"/>
                    </a:lnTo>
                    <a:lnTo>
                      <a:pt x="224581" y="2913"/>
                    </a:lnTo>
                    <a:lnTo>
                      <a:pt x="225759" y="874"/>
                    </a:lnTo>
                    <a:lnTo>
                      <a:pt x="228702" y="1748"/>
                    </a:lnTo>
                    <a:lnTo>
                      <a:pt x="229879" y="1748"/>
                    </a:lnTo>
                    <a:lnTo>
                      <a:pt x="231057" y="291"/>
                    </a:lnTo>
                    <a:lnTo>
                      <a:pt x="231645" y="0"/>
                    </a:lnTo>
                    <a:lnTo>
                      <a:pt x="234294" y="582"/>
                    </a:lnTo>
                    <a:lnTo>
                      <a:pt x="236355" y="874"/>
                    </a:lnTo>
                    <a:lnTo>
                      <a:pt x="239887" y="2039"/>
                    </a:lnTo>
                    <a:lnTo>
                      <a:pt x="242242" y="2331"/>
                    </a:lnTo>
                    <a:lnTo>
                      <a:pt x="243713" y="3787"/>
                    </a:lnTo>
                    <a:lnTo>
                      <a:pt x="247540" y="6993"/>
                    </a:lnTo>
                    <a:lnTo>
                      <a:pt x="251072" y="10198"/>
                    </a:lnTo>
                    <a:lnTo>
                      <a:pt x="254309" y="13986"/>
                    </a:lnTo>
                    <a:lnTo>
                      <a:pt x="255487" y="15443"/>
                    </a:lnTo>
                    <a:lnTo>
                      <a:pt x="255193" y="18357"/>
                    </a:lnTo>
                    <a:lnTo>
                      <a:pt x="255781" y="20396"/>
                    </a:lnTo>
                    <a:lnTo>
                      <a:pt x="256959" y="23310"/>
                    </a:lnTo>
                    <a:lnTo>
                      <a:pt x="254309" y="24476"/>
                    </a:lnTo>
                    <a:lnTo>
                      <a:pt x="251660" y="29721"/>
                    </a:lnTo>
                    <a:lnTo>
                      <a:pt x="247834" y="30595"/>
                    </a:lnTo>
                    <a:lnTo>
                      <a:pt x="244008" y="33509"/>
                    </a:lnTo>
                    <a:lnTo>
                      <a:pt x="242536" y="34383"/>
                    </a:lnTo>
                    <a:lnTo>
                      <a:pt x="241653" y="35548"/>
                    </a:lnTo>
                    <a:lnTo>
                      <a:pt x="239298" y="38171"/>
                    </a:lnTo>
                    <a:lnTo>
                      <a:pt x="237238" y="41084"/>
                    </a:lnTo>
                    <a:lnTo>
                      <a:pt x="233411" y="41376"/>
                    </a:lnTo>
                    <a:lnTo>
                      <a:pt x="232823" y="41376"/>
                    </a:lnTo>
                    <a:lnTo>
                      <a:pt x="232234" y="41667"/>
                    </a:lnTo>
                    <a:lnTo>
                      <a:pt x="229879" y="43998"/>
                    </a:lnTo>
                    <a:lnTo>
                      <a:pt x="227819" y="45747"/>
                    </a:lnTo>
                    <a:lnTo>
                      <a:pt x="216634" y="60316"/>
                    </a:lnTo>
                    <a:lnTo>
                      <a:pt x="210453" y="71097"/>
                    </a:lnTo>
                    <a:lnTo>
                      <a:pt x="207509" y="74593"/>
                    </a:lnTo>
                    <a:lnTo>
                      <a:pt x="205743" y="78964"/>
                    </a:lnTo>
                    <a:lnTo>
                      <a:pt x="205449" y="79547"/>
                    </a:lnTo>
                    <a:lnTo>
                      <a:pt x="205449" y="79838"/>
                    </a:lnTo>
                    <a:lnTo>
                      <a:pt x="201328" y="83918"/>
                    </a:lnTo>
                    <a:lnTo>
                      <a:pt x="199268" y="87997"/>
                    </a:lnTo>
                    <a:lnTo>
                      <a:pt x="197207" y="92368"/>
                    </a:lnTo>
                    <a:lnTo>
                      <a:pt x="195147" y="97321"/>
                    </a:lnTo>
                    <a:lnTo>
                      <a:pt x="191615" y="101692"/>
                    </a:lnTo>
                    <a:lnTo>
                      <a:pt x="184551" y="112765"/>
                    </a:lnTo>
                    <a:lnTo>
                      <a:pt x="180430" y="118884"/>
                    </a:lnTo>
                    <a:lnTo>
                      <a:pt x="176604" y="125294"/>
                    </a:lnTo>
                    <a:lnTo>
                      <a:pt x="174249" y="129373"/>
                    </a:lnTo>
                    <a:lnTo>
                      <a:pt x="172483" y="133453"/>
                    </a:lnTo>
                    <a:lnTo>
                      <a:pt x="170128" y="137823"/>
                    </a:lnTo>
                    <a:lnTo>
                      <a:pt x="168951" y="140446"/>
                    </a:lnTo>
                    <a:lnTo>
                      <a:pt x="167479" y="142777"/>
                    </a:lnTo>
                    <a:lnTo>
                      <a:pt x="166302" y="145108"/>
                    </a:lnTo>
                    <a:lnTo>
                      <a:pt x="165124" y="147731"/>
                    </a:lnTo>
                    <a:lnTo>
                      <a:pt x="163653" y="150062"/>
                    </a:lnTo>
                    <a:lnTo>
                      <a:pt x="162475" y="152684"/>
                    </a:lnTo>
                    <a:lnTo>
                      <a:pt x="161592" y="154432"/>
                    </a:lnTo>
                    <a:lnTo>
                      <a:pt x="160415" y="156472"/>
                    </a:lnTo>
                    <a:lnTo>
                      <a:pt x="159532" y="158220"/>
                    </a:lnTo>
                    <a:lnTo>
                      <a:pt x="157766" y="161425"/>
                    </a:lnTo>
                    <a:lnTo>
                      <a:pt x="156294" y="164339"/>
                    </a:lnTo>
                    <a:lnTo>
                      <a:pt x="154528" y="167545"/>
                    </a:lnTo>
                    <a:lnTo>
                      <a:pt x="151746" y="173359"/>
                    </a:lnTo>
                    <a:lnTo>
                      <a:pt x="148825" y="179091"/>
                    </a:lnTo>
                    <a:lnTo>
                      <a:pt x="145960" y="184877"/>
                    </a:lnTo>
                    <a:lnTo>
                      <a:pt x="143343" y="190855"/>
                    </a:lnTo>
                    <a:lnTo>
                      <a:pt x="141577" y="195809"/>
                    </a:lnTo>
                    <a:lnTo>
                      <a:pt x="138339" y="200179"/>
                    </a:lnTo>
                    <a:lnTo>
                      <a:pt x="135985" y="204842"/>
                    </a:lnTo>
                    <a:lnTo>
                      <a:pt x="133336" y="210669"/>
                    </a:lnTo>
                    <a:lnTo>
                      <a:pt x="130687" y="216788"/>
                    </a:lnTo>
                    <a:lnTo>
                      <a:pt x="128037" y="222616"/>
                    </a:lnTo>
                    <a:lnTo>
                      <a:pt x="125388" y="229318"/>
                    </a:lnTo>
                    <a:lnTo>
                      <a:pt x="122739" y="236311"/>
                    </a:lnTo>
                    <a:lnTo>
                      <a:pt x="120090" y="243013"/>
                    </a:lnTo>
                    <a:lnTo>
                      <a:pt x="118619" y="246509"/>
                    </a:lnTo>
                    <a:lnTo>
                      <a:pt x="115970" y="249714"/>
                    </a:lnTo>
                    <a:lnTo>
                      <a:pt x="114498" y="252920"/>
                    </a:lnTo>
                    <a:lnTo>
                      <a:pt x="111260" y="259330"/>
                    </a:lnTo>
                    <a:lnTo>
                      <a:pt x="108022" y="265449"/>
                    </a:lnTo>
                    <a:lnTo>
                      <a:pt x="104196" y="278561"/>
                    </a:lnTo>
                    <a:lnTo>
                      <a:pt x="103019" y="284972"/>
                    </a:lnTo>
                    <a:lnTo>
                      <a:pt x="99486" y="290799"/>
                    </a:lnTo>
                    <a:lnTo>
                      <a:pt x="98898" y="291674"/>
                    </a:lnTo>
                    <a:lnTo>
                      <a:pt x="98898" y="293130"/>
                    </a:lnTo>
                    <a:lnTo>
                      <a:pt x="98309" y="294296"/>
                    </a:lnTo>
                    <a:lnTo>
                      <a:pt x="97132" y="297501"/>
                    </a:lnTo>
                    <a:lnTo>
                      <a:pt x="95954" y="300415"/>
                    </a:lnTo>
                    <a:lnTo>
                      <a:pt x="95071" y="303620"/>
                    </a:lnTo>
                    <a:lnTo>
                      <a:pt x="93600" y="308282"/>
                    </a:lnTo>
                    <a:lnTo>
                      <a:pt x="90951" y="312653"/>
                    </a:lnTo>
                    <a:lnTo>
                      <a:pt x="91539" y="323143"/>
                    </a:lnTo>
                    <a:lnTo>
                      <a:pt x="88890" y="326931"/>
                    </a:lnTo>
                    <a:lnTo>
                      <a:pt x="82709" y="330427"/>
                    </a:lnTo>
                    <a:lnTo>
                      <a:pt x="79766" y="331302"/>
                    </a:lnTo>
                    <a:close/>
                  </a:path>
                </a:pathLst>
              </a:custGeom>
              <a:solidFill>
                <a:srgbClr val="001B4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55" name="object 21">
              <a:extLst>
                <a:ext uri="{FF2B5EF4-FFF2-40B4-BE49-F238E27FC236}">
                  <a16:creationId xmlns:a16="http://schemas.microsoft.com/office/drawing/2014/main" id="{214BBF77-2D28-4FBF-9F87-BEFA97F69BC8}"/>
                </a:ext>
              </a:extLst>
            </p:cNvPr>
            <p:cNvSpPr txBox="1"/>
            <p:nvPr/>
          </p:nvSpPr>
          <p:spPr>
            <a:xfrm>
              <a:off x="1861254" y="2068867"/>
              <a:ext cx="4606290" cy="314830"/>
            </a:xfrm>
            <a:prstGeom prst="rect">
              <a:avLst/>
            </a:prstGeom>
            <a:noFill/>
          </p:spPr>
          <p:txBody>
            <a:bodyPr vert="horz" wrap="square" lIns="0" tIns="37465" rIns="0" bIns="0" rtlCol="0">
              <a:spAutoFit/>
            </a:bodyPr>
            <a:lstStyle/>
            <a:p>
              <a:pPr marL="151765" marR="0" lvl="0" indent="0" algn="l" defTabSz="914400" rtl="0" eaLnBrk="1" fontAlgn="auto" latinLnBrk="0" hangingPunct="1">
                <a:lnSpc>
                  <a:spcPct val="100000"/>
                </a:lnSpc>
                <a:spcBef>
                  <a:spcPts val="295"/>
                </a:spcBef>
                <a:spcAft>
                  <a:spcPts val="0"/>
                </a:spcAft>
                <a:buClrTx/>
                <a:buSzTx/>
                <a:buFontTx/>
                <a:buNone/>
                <a:tabLst/>
                <a:defRPr/>
              </a:pPr>
              <a:r>
                <a:rPr kumimoji="0" lang="es-DO" b="1" i="0" u="none" strike="noStrike" kern="1200" cap="none" spc="70" normalizeH="0" baseline="0" noProof="0" dirty="0">
                  <a:ln>
                    <a:noFill/>
                  </a:ln>
                  <a:solidFill>
                    <a:srgbClr val="414141"/>
                  </a:solidFill>
                  <a:effectLst/>
                  <a:uLnTx/>
                  <a:uFillTx/>
                  <a:latin typeface="Tahoma" panose="020B0604030504040204" pitchFamily="34" charset="0"/>
                  <a:ea typeface="Tahoma" panose="020B0604030504040204" pitchFamily="34" charset="0"/>
                  <a:cs typeface="Tahoma" panose="020B0604030504040204" pitchFamily="34" charset="0"/>
                </a:rPr>
                <a:t>Revisiones generales</a:t>
              </a:r>
              <a:endParaRPr kumimoji="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60" name="Rectángulo 59">
            <a:extLst>
              <a:ext uri="{FF2B5EF4-FFF2-40B4-BE49-F238E27FC236}">
                <a16:creationId xmlns:a16="http://schemas.microsoft.com/office/drawing/2014/main" id="{715F0E8F-7FC1-4CB0-B88B-BDBC539C609D}"/>
              </a:ext>
            </a:extLst>
          </p:cNvPr>
          <p:cNvSpPr/>
          <p:nvPr/>
        </p:nvSpPr>
        <p:spPr>
          <a:xfrm>
            <a:off x="1319011" y="4936634"/>
            <a:ext cx="17280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Freeform 18">
            <a:extLst>
              <a:ext uri="{FF2B5EF4-FFF2-40B4-BE49-F238E27FC236}">
                <a16:creationId xmlns:a16="http://schemas.microsoft.com/office/drawing/2014/main" id="{7DADC56C-3E1D-4F45-86FA-565D19040E23}"/>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45" name="Freeform 19">
            <a:extLst>
              <a:ext uri="{FF2B5EF4-FFF2-40B4-BE49-F238E27FC236}">
                <a16:creationId xmlns:a16="http://schemas.microsoft.com/office/drawing/2014/main" id="{CEAC543B-9D43-465D-9D17-ECC159CC5709}"/>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46" name="Freeform 20">
            <a:extLst>
              <a:ext uri="{FF2B5EF4-FFF2-40B4-BE49-F238E27FC236}">
                <a16:creationId xmlns:a16="http://schemas.microsoft.com/office/drawing/2014/main" id="{BD5C56A7-793C-44E4-8500-2E53D78704E3}"/>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47" name="Freeform 21">
            <a:extLst>
              <a:ext uri="{FF2B5EF4-FFF2-40B4-BE49-F238E27FC236}">
                <a16:creationId xmlns:a16="http://schemas.microsoft.com/office/drawing/2014/main" id="{E975C373-03F7-40DF-B828-EA0B5710B5A3}"/>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48" name="CuadroTexto 47">
            <a:extLst>
              <a:ext uri="{FF2B5EF4-FFF2-40B4-BE49-F238E27FC236}">
                <a16:creationId xmlns:a16="http://schemas.microsoft.com/office/drawing/2014/main" id="{0A86FF52-2C81-4128-9E7E-4C8B2B507DCC}"/>
              </a:ext>
            </a:extLst>
          </p:cNvPr>
          <p:cNvSpPr txBox="1"/>
          <p:nvPr/>
        </p:nvSpPr>
        <p:spPr>
          <a:xfrm>
            <a:off x="6927564" y="10150475"/>
            <a:ext cx="445091" cy="369332"/>
          </a:xfrm>
          <a:prstGeom prst="rect">
            <a:avLst/>
          </a:prstGeom>
          <a:noFill/>
        </p:spPr>
        <p:txBody>
          <a:bodyPr wrap="square" rtlCol="0">
            <a:spAutoFit/>
          </a:bodyPr>
          <a:lstStyle/>
          <a:p>
            <a:r>
              <a:rPr lang="es-DO" b="1" dirty="0" smtClean="0">
                <a:solidFill>
                  <a:srgbClr val="003775"/>
                </a:solidFill>
              </a:rPr>
              <a:t>54</a:t>
            </a:r>
            <a:endParaRPr lang="es-DO" b="1" dirty="0">
              <a:solidFill>
                <a:srgbClr val="003775"/>
              </a:solidFill>
            </a:endParaRPr>
          </a:p>
        </p:txBody>
      </p:sp>
      <p:sp>
        <p:nvSpPr>
          <p:cNvPr id="52" name="Rectángulo 59">
            <a:extLst>
              <a:ext uri="{FF2B5EF4-FFF2-40B4-BE49-F238E27FC236}">
                <a16:creationId xmlns:a16="http://schemas.microsoft.com/office/drawing/2014/main" id="{715F0E8F-7FC1-4CB0-B88B-BDBC539C609D}"/>
              </a:ext>
            </a:extLst>
          </p:cNvPr>
          <p:cNvSpPr/>
          <p:nvPr/>
        </p:nvSpPr>
        <p:spPr>
          <a:xfrm>
            <a:off x="1319011" y="5535333"/>
            <a:ext cx="17280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1" name="Rectángulo 59">
            <a:extLst>
              <a:ext uri="{FF2B5EF4-FFF2-40B4-BE49-F238E27FC236}">
                <a16:creationId xmlns:a16="http://schemas.microsoft.com/office/drawing/2014/main" id="{715F0E8F-7FC1-4CB0-B88B-BDBC539C609D}"/>
              </a:ext>
            </a:extLst>
          </p:cNvPr>
          <p:cNvSpPr/>
          <p:nvPr/>
        </p:nvSpPr>
        <p:spPr>
          <a:xfrm>
            <a:off x="1319011" y="6090509"/>
            <a:ext cx="172800" cy="172980"/>
          </a:xfrm>
          <a:prstGeom prst="rect">
            <a:avLst/>
          </a:prstGeom>
          <a:noFill/>
          <a:ln w="63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DO" sz="1800" b="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43840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a:spLocks noGrp="1"/>
          </p:cNvSpPr>
          <p:nvPr>
            <p:ph type="title"/>
          </p:nvPr>
        </p:nvSpPr>
        <p:spPr>
          <a:xfrm>
            <a:off x="1711854" y="2301875"/>
            <a:ext cx="4495800" cy="460418"/>
          </a:xfrm>
          <a:prstGeom prst="rect">
            <a:avLst/>
          </a:prstGeom>
        </p:spPr>
        <p:txBody>
          <a:bodyPr vert="horz" wrap="square" lIns="0" tIns="87665" rIns="0" bIns="0" rtlCol="0">
            <a:spAutoFit/>
          </a:bodyPr>
          <a:lstStyle/>
          <a:p>
            <a:pPr marL="1100112" marR="4939" indent="-1088383">
              <a:lnSpc>
                <a:spcPts val="2917"/>
              </a:lnSpc>
              <a:spcBef>
                <a:spcPts val="690"/>
              </a:spcBef>
            </a:pPr>
            <a:r>
              <a:rPr lang="es-DO" sz="3400" dirty="0"/>
              <a:t>Asistencia y Soporte</a:t>
            </a:r>
            <a:endParaRPr sz="3400" dirty="0"/>
          </a:p>
        </p:txBody>
      </p:sp>
      <p:sp>
        <p:nvSpPr>
          <p:cNvPr id="21" name="object 8"/>
          <p:cNvSpPr txBox="1"/>
          <p:nvPr/>
        </p:nvSpPr>
        <p:spPr>
          <a:xfrm>
            <a:off x="1399434" y="3597275"/>
            <a:ext cx="5120640" cy="1951460"/>
          </a:xfrm>
          <a:prstGeom prst="rect">
            <a:avLst/>
          </a:prstGeom>
        </p:spPr>
        <p:txBody>
          <a:bodyPr vert="horz" wrap="square" lIns="0" tIns="12347" rIns="0" bIns="0" rtlCol="0">
            <a:spAutoFit/>
          </a:bodyPr>
          <a:lstStyle/>
          <a:p>
            <a:pPr marL="12347" marR="4939" algn="just" defTabSz="888980">
              <a:lnSpc>
                <a:spcPct val="150000"/>
              </a:lnSpc>
              <a:spcBef>
                <a:spcPts val="97"/>
              </a:spcBef>
            </a:pP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Para</a:t>
            </a:r>
            <a:r>
              <a:rPr sz="1200" spc="58"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31" dirty="0">
                <a:solidFill>
                  <a:srgbClr val="4C4747"/>
                </a:solidFill>
                <a:latin typeface="Tahoma" panose="020B0604030504040204" pitchFamily="34" charset="0"/>
                <a:ea typeface="Tahoma" panose="020B0604030504040204" pitchFamily="34" charset="0"/>
                <a:cs typeface="Tahoma" panose="020B0604030504040204" pitchFamily="34" charset="0"/>
              </a:rPr>
              <a:t>responder</a:t>
            </a:r>
            <a:r>
              <a:rPr sz="1200" spc="58"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87" dirty="0">
                <a:solidFill>
                  <a:srgbClr val="4C4747"/>
                </a:solidFill>
                <a:latin typeface="Tahoma" panose="020B0604030504040204" pitchFamily="34" charset="0"/>
                <a:ea typeface="Tahoma" panose="020B0604030504040204" pitchFamily="34" charset="0"/>
                <a:cs typeface="Tahoma" panose="020B0604030504040204" pitchFamily="34" charset="0"/>
              </a:rPr>
              <a:t>sus</a:t>
            </a:r>
            <a:r>
              <a:rPr sz="1200" spc="6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36" dirty="0">
                <a:solidFill>
                  <a:srgbClr val="4C4747"/>
                </a:solidFill>
                <a:latin typeface="Tahoma" panose="020B0604030504040204" pitchFamily="34" charset="0"/>
                <a:ea typeface="Tahoma" panose="020B0604030504040204" pitchFamily="34" charset="0"/>
                <a:cs typeface="Tahoma" panose="020B0604030504040204" pitchFamily="34" charset="0"/>
              </a:rPr>
              <a:t>preguntas</a:t>
            </a:r>
            <a:r>
              <a:rPr sz="1200" spc="58"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41"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200" spc="6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26" dirty="0">
                <a:solidFill>
                  <a:srgbClr val="4C4747"/>
                </a:solidFill>
                <a:latin typeface="Tahoma" panose="020B0604030504040204" pitchFamily="34" charset="0"/>
                <a:ea typeface="Tahoma" panose="020B0604030504040204" pitchFamily="34" charset="0"/>
                <a:cs typeface="Tahoma" panose="020B0604030504040204" pitchFamily="34" charset="0"/>
              </a:rPr>
              <a:t>soporte</a:t>
            </a:r>
            <a:r>
              <a:rPr sz="1200" spc="58"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17" dirty="0">
                <a:solidFill>
                  <a:srgbClr val="4C4747"/>
                </a:solidFill>
                <a:latin typeface="Tahoma" panose="020B0604030504040204" pitchFamily="34" charset="0"/>
                <a:ea typeface="Tahoma" panose="020B0604030504040204" pitchFamily="34" charset="0"/>
                <a:cs typeface="Tahoma" panose="020B0604030504040204" pitchFamily="34" charset="0"/>
              </a:rPr>
              <a:t>sobre</a:t>
            </a:r>
            <a:r>
              <a:rPr sz="1200" spc="6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el</a:t>
            </a:r>
            <a:r>
              <a:rPr sz="1200" spc="58"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11" dirty="0">
                <a:solidFill>
                  <a:srgbClr val="4C4747"/>
                </a:solidFill>
                <a:latin typeface="Tahoma" panose="020B0604030504040204" pitchFamily="34" charset="0"/>
                <a:ea typeface="Tahoma" panose="020B0604030504040204" pitchFamily="34" charset="0"/>
                <a:cs typeface="Tahoma" panose="020B0604030504040204" pitchFamily="34" charset="0"/>
              </a:rPr>
              <a:t>uso </a:t>
            </a:r>
            <a:r>
              <a:rPr sz="1200" spc="-384"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41"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la </a:t>
            </a:r>
            <a:r>
              <a:rPr sz="1200" spc="126" dirty="0">
                <a:solidFill>
                  <a:srgbClr val="4C4747"/>
                </a:solidFill>
                <a:latin typeface="Tahoma" panose="020B0604030504040204" pitchFamily="34" charset="0"/>
                <a:ea typeface="Tahoma" panose="020B0604030504040204" pitchFamily="34" charset="0"/>
                <a:cs typeface="Tahoma" panose="020B0604030504040204" pitchFamily="34" charset="0"/>
              </a:rPr>
              <a:t>guía </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o </a:t>
            </a: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para </a:t>
            </a:r>
            <a:r>
              <a:rPr sz="1200" spc="117" dirty="0">
                <a:solidFill>
                  <a:srgbClr val="4C4747"/>
                </a:solidFill>
                <a:latin typeface="Tahoma" panose="020B0604030504040204" pitchFamily="34" charset="0"/>
                <a:ea typeface="Tahoma" panose="020B0604030504040204" pitchFamily="34" charset="0"/>
                <a:cs typeface="Tahoma" panose="020B0604030504040204" pitchFamily="34" charset="0"/>
              </a:rPr>
              <a:t>solicitar</a:t>
            </a: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26" dirty="0">
                <a:solidFill>
                  <a:srgbClr val="4C4747"/>
                </a:solidFill>
                <a:latin typeface="Tahoma" panose="020B0604030504040204" pitchFamily="34" charset="0"/>
                <a:ea typeface="Tahoma" panose="020B0604030504040204" pitchFamily="34" charset="0"/>
                <a:cs typeface="Tahoma" panose="020B0604030504040204" pitchFamily="34" charset="0"/>
              </a:rPr>
              <a:t>acceso </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al </a:t>
            </a:r>
            <a:r>
              <a:rPr sz="1200" spc="136" dirty="0">
                <a:solidFill>
                  <a:srgbClr val="4C4747"/>
                </a:solidFill>
                <a:latin typeface="Tahoma" panose="020B0604030504040204" pitchFamily="34" charset="0"/>
                <a:ea typeface="Tahoma" panose="020B0604030504040204" pitchFamily="34" charset="0"/>
                <a:cs typeface="Tahoma" panose="020B0604030504040204" pitchFamily="34" charset="0"/>
              </a:rPr>
              <a:t>Sistema </a:t>
            </a:r>
            <a:r>
              <a:rPr sz="1200" spc="141"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sz="1200" spc="14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51" dirty="0">
                <a:solidFill>
                  <a:srgbClr val="4C4747"/>
                </a:solidFill>
                <a:latin typeface="Tahoma" panose="020B0604030504040204" pitchFamily="34" charset="0"/>
                <a:ea typeface="Tahoma" panose="020B0604030504040204" pitchFamily="34" charset="0"/>
                <a:cs typeface="Tahoma" panose="020B0604030504040204" pitchFamily="34" charset="0"/>
              </a:rPr>
              <a:t>Administración</a:t>
            </a:r>
            <a:r>
              <a:rPr sz="1200" spc="15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41"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200" spc="14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146" dirty="0" smtClean="0">
                <a:solidFill>
                  <a:srgbClr val="4C4747"/>
                </a:solidFill>
                <a:latin typeface="Tahoma" panose="020B0604030504040204" pitchFamily="34" charset="0"/>
                <a:ea typeface="Tahoma" panose="020B0604030504040204" pitchFamily="34" charset="0"/>
                <a:cs typeface="Tahoma" panose="020B0604030504040204" pitchFamily="34" charset="0"/>
              </a:rPr>
              <a:t>Memorias</a:t>
            </a:r>
            <a:r>
              <a:rPr sz="1200" spc="151"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Institucionales</a:t>
            </a: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2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xmlns="" val="tx"/>
                    </a:ext>
                  </a:extLst>
                </a:hlinkClick>
              </a:rPr>
              <a:t>http://memorias.minpre.gob.do/,</a:t>
            </a:r>
            <a:r>
              <a:rPr sz="1200" spc="107"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56" dirty="0">
                <a:solidFill>
                  <a:srgbClr val="4C4747"/>
                </a:solidFill>
                <a:latin typeface="Tahoma" panose="020B0604030504040204" pitchFamily="34" charset="0"/>
                <a:ea typeface="Tahoma" panose="020B0604030504040204" pitchFamily="34" charset="0"/>
                <a:cs typeface="Tahoma" panose="020B0604030504040204" pitchFamily="34" charset="0"/>
              </a:rPr>
              <a:t>puede</a:t>
            </a:r>
            <a:r>
              <a:rPr sz="1200" spc="160"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17" dirty="0">
                <a:solidFill>
                  <a:srgbClr val="4C4747"/>
                </a:solidFill>
                <a:latin typeface="Tahoma" panose="020B0604030504040204" pitchFamily="34" charset="0"/>
                <a:ea typeface="Tahoma" panose="020B0604030504040204" pitchFamily="34" charset="0"/>
                <a:cs typeface="Tahoma" panose="020B0604030504040204" pitchFamily="34" charset="0"/>
              </a:rPr>
              <a:t>escribir</a:t>
            </a: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73" dirty="0">
                <a:solidFill>
                  <a:srgbClr val="4C4747"/>
                </a:solidFill>
                <a:latin typeface="Tahoma" panose="020B0604030504040204" pitchFamily="34" charset="0"/>
                <a:ea typeface="Tahoma" panose="020B0604030504040204" pitchFamily="34" charset="0"/>
                <a:cs typeface="Tahoma" panose="020B0604030504040204" pitchFamily="34" charset="0"/>
              </a:rPr>
              <a:t>a </a:t>
            </a:r>
            <a:r>
              <a:rPr sz="1200" spc="-384"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26" dirty="0">
                <a:solidFill>
                  <a:srgbClr val="4C4747"/>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xmlns="" val="tx"/>
                    </a:ext>
                  </a:extLst>
                </a:hlinkClick>
              </a:rPr>
              <a:t>memorias@presidencia.gob.do,</a:t>
            </a:r>
            <a:r>
              <a:rPr sz="1200" spc="126"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36" dirty="0">
                <a:solidFill>
                  <a:srgbClr val="4C4747"/>
                </a:solidFill>
                <a:latin typeface="Tahoma" panose="020B0604030504040204" pitchFamily="34" charset="0"/>
                <a:ea typeface="Tahoma" panose="020B0604030504040204" pitchFamily="34" charset="0"/>
                <a:cs typeface="Tahoma" panose="020B0604030504040204" pitchFamily="34" charset="0"/>
              </a:rPr>
              <a:t>desde </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el </a:t>
            </a: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correo </a:t>
            </a:r>
            <a:r>
              <a:rPr sz="1200" spc="136" dirty="0">
                <a:solidFill>
                  <a:srgbClr val="4C4747"/>
                </a:solidFill>
                <a:latin typeface="Tahoma" panose="020B0604030504040204" pitchFamily="34" charset="0"/>
                <a:ea typeface="Tahoma" panose="020B0604030504040204" pitchFamily="34" charset="0"/>
                <a:cs typeface="Tahoma" panose="020B0604030504040204" pitchFamily="34" charset="0"/>
              </a:rPr>
              <a:t>del </a:t>
            </a:r>
            <a:r>
              <a:rPr sz="1200" spc="141"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titular</a:t>
            </a:r>
            <a:r>
              <a:rPr sz="1200" spc="4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41"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200" spc="5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sz="1200" spc="4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136" dirty="0" smtClean="0">
                <a:solidFill>
                  <a:srgbClr val="4C4747"/>
                </a:solidFill>
                <a:latin typeface="Tahoma" panose="020B0604030504040204" pitchFamily="34" charset="0"/>
                <a:ea typeface="Tahoma" panose="020B0604030504040204" pitchFamily="34" charset="0"/>
                <a:cs typeface="Tahoma" panose="020B0604030504040204" pitchFamily="34" charset="0"/>
              </a:rPr>
              <a:t>institución</a:t>
            </a:r>
            <a:r>
              <a:rPr lang="en-US" sz="1200" spc="49"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lang="es-DO" sz="1200" spc="87" dirty="0" smtClean="0">
                <a:solidFill>
                  <a:srgbClr val="4C4747"/>
                </a:solidFill>
                <a:latin typeface="Tahoma" panose="020B0604030504040204" pitchFamily="34" charset="0"/>
                <a:ea typeface="Tahoma" panose="020B0604030504040204" pitchFamily="34" charset="0"/>
                <a:cs typeface="Tahoma" panose="020B0604030504040204" pitchFamily="34" charset="0"/>
              </a:rPr>
              <a:t>vía</a:t>
            </a:r>
            <a:r>
              <a:rPr sz="1200" spc="49"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la</a:t>
            </a:r>
            <a:r>
              <a:rPr sz="1200" spc="5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41" dirty="0">
                <a:solidFill>
                  <a:srgbClr val="4C4747"/>
                </a:solidFill>
                <a:latin typeface="Tahoma" panose="020B0604030504040204" pitchFamily="34" charset="0"/>
                <a:ea typeface="Tahoma" panose="020B0604030504040204" pitchFamily="34" charset="0"/>
                <a:cs typeface="Tahoma" panose="020B0604030504040204" pitchFamily="34" charset="0"/>
              </a:rPr>
              <a:t>dirección</a:t>
            </a:r>
            <a:r>
              <a:rPr sz="1200" spc="44"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41" dirty="0">
                <a:solidFill>
                  <a:srgbClr val="4C4747"/>
                </a:solidFill>
                <a:latin typeface="Tahoma" panose="020B0604030504040204" pitchFamily="34" charset="0"/>
                <a:ea typeface="Tahoma" panose="020B0604030504040204" pitchFamily="34" charset="0"/>
                <a:cs typeface="Tahoma" panose="020B0604030504040204" pitchFamily="34" charset="0"/>
              </a:rPr>
              <a:t>de</a:t>
            </a:r>
            <a:r>
              <a:rPr sz="1200" spc="5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22" dirty="0">
                <a:solidFill>
                  <a:srgbClr val="4C4747"/>
                </a:solidFill>
                <a:latin typeface="Tahoma" panose="020B0604030504040204" pitchFamily="34" charset="0"/>
                <a:ea typeface="Tahoma" panose="020B0604030504040204" pitchFamily="34" charset="0"/>
                <a:cs typeface="Tahoma" panose="020B0604030504040204" pitchFamily="34" charset="0"/>
              </a:rPr>
              <a:t>correo</a:t>
            </a:r>
            <a:r>
              <a:rPr sz="1200" spc="53"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41"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sz="1200" spc="-384"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97" dirty="0">
                <a:solidFill>
                  <a:srgbClr val="4C4747"/>
                </a:solidFill>
                <a:latin typeface="Tahoma" panose="020B0604030504040204" pitchFamily="34" charset="0"/>
                <a:ea typeface="Tahoma" panose="020B0604030504040204" pitchFamily="34" charset="0"/>
                <a:cs typeface="Tahoma" panose="020B0604030504040204" pitchFamily="34" charset="0"/>
              </a:rPr>
              <a:t>su </a:t>
            </a:r>
            <a:r>
              <a:rPr sz="1200" spc="156" dirty="0">
                <a:solidFill>
                  <a:srgbClr val="4C4747"/>
                </a:solidFill>
                <a:latin typeface="Tahoma" panose="020B0604030504040204" pitchFamily="34" charset="0"/>
                <a:ea typeface="Tahoma" panose="020B0604030504040204" pitchFamily="34" charset="0"/>
                <a:cs typeface="Tahoma" panose="020B0604030504040204" pitchFamily="34" charset="0"/>
              </a:rPr>
              <a:t>equipo </a:t>
            </a:r>
            <a:r>
              <a:rPr sz="1200" spc="141" dirty="0">
                <a:solidFill>
                  <a:srgbClr val="4C4747"/>
                </a:solidFill>
                <a:latin typeface="Tahoma" panose="020B0604030504040204" pitchFamily="34" charset="0"/>
                <a:ea typeface="Tahoma" panose="020B0604030504040204" pitchFamily="34" charset="0"/>
                <a:cs typeface="Tahoma" panose="020B0604030504040204" pitchFamily="34" charset="0"/>
              </a:rPr>
              <a:t>de </a:t>
            </a:r>
            <a:r>
              <a:rPr lang="es-DO" sz="1200" spc="92" dirty="0" smtClean="0">
                <a:solidFill>
                  <a:srgbClr val="4C4747"/>
                </a:solidFill>
                <a:latin typeface="Tahoma" panose="020B0604030504040204" pitchFamily="34" charset="0"/>
                <a:ea typeface="Tahoma" panose="020B0604030504040204" pitchFamily="34" charset="0"/>
                <a:cs typeface="Tahoma" panose="020B0604030504040204" pitchFamily="34" charset="0"/>
              </a:rPr>
              <a:t>asistentes</a:t>
            </a:r>
            <a:r>
              <a:rPr sz="1200" spc="92" dirty="0" smtClean="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o </a:t>
            </a:r>
            <a:r>
              <a:rPr sz="1200" spc="136" dirty="0">
                <a:solidFill>
                  <a:srgbClr val="4C4747"/>
                </a:solidFill>
                <a:latin typeface="Tahoma" panose="020B0604030504040204" pitchFamily="34" charset="0"/>
                <a:ea typeface="Tahoma" panose="020B0604030504040204" pitchFamily="34" charset="0"/>
                <a:cs typeface="Tahoma" panose="020B0604030504040204" pitchFamily="34" charset="0"/>
              </a:rPr>
              <a:t>desde </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la </a:t>
            </a:r>
            <a:r>
              <a:rPr sz="1200" spc="136" dirty="0">
                <a:solidFill>
                  <a:srgbClr val="4C4747"/>
                </a:solidFill>
                <a:latin typeface="Tahoma" panose="020B0604030504040204" pitchFamily="34" charset="0"/>
                <a:ea typeface="Tahoma" panose="020B0604030504040204" pitchFamily="34" charset="0"/>
                <a:cs typeface="Tahoma" panose="020B0604030504040204" pitchFamily="34" charset="0"/>
              </a:rPr>
              <a:t>Dirección </a:t>
            </a:r>
            <a:r>
              <a:rPr sz="1200" spc="141" dirty="0">
                <a:solidFill>
                  <a:srgbClr val="4C4747"/>
                </a:solidFill>
                <a:latin typeface="Tahoma" panose="020B0604030504040204" pitchFamily="34" charset="0"/>
                <a:ea typeface="Tahoma" panose="020B0604030504040204" pitchFamily="34" charset="0"/>
                <a:cs typeface="Tahoma" panose="020B0604030504040204" pitchFamily="34" charset="0"/>
              </a:rPr>
              <a:t>de Planificación</a:t>
            </a:r>
            <a:r>
              <a:rPr sz="1200" spc="24"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39" dirty="0">
                <a:solidFill>
                  <a:srgbClr val="4C4747"/>
                </a:solidFill>
                <a:latin typeface="Tahoma" panose="020B0604030504040204" pitchFamily="34" charset="0"/>
                <a:ea typeface="Tahoma" panose="020B0604030504040204" pitchFamily="34" charset="0"/>
                <a:cs typeface="Tahoma" panose="020B0604030504040204" pitchFamily="34" charset="0"/>
              </a:rPr>
              <a:t>y</a:t>
            </a:r>
            <a:r>
              <a:rPr sz="1200" spc="29" dirty="0">
                <a:solidFill>
                  <a:srgbClr val="4C4747"/>
                </a:solidFill>
                <a:latin typeface="Tahoma" panose="020B0604030504040204" pitchFamily="34" charset="0"/>
                <a:ea typeface="Tahoma" panose="020B0604030504040204" pitchFamily="34" charset="0"/>
                <a:cs typeface="Tahoma" panose="020B0604030504040204" pitchFamily="34" charset="0"/>
              </a:rPr>
              <a:t> </a:t>
            </a:r>
            <a:r>
              <a:rPr sz="1200" spc="102" dirty="0">
                <a:solidFill>
                  <a:srgbClr val="4C4747"/>
                </a:solidFill>
                <a:latin typeface="Tahoma" panose="020B0604030504040204" pitchFamily="34" charset="0"/>
                <a:ea typeface="Tahoma" panose="020B0604030504040204" pitchFamily="34" charset="0"/>
                <a:cs typeface="Tahoma" panose="020B0604030504040204" pitchFamily="34" charset="0"/>
              </a:rPr>
              <a:t>Desarrollo.</a:t>
            </a:r>
            <a:endParaRPr sz="1200" dirty="0">
              <a:solidFill>
                <a:srgbClr val="4C4747"/>
              </a:solidFill>
              <a:latin typeface="Tahoma" panose="020B0604030504040204" pitchFamily="34" charset="0"/>
              <a:ea typeface="Tahoma" panose="020B0604030504040204" pitchFamily="34" charset="0"/>
              <a:cs typeface="Tahoma" panose="020B0604030504040204" pitchFamily="34" charset="0"/>
            </a:endParaRPr>
          </a:p>
        </p:txBody>
      </p:sp>
      <p:sp>
        <p:nvSpPr>
          <p:cNvPr id="4" name="Freeform 18">
            <a:extLst>
              <a:ext uri="{FF2B5EF4-FFF2-40B4-BE49-F238E27FC236}">
                <a16:creationId xmlns:a16="http://schemas.microsoft.com/office/drawing/2014/main" id="{997A6DB1-AE45-4B1E-8579-278CC2609645}"/>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74040" b="-74040"/>
            </a:stretch>
          </a:blipFill>
        </p:spPr>
      </p:sp>
      <p:sp>
        <p:nvSpPr>
          <p:cNvPr id="5" name="Freeform 19">
            <a:extLst>
              <a:ext uri="{FF2B5EF4-FFF2-40B4-BE49-F238E27FC236}">
                <a16:creationId xmlns:a16="http://schemas.microsoft.com/office/drawing/2014/main" id="{5A5BE4EB-B2ED-4AB5-AAEB-7A5405CB414F}"/>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6">
              <a:alphaModFix amt="76000"/>
              <a:extLst>
                <a:ext uri="{96DAC541-7B7A-43D3-8B79-37D633B846F1}">
                  <asvg:svgBlip xmlns:asvg="http://schemas.microsoft.com/office/drawing/2016/SVG/main" xmlns="" r:embed="rId7"/>
                </a:ext>
              </a:extLst>
            </a:blip>
            <a:stretch>
              <a:fillRect t="-85396" b="-85396"/>
            </a:stretch>
          </a:blipFill>
        </p:spPr>
      </p:sp>
      <p:sp>
        <p:nvSpPr>
          <p:cNvPr id="6" name="Freeform 20">
            <a:extLst>
              <a:ext uri="{FF2B5EF4-FFF2-40B4-BE49-F238E27FC236}">
                <a16:creationId xmlns:a16="http://schemas.microsoft.com/office/drawing/2014/main" id="{88F2831F-0104-4E34-9BC3-5F69BD227BFE}"/>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6">
              <a:alphaModFix amt="76000"/>
              <a:extLst>
                <a:ext uri="{96DAC541-7B7A-43D3-8B79-37D633B846F1}">
                  <asvg:svgBlip xmlns:asvg="http://schemas.microsoft.com/office/drawing/2016/SVG/main" xmlns="" r:embed="rId7"/>
                </a:ext>
              </a:extLst>
            </a:blip>
            <a:stretch>
              <a:fillRect b="-1719900"/>
            </a:stretch>
          </a:blipFill>
        </p:spPr>
      </p:sp>
      <p:sp>
        <p:nvSpPr>
          <p:cNvPr id="7" name="Freeform 21">
            <a:extLst>
              <a:ext uri="{FF2B5EF4-FFF2-40B4-BE49-F238E27FC236}">
                <a16:creationId xmlns:a16="http://schemas.microsoft.com/office/drawing/2014/main" id="{9DB3285F-EF72-40A4-B020-364F564DE045}"/>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483188" b="-1035790"/>
            </a:stretch>
          </a:blipFill>
        </p:spPr>
      </p:sp>
      <p:sp>
        <p:nvSpPr>
          <p:cNvPr id="10" name="CuadroTexto 9">
            <a:extLst>
              <a:ext uri="{FF2B5EF4-FFF2-40B4-BE49-F238E27FC236}">
                <a16:creationId xmlns:a16="http://schemas.microsoft.com/office/drawing/2014/main" id="{E0EF00DC-F781-4821-8594-E3C74243B899}"/>
              </a:ext>
            </a:extLst>
          </p:cNvPr>
          <p:cNvSpPr txBox="1"/>
          <p:nvPr/>
        </p:nvSpPr>
        <p:spPr>
          <a:xfrm>
            <a:off x="6902450" y="10150475"/>
            <a:ext cx="470205" cy="369332"/>
          </a:xfrm>
          <a:prstGeom prst="rect">
            <a:avLst/>
          </a:prstGeom>
          <a:noFill/>
        </p:spPr>
        <p:txBody>
          <a:bodyPr wrap="square" rtlCol="0">
            <a:spAutoFit/>
          </a:bodyPr>
          <a:lstStyle/>
          <a:p>
            <a:r>
              <a:rPr lang="es-DO" b="1" dirty="0" smtClean="0">
                <a:solidFill>
                  <a:srgbClr val="003775"/>
                </a:solidFill>
              </a:rPr>
              <a:t>55</a:t>
            </a:r>
            <a:endParaRPr lang="es-DO" b="1" dirty="0">
              <a:solidFill>
                <a:srgbClr val="003775"/>
              </a:solidFill>
            </a:endParaRPr>
          </a:p>
        </p:txBody>
      </p:sp>
    </p:spTree>
    <p:extLst>
      <p:ext uri="{BB962C8B-B14F-4D97-AF65-F5344CB8AC3E}">
        <p14:creationId xmlns:p14="http://schemas.microsoft.com/office/powerpoint/2010/main" val="18129809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2D425D"/>
        </a:solidFill>
        <a:effectLst/>
      </p:bgPr>
    </p:bg>
    <p:spTree>
      <p:nvGrpSpPr>
        <p:cNvPr id="1" name=""/>
        <p:cNvGrpSpPr/>
        <p:nvPr/>
      </p:nvGrpSpPr>
      <p:grpSpPr>
        <a:xfrm>
          <a:off x="0" y="0"/>
          <a:ext cx="0" cy="0"/>
          <a:chOff x="0" y="0"/>
          <a:chExt cx="0" cy="0"/>
        </a:xfrm>
      </p:grpSpPr>
      <p:sp>
        <p:nvSpPr>
          <p:cNvPr id="2" name="Freeform 2"/>
          <p:cNvSpPr/>
          <p:nvPr/>
        </p:nvSpPr>
        <p:spPr>
          <a:xfrm rot="-817969">
            <a:off x="-840747" y="7522601"/>
            <a:ext cx="10518993" cy="4240152"/>
          </a:xfrm>
          <a:custGeom>
            <a:avLst/>
            <a:gdLst/>
            <a:ahLst/>
            <a:cxnLst/>
            <a:rect l="l" t="t" r="r" b="b"/>
            <a:pathLst>
              <a:path w="10512750" h="4237636">
                <a:moveTo>
                  <a:pt x="0" y="0"/>
                </a:moveTo>
                <a:lnTo>
                  <a:pt x="10512749" y="0"/>
                </a:lnTo>
                <a:lnTo>
                  <a:pt x="10512749" y="4237636"/>
                </a:lnTo>
                <a:lnTo>
                  <a:pt x="0" y="4237636"/>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3" name="Freeform 3"/>
          <p:cNvSpPr/>
          <p:nvPr/>
        </p:nvSpPr>
        <p:spPr>
          <a:xfrm rot="2700000">
            <a:off x="-5004670" y="7865607"/>
            <a:ext cx="10518993" cy="3884512"/>
          </a:xfrm>
          <a:custGeom>
            <a:avLst/>
            <a:gdLst/>
            <a:ahLst/>
            <a:cxnLst/>
            <a:rect l="l" t="t" r="r" b="b"/>
            <a:pathLst>
              <a:path w="10512750" h="3882207">
                <a:moveTo>
                  <a:pt x="0" y="0"/>
                </a:moveTo>
                <a:lnTo>
                  <a:pt x="10512750" y="0"/>
                </a:lnTo>
                <a:lnTo>
                  <a:pt x="10512750" y="3882206"/>
                </a:lnTo>
                <a:lnTo>
                  <a:pt x="0" y="388220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4" name="Freeform 4"/>
          <p:cNvSpPr/>
          <p:nvPr/>
        </p:nvSpPr>
        <p:spPr>
          <a:xfrm rot="2700000">
            <a:off x="2432527" y="-541660"/>
            <a:ext cx="10518993" cy="3884512"/>
          </a:xfrm>
          <a:custGeom>
            <a:avLst/>
            <a:gdLst/>
            <a:ahLst/>
            <a:cxnLst/>
            <a:rect l="l" t="t" r="r" b="b"/>
            <a:pathLst>
              <a:path w="10512750" h="3882207">
                <a:moveTo>
                  <a:pt x="0" y="0"/>
                </a:moveTo>
                <a:lnTo>
                  <a:pt x="10512750" y="0"/>
                </a:lnTo>
                <a:lnTo>
                  <a:pt x="10512750" y="3882207"/>
                </a:lnTo>
                <a:lnTo>
                  <a:pt x="0" y="3882207"/>
                </a:lnTo>
                <a:lnTo>
                  <a:pt x="0" y="0"/>
                </a:lnTo>
                <a:close/>
              </a:path>
            </a:pathLst>
          </a:custGeom>
          <a:blipFill>
            <a:blip r:embed="rId2">
              <a:alphaModFix amt="70000"/>
              <a:extLst>
                <a:ext uri="{96DAC541-7B7A-43D3-8B79-37D633B846F1}">
                  <asvg:svgBlip xmlns:asvg="http://schemas.microsoft.com/office/drawing/2016/SVG/main" xmlns="" r:embed="rId3"/>
                </a:ext>
              </a:extLst>
            </a:blip>
            <a:stretch>
              <a:fillRect t="-85396" b="-85396"/>
            </a:stretch>
          </a:blipFill>
        </p:spPr>
      </p:sp>
      <p:sp>
        <p:nvSpPr>
          <p:cNvPr id="5" name="Freeform 5"/>
          <p:cNvSpPr/>
          <p:nvPr/>
        </p:nvSpPr>
        <p:spPr>
          <a:xfrm>
            <a:off x="3161447" y="3195811"/>
            <a:ext cx="2514605" cy="2514605"/>
          </a:xfrm>
          <a:custGeom>
            <a:avLst/>
            <a:gdLst/>
            <a:ahLst/>
            <a:cxnLst/>
            <a:rect l="l" t="t" r="r" b="b"/>
            <a:pathLst>
              <a:path w="2513113" h="2513113">
                <a:moveTo>
                  <a:pt x="0" y="0"/>
                </a:moveTo>
                <a:lnTo>
                  <a:pt x="2513113" y="0"/>
                </a:lnTo>
                <a:lnTo>
                  <a:pt x="2513113" y="2513113"/>
                </a:lnTo>
                <a:lnTo>
                  <a:pt x="0" y="2513113"/>
                </a:lnTo>
                <a:lnTo>
                  <a:pt x="0" y="0"/>
                </a:lnTo>
                <a:close/>
              </a:path>
            </a:pathLst>
          </a:custGeom>
          <a:blipFill>
            <a:blip r:embed="rId6"/>
            <a:stretch>
              <a:fillRect/>
            </a:stretch>
          </a:blipFill>
        </p:spPr>
      </p:sp>
      <p:sp>
        <p:nvSpPr>
          <p:cNvPr id="6" name="TextBox 6"/>
          <p:cNvSpPr txBox="1"/>
          <p:nvPr/>
        </p:nvSpPr>
        <p:spPr>
          <a:xfrm>
            <a:off x="-471990" y="2404575"/>
            <a:ext cx="5505081" cy="176500"/>
          </a:xfrm>
          <a:prstGeom prst="rect">
            <a:avLst/>
          </a:prstGeom>
        </p:spPr>
        <p:txBody>
          <a:bodyPr lIns="0" tIns="0" rIns="0" bIns="0" rtlCol="0" anchor="t">
            <a:spAutoFit/>
          </a:bodyPr>
          <a:lstStyle/>
          <a:p>
            <a:pPr algn="r" defTabSz="914949">
              <a:lnSpc>
                <a:spcPts val="1182"/>
              </a:lnSpc>
            </a:pPr>
            <a:endParaRPr sz="1801" dirty="0">
              <a:solidFill>
                <a:prstClr val="black"/>
              </a:solidFill>
              <a:latin typeface="Calibri"/>
            </a:endParaRPr>
          </a:p>
        </p:txBody>
      </p:sp>
      <p:sp>
        <p:nvSpPr>
          <p:cNvPr id="9" name="TextBox 9"/>
          <p:cNvSpPr txBox="1"/>
          <p:nvPr/>
        </p:nvSpPr>
        <p:spPr>
          <a:xfrm>
            <a:off x="730249" y="5109586"/>
            <a:ext cx="4262791" cy="1580300"/>
          </a:xfrm>
          <a:prstGeom prst="rect">
            <a:avLst/>
          </a:prstGeom>
        </p:spPr>
        <p:txBody>
          <a:bodyPr wrap="square" lIns="0" tIns="0" rIns="0" bIns="0" rtlCol="0" anchor="t">
            <a:spAutoFit/>
          </a:bodyPr>
          <a:lstStyle/>
          <a:p>
            <a:pPr algn="r" defTabSz="914949">
              <a:lnSpc>
                <a:spcPts val="5515"/>
              </a:lnSpc>
            </a:pPr>
            <a:r>
              <a:rPr lang="en-US" sz="5515" dirty="0">
                <a:solidFill>
                  <a:srgbClr val="FFFFFF"/>
                </a:solidFill>
                <a:latin typeface="Montserrat Classic"/>
                <a:ea typeface="Montserrat Classic"/>
                <a:cs typeface="Montserrat Classic"/>
                <a:sym typeface="Montserrat Classic"/>
              </a:rPr>
              <a:t>GUÍA</a:t>
            </a:r>
            <a:r>
              <a:rPr lang="en-US" sz="5515" b="1" dirty="0">
                <a:solidFill>
                  <a:srgbClr val="FFFFFF"/>
                </a:solidFill>
                <a:latin typeface="Montserrat Classic Bold"/>
                <a:ea typeface="Montserrat Classic Bold"/>
                <a:cs typeface="Montserrat Classic Bold"/>
                <a:sym typeface="Montserrat Classic Bold"/>
              </a:rPr>
              <a:t> </a:t>
            </a:r>
          </a:p>
          <a:p>
            <a:pPr algn="r" defTabSz="914949">
              <a:lnSpc>
                <a:spcPts val="3347"/>
              </a:lnSpc>
            </a:pPr>
            <a:r>
              <a:rPr lang="en-US" sz="3347" dirty="0">
                <a:solidFill>
                  <a:srgbClr val="FFFFFF"/>
                </a:solidFill>
                <a:latin typeface="Montserrat Classic"/>
                <a:ea typeface="Montserrat Classic"/>
                <a:cs typeface="Montserrat Classic"/>
                <a:sym typeface="Montserrat Classic"/>
              </a:rPr>
              <a:t>MEMORIAS INSTITUCIONALES</a:t>
            </a:r>
          </a:p>
        </p:txBody>
      </p:sp>
      <p:sp>
        <p:nvSpPr>
          <p:cNvPr id="10" name="TextBox 10"/>
          <p:cNvSpPr txBox="1"/>
          <p:nvPr/>
        </p:nvSpPr>
        <p:spPr>
          <a:xfrm>
            <a:off x="4909611" y="5144935"/>
            <a:ext cx="1085580" cy="1606238"/>
          </a:xfrm>
          <a:prstGeom prst="rect">
            <a:avLst/>
          </a:prstGeom>
        </p:spPr>
        <p:txBody>
          <a:bodyPr lIns="0" tIns="0" rIns="0" bIns="0" rtlCol="0" anchor="t">
            <a:spAutoFit/>
          </a:bodyPr>
          <a:lstStyle/>
          <a:p>
            <a:pPr algn="r" defTabSz="914949">
              <a:lnSpc>
                <a:spcPts val="6205"/>
              </a:lnSpc>
            </a:pPr>
            <a:r>
              <a:rPr lang="en-US" sz="6205" b="1" dirty="0">
                <a:solidFill>
                  <a:srgbClr val="FFFFFF"/>
                </a:solidFill>
                <a:latin typeface="Montserrat Classic Bold"/>
                <a:ea typeface="Montserrat Classic Bold"/>
                <a:cs typeface="Montserrat Classic Bold"/>
                <a:sym typeface="Montserrat Classic Bold"/>
              </a:rPr>
              <a:t>20</a:t>
            </a:r>
          </a:p>
          <a:p>
            <a:pPr algn="r" defTabSz="914949">
              <a:lnSpc>
                <a:spcPts val="6208"/>
              </a:lnSpc>
            </a:pPr>
            <a:r>
              <a:rPr lang="en-US" sz="6208" b="1" dirty="0">
                <a:solidFill>
                  <a:srgbClr val="97BCC7"/>
                </a:solidFill>
                <a:latin typeface="Montserrat Classic Bold"/>
                <a:ea typeface="Montserrat Classic Bold"/>
                <a:cs typeface="Montserrat Classic Bold"/>
                <a:sym typeface="Montserrat Classic Bold"/>
              </a:rPr>
              <a:t>24</a:t>
            </a:r>
          </a:p>
        </p:txBody>
      </p:sp>
      <p:sp>
        <p:nvSpPr>
          <p:cNvPr id="11" name="Freeform 11"/>
          <p:cNvSpPr/>
          <p:nvPr/>
        </p:nvSpPr>
        <p:spPr>
          <a:xfrm rot="-592337">
            <a:off x="-2659880" y="-3016916"/>
            <a:ext cx="10518993" cy="3884512"/>
          </a:xfrm>
          <a:custGeom>
            <a:avLst/>
            <a:gdLst/>
            <a:ahLst/>
            <a:cxnLst/>
            <a:rect l="l" t="t" r="r" b="b"/>
            <a:pathLst>
              <a:path w="10512750" h="3882207">
                <a:moveTo>
                  <a:pt x="0" y="0"/>
                </a:moveTo>
                <a:lnTo>
                  <a:pt x="10512749" y="0"/>
                </a:lnTo>
                <a:lnTo>
                  <a:pt x="10512749" y="3882207"/>
                </a:lnTo>
                <a:lnTo>
                  <a:pt x="0" y="3882207"/>
                </a:lnTo>
                <a:lnTo>
                  <a:pt x="0" y="0"/>
                </a:lnTo>
                <a:close/>
              </a:path>
            </a:pathLst>
          </a:custGeom>
          <a:blipFill>
            <a:blip r:embed="rId7">
              <a:alphaModFix amt="70000"/>
              <a:extLst>
                <a:ext uri="{96DAC541-7B7A-43D3-8B79-37D633B846F1}">
                  <asvg:svgBlip xmlns:asvg="http://schemas.microsoft.com/office/drawing/2016/SVG/main" xmlns="" r:embed="rId8"/>
                </a:ext>
              </a:extLst>
            </a:blip>
            <a:stretch>
              <a:fillRect t="-85396" b="-85396"/>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8044" y="1016667"/>
            <a:ext cx="3160395" cy="535403"/>
          </a:xfrm>
          <a:prstGeom prst="rect">
            <a:avLst/>
          </a:prstGeom>
        </p:spPr>
        <p:txBody>
          <a:bodyPr vert="horz" wrap="square" lIns="0" tIns="12065" rIns="0" bIns="0" rtlCol="0">
            <a:spAutoFit/>
          </a:bodyPr>
          <a:lstStyle/>
          <a:p>
            <a:pPr marL="12700">
              <a:lnSpc>
                <a:spcPct val="100000"/>
              </a:lnSpc>
              <a:spcBef>
                <a:spcPts val="95"/>
              </a:spcBef>
            </a:pPr>
            <a:r>
              <a:rPr sz="3400" spc="110" dirty="0">
                <a:solidFill>
                  <a:schemeClr val="tx2"/>
                </a:solidFill>
              </a:rPr>
              <a:t>Introducción</a:t>
            </a:r>
            <a:endParaRPr sz="3400" dirty="0">
              <a:solidFill>
                <a:schemeClr val="tx2"/>
              </a:solidFill>
            </a:endParaRPr>
          </a:p>
        </p:txBody>
      </p:sp>
      <p:sp>
        <p:nvSpPr>
          <p:cNvPr id="4" name="object 4"/>
          <p:cNvSpPr txBox="1"/>
          <p:nvPr/>
        </p:nvSpPr>
        <p:spPr>
          <a:xfrm>
            <a:off x="1217921" y="1834731"/>
            <a:ext cx="5120640" cy="7491794"/>
          </a:xfrm>
          <a:prstGeom prst="rect">
            <a:avLst/>
          </a:prstGeom>
        </p:spPr>
        <p:txBody>
          <a:bodyPr vert="horz" wrap="square" lIns="0" tIns="12700" rIns="0" bIns="0" rtlCol="0">
            <a:spAutoFit/>
          </a:bodyPr>
          <a:lstStyle/>
          <a:p>
            <a:pPr marL="12700" marR="5080" algn="just">
              <a:lnSpc>
                <a:spcPct val="150000"/>
              </a:lnSpc>
              <a:spcBef>
                <a:spcPts val="100"/>
              </a:spcBef>
            </a:pPr>
            <a:r>
              <a:rPr sz="1200" spc="130" dirty="0">
                <a:solidFill>
                  <a:srgbClr val="4C4747"/>
                </a:solidFill>
                <a:latin typeface="Tahoma"/>
                <a:cs typeface="Tahoma"/>
              </a:rPr>
              <a:t>El presente documento define los aspectos de  forma y fondo que deben observarse en la  elaboración de la memoria institucional, con el  objetivo de estandarizar las memorias presentadas  por las instituciones y que serán entregadas por la  Presidencia de la República ante el Congreso  Nacional, en </a:t>
            </a:r>
            <a:r>
              <a:rPr lang="es-DO" sz="1200" spc="130" dirty="0" smtClean="0">
                <a:solidFill>
                  <a:srgbClr val="4C4747"/>
                </a:solidFill>
                <a:latin typeface="Tahoma"/>
                <a:cs typeface="Tahoma"/>
              </a:rPr>
              <a:t>cumplimiento</a:t>
            </a:r>
            <a:r>
              <a:rPr sz="1200" spc="130" dirty="0" smtClean="0">
                <a:solidFill>
                  <a:srgbClr val="4C4747"/>
                </a:solidFill>
                <a:latin typeface="Tahoma"/>
                <a:cs typeface="Tahoma"/>
              </a:rPr>
              <a:t> </a:t>
            </a:r>
            <a:r>
              <a:rPr lang="es-DO" sz="1200" spc="130" dirty="0" smtClean="0">
                <a:solidFill>
                  <a:srgbClr val="4C4747"/>
                </a:solidFill>
                <a:latin typeface="Tahoma"/>
                <a:cs typeface="Tahoma"/>
              </a:rPr>
              <a:t>al mandato constitucional</a:t>
            </a:r>
            <a:r>
              <a:rPr sz="1200" spc="130" dirty="0" smtClean="0">
                <a:solidFill>
                  <a:srgbClr val="4C4747"/>
                </a:solidFill>
                <a:latin typeface="Tahoma"/>
                <a:cs typeface="Tahoma"/>
              </a:rPr>
              <a:t>.</a:t>
            </a:r>
            <a:endParaRPr sz="1200" spc="130" dirty="0">
              <a:solidFill>
                <a:srgbClr val="4C4747"/>
              </a:solidFill>
              <a:latin typeface="Tahoma"/>
              <a:cs typeface="Tahoma"/>
            </a:endParaRPr>
          </a:p>
          <a:p>
            <a:pPr algn="just">
              <a:lnSpc>
                <a:spcPct val="150000"/>
              </a:lnSpc>
              <a:spcBef>
                <a:spcPts val="45"/>
              </a:spcBef>
            </a:pPr>
            <a:endParaRPr sz="1200" spc="130" dirty="0">
              <a:solidFill>
                <a:srgbClr val="4C4747"/>
              </a:solidFill>
              <a:latin typeface="Tahoma"/>
              <a:cs typeface="Tahoma"/>
            </a:endParaRPr>
          </a:p>
          <a:p>
            <a:pPr marL="12700" marR="8255" algn="just">
              <a:lnSpc>
                <a:spcPct val="150000"/>
              </a:lnSpc>
            </a:pPr>
            <a:r>
              <a:rPr sz="1200" spc="130" dirty="0">
                <a:solidFill>
                  <a:srgbClr val="4C4747"/>
                </a:solidFill>
                <a:latin typeface="Tahoma"/>
                <a:cs typeface="Tahoma"/>
              </a:rPr>
              <a:t>La implementación efectiva de esta guía y su  puesta en ejecución, </a:t>
            </a:r>
            <a:r>
              <a:rPr lang="es-DO" sz="1200" spc="130" dirty="0">
                <a:solidFill>
                  <a:srgbClr val="4C4747"/>
                </a:solidFill>
                <a:latin typeface="Tahoma"/>
                <a:cs typeface="Tahoma"/>
              </a:rPr>
              <a:t>procura</a:t>
            </a:r>
            <a:r>
              <a:rPr sz="1200" spc="130" dirty="0">
                <a:solidFill>
                  <a:srgbClr val="4C4747"/>
                </a:solidFill>
                <a:latin typeface="Tahoma"/>
                <a:cs typeface="Tahoma"/>
              </a:rPr>
              <a:t>:</a:t>
            </a:r>
            <a:endParaRPr lang="en-US" sz="1200" spc="130" dirty="0">
              <a:solidFill>
                <a:srgbClr val="4C4747"/>
              </a:solidFill>
              <a:latin typeface="Tahoma"/>
              <a:cs typeface="Tahoma"/>
            </a:endParaRPr>
          </a:p>
          <a:p>
            <a:pPr marL="12700" marR="8255" algn="just">
              <a:lnSpc>
                <a:spcPct val="150000"/>
              </a:lnSpc>
            </a:pPr>
            <a:endParaRPr sz="1200" spc="130" dirty="0">
              <a:solidFill>
                <a:srgbClr val="4C4747"/>
              </a:solidFill>
              <a:latin typeface="Tahoma"/>
              <a:cs typeface="Tahoma"/>
            </a:endParaRPr>
          </a:p>
          <a:p>
            <a:pPr marL="184150" marR="7620" indent="-171450" algn="just">
              <a:lnSpc>
                <a:spcPct val="150000"/>
              </a:lnSpc>
              <a:buFont typeface="Arial" panose="020B0604020202020204" pitchFamily="34" charset="0"/>
              <a:buChar char="•"/>
              <a:tabLst>
                <a:tab pos="252095" algn="l"/>
              </a:tabLst>
            </a:pPr>
            <a:r>
              <a:rPr lang="es-ES" sz="1200" spc="130" dirty="0">
                <a:solidFill>
                  <a:srgbClr val="4C4747"/>
                </a:solidFill>
                <a:latin typeface="Tahoma"/>
                <a:cs typeface="Tahoma"/>
              </a:rPr>
              <a:t>Fortalecer la transparencia del Estado  dominicano</a:t>
            </a:r>
            <a:r>
              <a:rPr lang="es-ES" sz="1200" spc="130" dirty="0" smtClean="0">
                <a:solidFill>
                  <a:srgbClr val="4C4747"/>
                </a:solidFill>
                <a:latin typeface="Tahoma"/>
                <a:cs typeface="Tahoma"/>
              </a:rPr>
              <a:t>.</a:t>
            </a:r>
          </a:p>
          <a:p>
            <a:pPr marL="184150" marR="7620" indent="-171450" algn="just">
              <a:lnSpc>
                <a:spcPct val="150000"/>
              </a:lnSpc>
              <a:buFont typeface="Arial" panose="020B0604020202020204" pitchFamily="34" charset="0"/>
              <a:buChar char="•"/>
              <a:tabLst>
                <a:tab pos="252095" algn="l"/>
              </a:tabLst>
            </a:pPr>
            <a:endParaRPr lang="es-DO" sz="1200" spc="130" dirty="0" smtClean="0">
              <a:solidFill>
                <a:srgbClr val="4C4747"/>
              </a:solidFill>
              <a:latin typeface="Tahoma"/>
              <a:cs typeface="Tahoma"/>
            </a:endParaRPr>
          </a:p>
          <a:p>
            <a:pPr marL="184150" marR="7620" indent="-171450" algn="just">
              <a:lnSpc>
                <a:spcPct val="150000"/>
              </a:lnSpc>
              <a:buFont typeface="Arial" panose="020B0604020202020204" pitchFamily="34" charset="0"/>
              <a:buChar char="•"/>
              <a:tabLst>
                <a:tab pos="252095" algn="l"/>
              </a:tabLst>
            </a:pPr>
            <a:r>
              <a:rPr lang="es-DO" sz="1200" spc="130" dirty="0" smtClean="0">
                <a:solidFill>
                  <a:srgbClr val="4C4747"/>
                </a:solidFill>
                <a:latin typeface="Tahoma"/>
                <a:cs typeface="Tahoma"/>
              </a:rPr>
              <a:t>Facilitar</a:t>
            </a:r>
            <a:r>
              <a:rPr sz="1200" spc="130" dirty="0" smtClean="0">
                <a:solidFill>
                  <a:srgbClr val="4C4747"/>
                </a:solidFill>
                <a:latin typeface="Tahoma"/>
                <a:cs typeface="Tahoma"/>
              </a:rPr>
              <a:t> </a:t>
            </a:r>
            <a:r>
              <a:rPr sz="1200" spc="130" dirty="0">
                <a:solidFill>
                  <a:srgbClr val="4C4747"/>
                </a:solidFill>
                <a:latin typeface="Tahoma"/>
                <a:cs typeface="Tahoma"/>
              </a:rPr>
              <a:t>el contacto de la ciudadanía con las  informaciones sobre el desempeño de sus  autoridades en el manejo de la </a:t>
            </a:r>
            <a:r>
              <a:rPr lang="es-DO" sz="1200" spc="130" dirty="0">
                <a:solidFill>
                  <a:srgbClr val="4C4747"/>
                </a:solidFill>
                <a:latin typeface="Tahoma"/>
                <a:cs typeface="Tahoma"/>
              </a:rPr>
              <a:t>administración</a:t>
            </a:r>
            <a:r>
              <a:rPr sz="1200" spc="130" dirty="0">
                <a:solidFill>
                  <a:srgbClr val="4C4747"/>
                </a:solidFill>
                <a:latin typeface="Tahoma"/>
                <a:cs typeface="Tahoma"/>
              </a:rPr>
              <a:t>  </a:t>
            </a:r>
            <a:r>
              <a:rPr lang="es-DO" sz="1200" spc="130" dirty="0">
                <a:solidFill>
                  <a:srgbClr val="4C4747"/>
                </a:solidFill>
                <a:latin typeface="Tahoma"/>
                <a:cs typeface="Tahoma"/>
              </a:rPr>
              <a:t>pública</a:t>
            </a:r>
            <a:r>
              <a:rPr lang="en-US" sz="1200" spc="130" dirty="0">
                <a:solidFill>
                  <a:srgbClr val="4C4747"/>
                </a:solidFill>
                <a:latin typeface="Tahoma"/>
                <a:cs typeface="Tahoma"/>
              </a:rPr>
              <a:t>.</a:t>
            </a:r>
            <a:endParaRPr sz="1200" spc="130" dirty="0">
              <a:solidFill>
                <a:srgbClr val="4C4747"/>
              </a:solidFill>
              <a:latin typeface="Tahoma"/>
              <a:cs typeface="Tahoma"/>
            </a:endParaRPr>
          </a:p>
          <a:p>
            <a:pPr marL="171450" indent="-171450" algn="just">
              <a:lnSpc>
                <a:spcPct val="150000"/>
              </a:lnSpc>
              <a:spcBef>
                <a:spcPts val="45"/>
              </a:spcBef>
              <a:buClr>
                <a:srgbClr val="414141"/>
              </a:buClr>
              <a:buFont typeface="Arial" panose="020B0604020202020204" pitchFamily="34" charset="0"/>
              <a:buChar char="•"/>
            </a:pPr>
            <a:endParaRPr sz="1200" spc="130" dirty="0">
              <a:solidFill>
                <a:srgbClr val="4C4747"/>
              </a:solidFill>
              <a:latin typeface="Tahoma"/>
              <a:cs typeface="Tahoma"/>
            </a:endParaRPr>
          </a:p>
          <a:p>
            <a:pPr marL="184150" marR="156845" indent="-171450" algn="just">
              <a:lnSpc>
                <a:spcPct val="150000"/>
              </a:lnSpc>
              <a:buFont typeface="Arial" panose="020B0604020202020204" pitchFamily="34" charset="0"/>
              <a:buChar char="•"/>
              <a:tabLst>
                <a:tab pos="231140" algn="l"/>
              </a:tabLst>
            </a:pPr>
            <a:r>
              <a:rPr lang="es-DO" sz="1200" spc="130" dirty="0">
                <a:solidFill>
                  <a:srgbClr val="4C4747"/>
                </a:solidFill>
                <a:latin typeface="Tahoma"/>
                <a:cs typeface="Tahoma"/>
              </a:rPr>
              <a:t>Dotar</a:t>
            </a:r>
            <a:r>
              <a:rPr sz="1200" spc="130" dirty="0">
                <a:solidFill>
                  <a:srgbClr val="4C4747"/>
                </a:solidFill>
                <a:latin typeface="Tahoma"/>
                <a:cs typeface="Tahoma"/>
              </a:rPr>
              <a:t> al Estado dominicano de una guía para la  eficaz rendición de cuentas, </a:t>
            </a:r>
            <a:r>
              <a:rPr sz="1200" spc="130" dirty="0" err="1" smtClean="0">
                <a:solidFill>
                  <a:srgbClr val="4C4747"/>
                </a:solidFill>
                <a:latin typeface="Tahoma"/>
                <a:cs typeface="Tahoma"/>
              </a:rPr>
              <a:t>estandarizado</a:t>
            </a:r>
            <a:r>
              <a:rPr sz="1200" spc="130" dirty="0" smtClean="0">
                <a:solidFill>
                  <a:srgbClr val="4C4747"/>
                </a:solidFill>
                <a:latin typeface="Tahoma"/>
                <a:cs typeface="Tahoma"/>
              </a:rPr>
              <a:t>, </a:t>
            </a:r>
            <a:r>
              <a:rPr sz="1200" spc="130" dirty="0">
                <a:solidFill>
                  <a:srgbClr val="4C4747"/>
                </a:solidFill>
                <a:latin typeface="Tahoma"/>
                <a:cs typeface="Tahoma"/>
              </a:rPr>
              <a:t>tanto  en forma, com</a:t>
            </a:r>
            <a:r>
              <a:rPr lang="es-DO" sz="1200" spc="130" dirty="0">
                <a:solidFill>
                  <a:srgbClr val="4C4747"/>
                </a:solidFill>
                <a:latin typeface="Tahoma"/>
                <a:cs typeface="Tahoma"/>
              </a:rPr>
              <a:t>o en contenido.</a:t>
            </a:r>
          </a:p>
          <a:p>
            <a:pPr marL="184150" marR="156845" indent="-171450" algn="just">
              <a:lnSpc>
                <a:spcPct val="150000"/>
              </a:lnSpc>
              <a:buFont typeface="Arial" panose="020B0604020202020204" pitchFamily="34" charset="0"/>
              <a:buChar char="•"/>
              <a:tabLst>
                <a:tab pos="231140" algn="l"/>
              </a:tabLst>
            </a:pPr>
            <a:endParaRPr sz="1200" spc="130" dirty="0">
              <a:solidFill>
                <a:srgbClr val="4C4747"/>
              </a:solidFill>
              <a:latin typeface="Tahoma"/>
              <a:cs typeface="Tahoma"/>
            </a:endParaRPr>
          </a:p>
          <a:p>
            <a:pPr marL="184150" marR="5080" indent="-171450" algn="just">
              <a:lnSpc>
                <a:spcPct val="150000"/>
              </a:lnSpc>
              <a:buFont typeface="Arial" panose="020B0604020202020204" pitchFamily="34" charset="0"/>
              <a:buChar char="•"/>
              <a:tabLst>
                <a:tab pos="262890" algn="l"/>
              </a:tabLst>
            </a:pPr>
            <a:r>
              <a:rPr sz="1200" spc="130" dirty="0">
                <a:solidFill>
                  <a:srgbClr val="4C4747"/>
                </a:solidFill>
                <a:latin typeface="Tahoma"/>
                <a:cs typeface="Tahoma"/>
              </a:rPr>
              <a:t>O</a:t>
            </a:r>
            <a:r>
              <a:rPr lang="es-DO" sz="1200" spc="130" dirty="0">
                <a:solidFill>
                  <a:srgbClr val="4C4747"/>
                </a:solidFill>
                <a:latin typeface="Tahoma"/>
                <a:cs typeface="Tahoma"/>
              </a:rPr>
              <a:t>frece</a:t>
            </a:r>
            <a:r>
              <a:rPr sz="1200" spc="130" dirty="0">
                <a:solidFill>
                  <a:srgbClr val="4C4747"/>
                </a:solidFill>
                <a:latin typeface="Tahoma"/>
                <a:cs typeface="Tahoma"/>
              </a:rPr>
              <a:t>r </a:t>
            </a:r>
            <a:r>
              <a:rPr lang="es-DO" sz="1200" spc="130" dirty="0" smtClean="0">
                <a:solidFill>
                  <a:srgbClr val="4C4747"/>
                </a:solidFill>
                <a:latin typeface="Tahoma"/>
                <a:cs typeface="Tahoma"/>
              </a:rPr>
              <a:t>orientación</a:t>
            </a:r>
            <a:r>
              <a:rPr sz="1200" spc="130" dirty="0" smtClean="0">
                <a:solidFill>
                  <a:srgbClr val="4C4747"/>
                </a:solidFill>
                <a:latin typeface="Tahoma"/>
                <a:cs typeface="Tahoma"/>
              </a:rPr>
              <a:t> </a:t>
            </a:r>
            <a:r>
              <a:rPr sz="1200" spc="130" dirty="0">
                <a:solidFill>
                  <a:srgbClr val="4C4747"/>
                </a:solidFill>
                <a:latin typeface="Tahoma"/>
                <a:cs typeface="Tahoma"/>
              </a:rPr>
              <a:t>para </a:t>
            </a:r>
            <a:r>
              <a:rPr lang="es-DO" sz="1200" spc="130" dirty="0" smtClean="0">
                <a:solidFill>
                  <a:srgbClr val="4C4747"/>
                </a:solidFill>
                <a:latin typeface="Tahoma"/>
                <a:cs typeface="Tahoma"/>
              </a:rPr>
              <a:t>presentar</a:t>
            </a:r>
            <a:r>
              <a:rPr sz="1200" spc="130" dirty="0" smtClean="0">
                <a:solidFill>
                  <a:srgbClr val="4C4747"/>
                </a:solidFill>
                <a:latin typeface="Tahoma"/>
                <a:cs typeface="Tahoma"/>
              </a:rPr>
              <a:t> </a:t>
            </a:r>
            <a:r>
              <a:rPr sz="1200" spc="130" dirty="0">
                <a:solidFill>
                  <a:srgbClr val="4C4747"/>
                </a:solidFill>
                <a:latin typeface="Tahoma"/>
                <a:cs typeface="Tahoma"/>
              </a:rPr>
              <a:t>información completa, veraz, adecuada, </a:t>
            </a:r>
            <a:r>
              <a:rPr lang="es-DO" sz="1200" spc="130" dirty="0" smtClean="0">
                <a:solidFill>
                  <a:srgbClr val="4C4747"/>
                </a:solidFill>
                <a:latin typeface="Tahoma"/>
                <a:cs typeface="Tahoma"/>
              </a:rPr>
              <a:t>oportuna</a:t>
            </a:r>
            <a:r>
              <a:rPr sz="1200" spc="130" dirty="0" smtClean="0">
                <a:solidFill>
                  <a:srgbClr val="4C4747"/>
                </a:solidFill>
                <a:latin typeface="Tahoma"/>
                <a:cs typeface="Tahoma"/>
              </a:rPr>
              <a:t> </a:t>
            </a:r>
            <a:r>
              <a:rPr sz="1200" spc="130" dirty="0">
                <a:solidFill>
                  <a:srgbClr val="4C4747"/>
                </a:solidFill>
                <a:latin typeface="Tahoma"/>
                <a:cs typeface="Tahoma"/>
              </a:rPr>
              <a:t>y suficiente a la ciudadanía sobre la  ejecución de iniciativas, planes, </a:t>
            </a:r>
            <a:r>
              <a:rPr lang="es-DO" sz="1200" spc="130" dirty="0">
                <a:solidFill>
                  <a:srgbClr val="4C4747"/>
                </a:solidFill>
                <a:latin typeface="Tahoma"/>
                <a:cs typeface="Tahoma"/>
              </a:rPr>
              <a:t>programas</a:t>
            </a:r>
            <a:r>
              <a:rPr sz="1200" spc="130" dirty="0">
                <a:solidFill>
                  <a:srgbClr val="4C4747"/>
                </a:solidFill>
                <a:latin typeface="Tahoma"/>
                <a:cs typeface="Tahoma"/>
              </a:rPr>
              <a:t> y</a:t>
            </a:r>
            <a:r>
              <a:rPr lang="es-ES" sz="1200" spc="130" dirty="0">
                <a:solidFill>
                  <a:srgbClr val="4C4747"/>
                </a:solidFill>
                <a:latin typeface="Tahoma"/>
                <a:cs typeface="Tahoma"/>
              </a:rPr>
              <a:t> proyectos mediante la publicación de sus  resultados en cumplimiento de lo </a:t>
            </a:r>
            <a:r>
              <a:rPr lang="es-ES" sz="1200" spc="130" dirty="0" smtClean="0">
                <a:solidFill>
                  <a:srgbClr val="4C4747"/>
                </a:solidFill>
                <a:latin typeface="Tahoma"/>
                <a:cs typeface="Tahoma"/>
              </a:rPr>
              <a:t>planeado, así como </a:t>
            </a:r>
            <a:r>
              <a:rPr lang="es-ES" sz="1200" spc="130" dirty="0">
                <a:solidFill>
                  <a:srgbClr val="4C4747"/>
                </a:solidFill>
                <a:latin typeface="Tahoma"/>
                <a:cs typeface="Tahoma"/>
              </a:rPr>
              <a:t>s</a:t>
            </a:r>
            <a:r>
              <a:rPr lang="es-ES" sz="1200" spc="130" dirty="0" smtClean="0">
                <a:solidFill>
                  <a:srgbClr val="4C4747"/>
                </a:solidFill>
                <a:latin typeface="Tahoma"/>
                <a:cs typeface="Tahoma"/>
              </a:rPr>
              <a:t>u  </a:t>
            </a:r>
            <a:r>
              <a:rPr lang="es-ES" sz="1200" spc="130" dirty="0">
                <a:solidFill>
                  <a:srgbClr val="4C4747"/>
                </a:solidFill>
                <a:latin typeface="Tahoma"/>
                <a:cs typeface="Tahoma"/>
              </a:rPr>
              <a:t>correcta ejecución presupuestaria.</a:t>
            </a:r>
            <a:endParaRPr sz="1200" spc="130" dirty="0">
              <a:solidFill>
                <a:srgbClr val="4C4747"/>
              </a:solidFill>
              <a:latin typeface="Tahoma"/>
              <a:cs typeface="Tahoma"/>
            </a:endParaRPr>
          </a:p>
        </p:txBody>
      </p:sp>
      <p:sp>
        <p:nvSpPr>
          <p:cNvPr id="5" name="Freeform 18">
            <a:extLst>
              <a:ext uri="{FF2B5EF4-FFF2-40B4-BE49-F238E27FC236}">
                <a16:creationId xmlns:a16="http://schemas.microsoft.com/office/drawing/2014/main" id="{F252F400-17C4-4CFF-A661-C2FDAA6A4779}"/>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6" name="Freeform 19">
            <a:extLst>
              <a:ext uri="{FF2B5EF4-FFF2-40B4-BE49-F238E27FC236}">
                <a16:creationId xmlns:a16="http://schemas.microsoft.com/office/drawing/2014/main" id="{1281FF19-3A2B-4D36-962A-86B51805D5B2}"/>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7" name="Freeform 20">
            <a:extLst>
              <a:ext uri="{FF2B5EF4-FFF2-40B4-BE49-F238E27FC236}">
                <a16:creationId xmlns:a16="http://schemas.microsoft.com/office/drawing/2014/main" id="{9BA0A29A-33D4-478E-8584-4683063965D7}"/>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8" name="Freeform 21">
            <a:extLst>
              <a:ext uri="{FF2B5EF4-FFF2-40B4-BE49-F238E27FC236}">
                <a16:creationId xmlns:a16="http://schemas.microsoft.com/office/drawing/2014/main" id="{0FE54AE1-171E-4308-A348-EA634D89F230}"/>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CuadroTexto 9">
            <a:extLst>
              <a:ext uri="{FF2B5EF4-FFF2-40B4-BE49-F238E27FC236}">
                <a16:creationId xmlns:a16="http://schemas.microsoft.com/office/drawing/2014/main" id="{E2471A05-2A19-4AF0-A5CD-0A6094777CF5}"/>
              </a:ext>
            </a:extLst>
          </p:cNvPr>
          <p:cNvSpPr txBox="1"/>
          <p:nvPr/>
        </p:nvSpPr>
        <p:spPr>
          <a:xfrm>
            <a:off x="6991655" y="10150475"/>
            <a:ext cx="381000" cy="369332"/>
          </a:xfrm>
          <a:prstGeom prst="rect">
            <a:avLst/>
          </a:prstGeom>
          <a:noFill/>
        </p:spPr>
        <p:txBody>
          <a:bodyPr wrap="square" rtlCol="0">
            <a:spAutoFit/>
          </a:bodyPr>
          <a:lstStyle/>
          <a:p>
            <a:r>
              <a:rPr lang="es-DO" b="1" dirty="0" smtClean="0">
                <a:solidFill>
                  <a:srgbClr val="003775"/>
                </a:solidFill>
              </a:rPr>
              <a:t>2</a:t>
            </a:r>
            <a:endParaRPr lang="es-DO" b="1" dirty="0">
              <a:solidFill>
                <a:srgbClr val="003775"/>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10" y="0"/>
            <a:ext cx="7548280" cy="10702927"/>
          </a:xfrm>
          <a:custGeom>
            <a:avLst/>
            <a:gdLst/>
            <a:ahLst/>
            <a:cxnLst/>
            <a:rect l="l" t="t" r="r" b="b"/>
            <a:pathLst>
              <a:path w="7543800" h="10696575">
                <a:moveTo>
                  <a:pt x="0" y="0"/>
                </a:moveTo>
                <a:lnTo>
                  <a:pt x="7543800" y="0"/>
                </a:lnTo>
                <a:lnTo>
                  <a:pt x="7543800" y="10696575"/>
                </a:lnTo>
                <a:lnTo>
                  <a:pt x="0" y="10696575"/>
                </a:lnTo>
                <a:lnTo>
                  <a:pt x="0" y="0"/>
                </a:lnTo>
                <a:close/>
              </a:path>
            </a:pathLst>
          </a:custGeom>
          <a:blipFill>
            <a:blip r:embed="rId2"/>
            <a:stretch>
              <a:fillRect l="-70961" t="-15062" r="-74880"/>
            </a:stretch>
          </a:blipFill>
        </p:spPr>
      </p:sp>
      <p:sp>
        <p:nvSpPr>
          <p:cNvPr id="3" name="AutoShape 3"/>
          <p:cNvSpPr/>
          <p:nvPr/>
        </p:nvSpPr>
        <p:spPr>
          <a:xfrm rot="-2700000">
            <a:off x="6153887" y="849965"/>
            <a:ext cx="2754629" cy="2754090"/>
          </a:xfrm>
          <a:prstGeom prst="rect">
            <a:avLst/>
          </a:prstGeom>
          <a:solidFill>
            <a:srgbClr val="97BCC7">
              <a:alpha val="54902"/>
            </a:srgbClr>
          </a:solidFill>
        </p:spPr>
      </p:sp>
      <p:sp>
        <p:nvSpPr>
          <p:cNvPr id="4" name="AutoShape 4"/>
          <p:cNvSpPr/>
          <p:nvPr/>
        </p:nvSpPr>
        <p:spPr>
          <a:xfrm rot="-2700000">
            <a:off x="-972344" y="6473042"/>
            <a:ext cx="1952909" cy="1952527"/>
          </a:xfrm>
          <a:prstGeom prst="rect">
            <a:avLst/>
          </a:prstGeom>
          <a:solidFill>
            <a:srgbClr val="F8FBFD">
              <a:alpha val="66667"/>
            </a:srgbClr>
          </a:solidFill>
        </p:spPr>
      </p:sp>
      <p:sp>
        <p:nvSpPr>
          <p:cNvPr id="5" name="AutoShape 5"/>
          <p:cNvSpPr/>
          <p:nvPr/>
        </p:nvSpPr>
        <p:spPr>
          <a:xfrm rot="-2700000">
            <a:off x="7205659" y="3177497"/>
            <a:ext cx="23712" cy="2509468"/>
          </a:xfrm>
          <a:prstGeom prst="rect">
            <a:avLst/>
          </a:prstGeom>
          <a:solidFill>
            <a:srgbClr val="F8FBFD"/>
          </a:solidFill>
        </p:spPr>
      </p:sp>
      <p:sp>
        <p:nvSpPr>
          <p:cNvPr id="6" name="AutoShape 6"/>
          <p:cNvSpPr/>
          <p:nvPr/>
        </p:nvSpPr>
        <p:spPr>
          <a:xfrm rot="-8100000">
            <a:off x="221285" y="8378743"/>
            <a:ext cx="18146" cy="1479600"/>
          </a:xfrm>
          <a:prstGeom prst="rect">
            <a:avLst/>
          </a:prstGeom>
          <a:solidFill>
            <a:srgbClr val="F8FBFD"/>
          </a:solidFill>
        </p:spPr>
      </p:sp>
      <p:grpSp>
        <p:nvGrpSpPr>
          <p:cNvPr id="7" name="Group 7"/>
          <p:cNvGrpSpPr/>
          <p:nvPr/>
        </p:nvGrpSpPr>
        <p:grpSpPr>
          <a:xfrm rot="5400000">
            <a:off x="3775987" y="5215232"/>
            <a:ext cx="14056" cy="772718"/>
            <a:chOff x="0" y="0"/>
            <a:chExt cx="12543" cy="689528"/>
          </a:xfrm>
        </p:grpSpPr>
        <p:sp>
          <p:nvSpPr>
            <p:cNvPr id="8" name="Freeform 8"/>
            <p:cNvSpPr/>
            <p:nvPr/>
          </p:nvSpPr>
          <p:spPr>
            <a:xfrm>
              <a:off x="0" y="0"/>
              <a:ext cx="12543" cy="689528"/>
            </a:xfrm>
            <a:custGeom>
              <a:avLst/>
              <a:gdLst/>
              <a:ahLst/>
              <a:cxnLst/>
              <a:rect l="l" t="t" r="r" b="b"/>
              <a:pathLst>
                <a:path w="12543" h="689528">
                  <a:moveTo>
                    <a:pt x="0" y="0"/>
                  </a:moveTo>
                  <a:lnTo>
                    <a:pt x="12543" y="0"/>
                  </a:lnTo>
                  <a:lnTo>
                    <a:pt x="12543" y="689528"/>
                  </a:lnTo>
                  <a:lnTo>
                    <a:pt x="0" y="689528"/>
                  </a:lnTo>
                  <a:close/>
                </a:path>
              </a:pathLst>
            </a:custGeom>
            <a:solidFill>
              <a:srgbClr val="FFFFFF"/>
            </a:solidFill>
          </p:spPr>
        </p:sp>
        <p:sp>
          <p:nvSpPr>
            <p:cNvPr id="9" name="TextBox 9"/>
            <p:cNvSpPr txBox="1"/>
            <p:nvPr/>
          </p:nvSpPr>
          <p:spPr>
            <a:xfrm>
              <a:off x="0" y="0"/>
              <a:ext cx="12543" cy="689528"/>
            </a:xfrm>
            <a:prstGeom prst="rect">
              <a:avLst/>
            </a:prstGeom>
          </p:spPr>
          <p:txBody>
            <a:bodyPr lIns="20993" tIns="20993" rIns="20993" bIns="20993" rtlCol="0" anchor="ctr"/>
            <a:lstStyle/>
            <a:p>
              <a:pPr algn="ctr" defTabSz="914949">
                <a:lnSpc>
                  <a:spcPts val="1182"/>
                </a:lnSpc>
              </a:pPr>
              <a:endParaRPr sz="1801">
                <a:solidFill>
                  <a:prstClr val="black"/>
                </a:solidFill>
                <a:latin typeface="Calibri"/>
              </a:endParaRPr>
            </a:p>
          </p:txBody>
        </p:sp>
      </p:grpSp>
      <p:sp>
        <p:nvSpPr>
          <p:cNvPr id="10" name="Freeform 10"/>
          <p:cNvSpPr/>
          <p:nvPr/>
        </p:nvSpPr>
        <p:spPr>
          <a:xfrm>
            <a:off x="3459410" y="4972381"/>
            <a:ext cx="647212" cy="638806"/>
          </a:xfrm>
          <a:custGeom>
            <a:avLst/>
            <a:gdLst/>
            <a:ahLst/>
            <a:cxnLst/>
            <a:rect l="l" t="t" r="r" b="b"/>
            <a:pathLst>
              <a:path w="646828" h="638427">
                <a:moveTo>
                  <a:pt x="0" y="0"/>
                </a:moveTo>
                <a:lnTo>
                  <a:pt x="646827" y="0"/>
                </a:lnTo>
                <a:lnTo>
                  <a:pt x="646827" y="638428"/>
                </a:lnTo>
                <a:lnTo>
                  <a:pt x="0" y="638428"/>
                </a:lnTo>
                <a:lnTo>
                  <a:pt x="0" y="0"/>
                </a:lnTo>
                <a:close/>
              </a:path>
            </a:pathLst>
          </a:custGeom>
          <a:blipFill>
            <a:blip r:embed="rId3"/>
            <a:stretch>
              <a:fillRect l="-29763" t="-23851" r="-29680" b="-37690"/>
            </a:stretch>
          </a:blipFill>
        </p:spPr>
      </p:sp>
      <p:sp>
        <p:nvSpPr>
          <p:cNvPr id="11" name="TextBox 11"/>
          <p:cNvSpPr txBox="1"/>
          <p:nvPr/>
        </p:nvSpPr>
        <p:spPr>
          <a:xfrm>
            <a:off x="1086841" y="5618041"/>
            <a:ext cx="5392349" cy="1075615"/>
          </a:xfrm>
          <a:prstGeom prst="rect">
            <a:avLst/>
          </a:prstGeom>
        </p:spPr>
        <p:txBody>
          <a:bodyPr lIns="0" tIns="0" rIns="0" bIns="0" rtlCol="0" anchor="t">
            <a:spAutoFit/>
          </a:bodyPr>
          <a:lstStyle/>
          <a:p>
            <a:pPr algn="ctr" defTabSz="914949">
              <a:lnSpc>
                <a:spcPts val="3011"/>
              </a:lnSpc>
            </a:pPr>
            <a:r>
              <a:rPr lang="en-US" sz="2509" b="1" spc="25" dirty="0">
                <a:solidFill>
                  <a:srgbClr val="F8FBFD"/>
                </a:solidFill>
                <a:latin typeface="Montserrat Classic Bold"/>
                <a:ea typeface="Montserrat Classic Bold"/>
                <a:cs typeface="Montserrat Classic Bold"/>
                <a:sym typeface="Montserrat Classic Bold"/>
              </a:rPr>
              <a:t> I. FUNDAMENTO DE LA MEMORIA INSTITUCIONAL </a:t>
            </a:r>
          </a:p>
          <a:p>
            <a:pPr algn="ctr" defTabSz="914949">
              <a:lnSpc>
                <a:spcPts val="2266"/>
              </a:lnSpc>
            </a:pPr>
            <a:endParaRPr lang="en-US" sz="2509" b="1" spc="25" dirty="0">
              <a:solidFill>
                <a:srgbClr val="F8FBFD"/>
              </a:solidFill>
              <a:latin typeface="Montserrat Classic Bold"/>
              <a:ea typeface="Montserrat Classic Bold"/>
              <a:cs typeface="Montserrat Classic Bold"/>
              <a:sym typeface="Montserrat Classic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227282" y="2248138"/>
            <a:ext cx="5120640" cy="6146106"/>
          </a:xfrm>
          <a:prstGeom prst="rect">
            <a:avLst/>
          </a:prstGeom>
        </p:spPr>
        <p:txBody>
          <a:bodyPr vert="horz" wrap="square" lIns="0" tIns="12700" rIns="0" bIns="0" rtlCol="0">
            <a:spAutoFit/>
          </a:bodyPr>
          <a:lstStyle/>
          <a:p>
            <a:pPr marL="12700" marR="5080" algn="just">
              <a:lnSpc>
                <a:spcPct val="150000"/>
              </a:lnSpc>
              <a:spcBef>
                <a:spcPts val="100"/>
              </a:spcBef>
            </a:pPr>
            <a:r>
              <a:rPr sz="1200" spc="85" dirty="0">
                <a:solidFill>
                  <a:srgbClr val="4C4747"/>
                </a:solidFill>
                <a:latin typeface="Tahoma"/>
                <a:cs typeface="Tahoma"/>
              </a:rPr>
              <a:t>La </a:t>
            </a:r>
            <a:r>
              <a:rPr sz="1200" spc="170" dirty="0">
                <a:solidFill>
                  <a:srgbClr val="4C4747"/>
                </a:solidFill>
                <a:latin typeface="Tahoma"/>
                <a:cs typeface="Tahoma"/>
              </a:rPr>
              <a:t>memoria </a:t>
            </a:r>
            <a:r>
              <a:rPr sz="1200" spc="75" dirty="0">
                <a:solidFill>
                  <a:srgbClr val="4C4747"/>
                </a:solidFill>
                <a:latin typeface="Tahoma"/>
                <a:cs typeface="Tahoma"/>
              </a:rPr>
              <a:t>es </a:t>
            </a:r>
            <a:r>
              <a:rPr sz="1200" spc="150" dirty="0">
                <a:solidFill>
                  <a:srgbClr val="4C4747"/>
                </a:solidFill>
                <a:latin typeface="Tahoma"/>
                <a:cs typeface="Tahoma"/>
              </a:rPr>
              <a:t>un instrumento </a:t>
            </a:r>
            <a:r>
              <a:rPr sz="1200" spc="145" dirty="0">
                <a:solidFill>
                  <a:srgbClr val="4C4747"/>
                </a:solidFill>
                <a:latin typeface="Tahoma"/>
                <a:cs typeface="Tahoma"/>
              </a:rPr>
              <a:t>de </a:t>
            </a:r>
            <a:r>
              <a:rPr sz="1200" spc="130" dirty="0">
                <a:solidFill>
                  <a:srgbClr val="4C4747"/>
                </a:solidFill>
                <a:latin typeface="Tahoma"/>
                <a:cs typeface="Tahoma"/>
              </a:rPr>
              <a:t>gestión </a:t>
            </a:r>
            <a:r>
              <a:rPr sz="1200" spc="155" dirty="0">
                <a:solidFill>
                  <a:srgbClr val="4C4747"/>
                </a:solidFill>
                <a:latin typeface="Tahoma"/>
                <a:cs typeface="Tahoma"/>
              </a:rPr>
              <a:t>que </a:t>
            </a:r>
            <a:r>
              <a:rPr sz="1200" spc="120" dirty="0">
                <a:solidFill>
                  <a:srgbClr val="4C4747"/>
                </a:solidFill>
                <a:latin typeface="Tahoma"/>
                <a:cs typeface="Tahoma"/>
              </a:rPr>
              <a:t>evalúa </a:t>
            </a:r>
            <a:r>
              <a:rPr sz="1200" spc="-395" dirty="0">
                <a:solidFill>
                  <a:srgbClr val="4C4747"/>
                </a:solidFill>
                <a:latin typeface="Tahoma"/>
                <a:cs typeface="Tahoma"/>
              </a:rPr>
              <a:t> </a:t>
            </a:r>
            <a:r>
              <a:rPr sz="1200" spc="150" dirty="0">
                <a:solidFill>
                  <a:srgbClr val="4C4747"/>
                </a:solidFill>
                <a:latin typeface="Tahoma"/>
                <a:cs typeface="Tahoma"/>
              </a:rPr>
              <a:t>sistemáticamente </a:t>
            </a:r>
            <a:r>
              <a:rPr sz="1200" spc="105" dirty="0">
                <a:solidFill>
                  <a:srgbClr val="4C4747"/>
                </a:solidFill>
                <a:latin typeface="Tahoma"/>
                <a:cs typeface="Tahoma"/>
              </a:rPr>
              <a:t>el </a:t>
            </a:r>
            <a:r>
              <a:rPr sz="1200" spc="155" dirty="0">
                <a:solidFill>
                  <a:srgbClr val="4C4747"/>
                </a:solidFill>
                <a:latin typeface="Tahoma"/>
                <a:cs typeface="Tahoma"/>
              </a:rPr>
              <a:t>funcionamiento </a:t>
            </a:r>
            <a:r>
              <a:rPr sz="1200" spc="130" dirty="0">
                <a:solidFill>
                  <a:srgbClr val="4C4747"/>
                </a:solidFill>
                <a:latin typeface="Tahoma"/>
                <a:cs typeface="Tahoma"/>
              </a:rPr>
              <a:t>general </a:t>
            </a:r>
            <a:r>
              <a:rPr sz="1200" spc="145" dirty="0">
                <a:solidFill>
                  <a:srgbClr val="4C4747"/>
                </a:solidFill>
                <a:latin typeface="Tahoma"/>
                <a:cs typeface="Tahoma"/>
              </a:rPr>
              <a:t>de </a:t>
            </a:r>
            <a:r>
              <a:rPr sz="1200" spc="95" dirty="0">
                <a:solidFill>
                  <a:srgbClr val="4C4747"/>
                </a:solidFill>
                <a:latin typeface="Tahoma"/>
                <a:cs typeface="Tahoma"/>
              </a:rPr>
              <a:t>las </a:t>
            </a:r>
            <a:r>
              <a:rPr sz="1200" spc="100" dirty="0">
                <a:solidFill>
                  <a:srgbClr val="4C4747"/>
                </a:solidFill>
                <a:latin typeface="Tahoma"/>
                <a:cs typeface="Tahoma"/>
              </a:rPr>
              <a:t> </a:t>
            </a:r>
            <a:r>
              <a:rPr sz="1200" spc="135" dirty="0">
                <a:solidFill>
                  <a:srgbClr val="4C4747"/>
                </a:solidFill>
                <a:latin typeface="Tahoma"/>
                <a:cs typeface="Tahoma"/>
              </a:rPr>
              <a:t>instituciones </a:t>
            </a:r>
            <a:r>
              <a:rPr sz="1200" spc="140" dirty="0">
                <a:solidFill>
                  <a:srgbClr val="4C4747"/>
                </a:solidFill>
                <a:latin typeface="Tahoma"/>
                <a:cs typeface="Tahoma"/>
              </a:rPr>
              <a:t>del </a:t>
            </a:r>
            <a:r>
              <a:rPr sz="1200" spc="110" dirty="0">
                <a:solidFill>
                  <a:srgbClr val="4C4747"/>
                </a:solidFill>
                <a:latin typeface="Tahoma"/>
                <a:cs typeface="Tahoma"/>
              </a:rPr>
              <a:t>Estado, </a:t>
            </a:r>
            <a:r>
              <a:rPr sz="1200" spc="90" dirty="0">
                <a:solidFill>
                  <a:srgbClr val="4C4747"/>
                </a:solidFill>
                <a:latin typeface="Tahoma"/>
                <a:cs typeface="Tahoma"/>
              </a:rPr>
              <a:t>así </a:t>
            </a:r>
            <a:r>
              <a:rPr sz="1200" spc="185" dirty="0">
                <a:solidFill>
                  <a:srgbClr val="4C4747"/>
                </a:solidFill>
                <a:latin typeface="Tahoma"/>
                <a:cs typeface="Tahoma"/>
              </a:rPr>
              <a:t>como </a:t>
            </a:r>
            <a:r>
              <a:rPr sz="1200" spc="105" dirty="0">
                <a:solidFill>
                  <a:srgbClr val="4C4747"/>
                </a:solidFill>
                <a:latin typeface="Tahoma"/>
                <a:cs typeface="Tahoma"/>
              </a:rPr>
              <a:t>los </a:t>
            </a:r>
            <a:r>
              <a:rPr sz="1200" spc="130" dirty="0">
                <a:solidFill>
                  <a:srgbClr val="4C4747"/>
                </a:solidFill>
                <a:latin typeface="Tahoma"/>
                <a:cs typeface="Tahoma"/>
              </a:rPr>
              <a:t>procesos </a:t>
            </a:r>
            <a:r>
              <a:rPr sz="1200" spc="40" dirty="0">
                <a:solidFill>
                  <a:srgbClr val="4C4747"/>
                </a:solidFill>
                <a:latin typeface="Tahoma"/>
                <a:cs typeface="Tahoma"/>
              </a:rPr>
              <a:t>y </a:t>
            </a:r>
            <a:r>
              <a:rPr sz="1200" spc="105" dirty="0">
                <a:solidFill>
                  <a:srgbClr val="4C4747"/>
                </a:solidFill>
                <a:latin typeface="Tahoma"/>
                <a:cs typeface="Tahoma"/>
              </a:rPr>
              <a:t>los </a:t>
            </a:r>
            <a:r>
              <a:rPr sz="1200" spc="110" dirty="0">
                <a:solidFill>
                  <a:srgbClr val="4C4747"/>
                </a:solidFill>
                <a:latin typeface="Tahoma"/>
                <a:cs typeface="Tahoma"/>
              </a:rPr>
              <a:t> </a:t>
            </a:r>
            <a:r>
              <a:rPr sz="1200" spc="125" dirty="0">
                <a:solidFill>
                  <a:srgbClr val="4C4747"/>
                </a:solidFill>
                <a:latin typeface="Tahoma"/>
                <a:cs typeface="Tahoma"/>
              </a:rPr>
              <a:t>resultados</a:t>
            </a:r>
            <a:r>
              <a:rPr sz="1200" spc="130" dirty="0">
                <a:solidFill>
                  <a:srgbClr val="4C4747"/>
                </a:solidFill>
                <a:latin typeface="Tahoma"/>
                <a:cs typeface="Tahoma"/>
              </a:rPr>
              <a:t> </a:t>
            </a:r>
            <a:r>
              <a:rPr sz="1200" spc="140" dirty="0">
                <a:solidFill>
                  <a:srgbClr val="4C4747"/>
                </a:solidFill>
                <a:latin typeface="Tahoma"/>
                <a:cs typeface="Tahoma"/>
              </a:rPr>
              <a:t>del</a:t>
            </a:r>
            <a:r>
              <a:rPr sz="1200" spc="145" dirty="0">
                <a:solidFill>
                  <a:srgbClr val="4C4747"/>
                </a:solidFill>
                <a:latin typeface="Tahoma"/>
                <a:cs typeface="Tahoma"/>
              </a:rPr>
              <a:t> </a:t>
            </a:r>
            <a:r>
              <a:rPr sz="1200" spc="165" dirty="0">
                <a:solidFill>
                  <a:srgbClr val="4C4747"/>
                </a:solidFill>
                <a:latin typeface="Tahoma"/>
                <a:cs typeface="Tahoma"/>
              </a:rPr>
              <a:t>desempeño</a:t>
            </a:r>
            <a:r>
              <a:rPr sz="1200" spc="170" dirty="0">
                <a:solidFill>
                  <a:srgbClr val="4C4747"/>
                </a:solidFill>
                <a:latin typeface="Tahoma"/>
                <a:cs typeface="Tahoma"/>
              </a:rPr>
              <a:t> </a:t>
            </a:r>
            <a:r>
              <a:rPr sz="1200" spc="145" dirty="0">
                <a:solidFill>
                  <a:srgbClr val="4C4747"/>
                </a:solidFill>
                <a:latin typeface="Tahoma"/>
                <a:cs typeface="Tahoma"/>
              </a:rPr>
              <a:t>durante</a:t>
            </a:r>
            <a:r>
              <a:rPr sz="1200" spc="150" dirty="0">
                <a:solidFill>
                  <a:srgbClr val="4C4747"/>
                </a:solidFill>
                <a:latin typeface="Tahoma"/>
                <a:cs typeface="Tahoma"/>
              </a:rPr>
              <a:t> un</a:t>
            </a:r>
            <a:r>
              <a:rPr sz="1200" spc="155" dirty="0">
                <a:solidFill>
                  <a:srgbClr val="4C4747"/>
                </a:solidFill>
                <a:latin typeface="Tahoma"/>
                <a:cs typeface="Tahoma"/>
              </a:rPr>
              <a:t> </a:t>
            </a:r>
            <a:r>
              <a:rPr sz="1200" spc="140" dirty="0">
                <a:solidFill>
                  <a:srgbClr val="4C4747"/>
                </a:solidFill>
                <a:latin typeface="Tahoma"/>
                <a:cs typeface="Tahoma"/>
              </a:rPr>
              <a:t>año</a:t>
            </a:r>
            <a:r>
              <a:rPr sz="1200" spc="145" dirty="0">
                <a:solidFill>
                  <a:srgbClr val="4C4747"/>
                </a:solidFill>
                <a:latin typeface="Tahoma"/>
                <a:cs typeface="Tahoma"/>
              </a:rPr>
              <a:t> de </a:t>
            </a:r>
            <a:r>
              <a:rPr sz="1200" spc="150" dirty="0">
                <a:solidFill>
                  <a:srgbClr val="4C4747"/>
                </a:solidFill>
                <a:latin typeface="Tahoma"/>
                <a:cs typeface="Tahoma"/>
              </a:rPr>
              <a:t> </a:t>
            </a:r>
            <a:r>
              <a:rPr sz="1200" spc="140" dirty="0">
                <a:solidFill>
                  <a:srgbClr val="4C4747"/>
                </a:solidFill>
                <a:latin typeface="Tahoma"/>
                <a:cs typeface="Tahoma"/>
              </a:rPr>
              <a:t>ejecución</a:t>
            </a:r>
            <a:r>
              <a:rPr sz="1200" spc="25" dirty="0">
                <a:solidFill>
                  <a:srgbClr val="4C4747"/>
                </a:solidFill>
                <a:latin typeface="Tahoma"/>
                <a:cs typeface="Tahoma"/>
              </a:rPr>
              <a:t> </a:t>
            </a:r>
            <a:r>
              <a:rPr sz="1200" spc="114" dirty="0">
                <a:solidFill>
                  <a:srgbClr val="4C4747"/>
                </a:solidFill>
                <a:latin typeface="Tahoma"/>
                <a:cs typeface="Tahoma"/>
              </a:rPr>
              <a:t>presupuestaria.</a:t>
            </a:r>
            <a:endParaRPr sz="1200" dirty="0">
              <a:solidFill>
                <a:srgbClr val="4C4747"/>
              </a:solidFill>
              <a:latin typeface="Tahoma"/>
              <a:cs typeface="Tahoma"/>
            </a:endParaRPr>
          </a:p>
          <a:p>
            <a:pPr marL="12700" marR="5080" algn="just">
              <a:lnSpc>
                <a:spcPct val="150000"/>
              </a:lnSpc>
              <a:spcBef>
                <a:spcPts val="100"/>
              </a:spcBef>
            </a:pPr>
            <a:endParaRPr lang="en-US" sz="1200" spc="85" dirty="0">
              <a:solidFill>
                <a:srgbClr val="4C4747"/>
              </a:solidFill>
              <a:latin typeface="Tahoma"/>
              <a:cs typeface="Tahoma"/>
            </a:endParaRPr>
          </a:p>
          <a:p>
            <a:pPr marL="12700" marR="5080" algn="just">
              <a:lnSpc>
                <a:spcPct val="150000"/>
              </a:lnSpc>
              <a:spcBef>
                <a:spcPts val="100"/>
              </a:spcBef>
            </a:pPr>
            <a:r>
              <a:rPr sz="1200" spc="85" dirty="0">
                <a:solidFill>
                  <a:srgbClr val="4C4747"/>
                </a:solidFill>
                <a:latin typeface="Tahoma"/>
                <a:cs typeface="Tahoma"/>
              </a:rPr>
              <a:t>Resume las principales actividades de la institución  con la finalidad de que puedan conocerse sus logros,  </a:t>
            </a:r>
            <a:r>
              <a:rPr lang="es-DO" sz="1200" spc="85" dirty="0" smtClean="0">
                <a:solidFill>
                  <a:srgbClr val="4C4747"/>
                </a:solidFill>
                <a:latin typeface="Tahoma"/>
                <a:cs typeface="Tahoma"/>
              </a:rPr>
              <a:t>resultados</a:t>
            </a:r>
            <a:r>
              <a:rPr sz="1200" spc="85" dirty="0" smtClean="0">
                <a:solidFill>
                  <a:srgbClr val="4C4747"/>
                </a:solidFill>
                <a:latin typeface="Tahoma"/>
                <a:cs typeface="Tahoma"/>
              </a:rPr>
              <a:t> </a:t>
            </a:r>
            <a:r>
              <a:rPr lang="es-DO" sz="1200" spc="85" dirty="0" smtClean="0">
                <a:solidFill>
                  <a:srgbClr val="4C4747"/>
                </a:solidFill>
                <a:latin typeface="Tahoma"/>
                <a:cs typeface="Tahoma"/>
              </a:rPr>
              <a:t>y el impacto </a:t>
            </a:r>
            <a:r>
              <a:rPr sz="1200" spc="85" dirty="0" smtClean="0">
                <a:solidFill>
                  <a:srgbClr val="4C4747"/>
                </a:solidFill>
                <a:latin typeface="Tahoma"/>
                <a:cs typeface="Tahoma"/>
              </a:rPr>
              <a:t>de </a:t>
            </a:r>
            <a:r>
              <a:rPr sz="1200" spc="85" dirty="0">
                <a:solidFill>
                  <a:srgbClr val="4C4747"/>
                </a:solidFill>
                <a:latin typeface="Tahoma"/>
                <a:cs typeface="Tahoma"/>
              </a:rPr>
              <a:t>sus políticas.</a:t>
            </a:r>
          </a:p>
          <a:p>
            <a:pPr marL="12700" marR="5080" algn="just">
              <a:lnSpc>
                <a:spcPct val="150000"/>
              </a:lnSpc>
              <a:spcBef>
                <a:spcPts val="100"/>
              </a:spcBef>
            </a:pPr>
            <a:endParaRPr lang="en-US" sz="1200" spc="85" dirty="0">
              <a:solidFill>
                <a:srgbClr val="4C4747"/>
              </a:solidFill>
              <a:latin typeface="Tahoma"/>
              <a:cs typeface="Tahoma"/>
            </a:endParaRPr>
          </a:p>
          <a:p>
            <a:pPr marL="12700" marR="5080" algn="just">
              <a:lnSpc>
                <a:spcPct val="150000"/>
              </a:lnSpc>
              <a:spcBef>
                <a:spcPts val="100"/>
              </a:spcBef>
            </a:pPr>
            <a:r>
              <a:rPr sz="1200" spc="85" dirty="0">
                <a:solidFill>
                  <a:srgbClr val="4C4747"/>
                </a:solidFill>
                <a:latin typeface="Tahoma"/>
                <a:cs typeface="Tahoma"/>
              </a:rPr>
              <a:t>En función de los análisis y valoraciones realizadas, la  memoria anual nos señalará pautas de intervención y </a:t>
            </a:r>
            <a:r>
              <a:rPr lang="es-DO" sz="1200" spc="85" dirty="0" smtClean="0">
                <a:solidFill>
                  <a:srgbClr val="4C4747"/>
                </a:solidFill>
                <a:latin typeface="Tahoma"/>
                <a:cs typeface="Tahoma"/>
              </a:rPr>
              <a:t>objetivos</a:t>
            </a:r>
            <a:r>
              <a:rPr sz="1200" spc="85" dirty="0" smtClean="0">
                <a:solidFill>
                  <a:srgbClr val="4C4747"/>
                </a:solidFill>
                <a:latin typeface="Tahoma"/>
                <a:cs typeface="Tahoma"/>
              </a:rPr>
              <a:t> </a:t>
            </a:r>
            <a:r>
              <a:rPr sz="1200" spc="85" dirty="0">
                <a:solidFill>
                  <a:srgbClr val="4C4747"/>
                </a:solidFill>
                <a:latin typeface="Tahoma"/>
                <a:cs typeface="Tahoma"/>
              </a:rPr>
              <a:t>de </a:t>
            </a:r>
            <a:r>
              <a:rPr lang="es-DO" sz="1200" spc="85" dirty="0" smtClean="0">
                <a:solidFill>
                  <a:srgbClr val="4C4747"/>
                </a:solidFill>
                <a:latin typeface="Tahoma"/>
                <a:cs typeface="Tahoma"/>
              </a:rPr>
              <a:t>mejora</a:t>
            </a:r>
            <a:r>
              <a:rPr sz="1200" spc="85" dirty="0" smtClean="0">
                <a:solidFill>
                  <a:srgbClr val="4C4747"/>
                </a:solidFill>
                <a:latin typeface="Tahoma"/>
                <a:cs typeface="Tahoma"/>
              </a:rPr>
              <a:t> en </a:t>
            </a:r>
            <a:r>
              <a:rPr lang="es-DO" sz="1200" spc="85" dirty="0" smtClean="0">
                <a:solidFill>
                  <a:srgbClr val="4C4747"/>
                </a:solidFill>
                <a:latin typeface="Tahoma"/>
                <a:cs typeface="Tahoma"/>
              </a:rPr>
              <a:t>la planificación de futuras acciones</a:t>
            </a:r>
            <a:r>
              <a:rPr sz="1200" spc="85" dirty="0" smtClean="0">
                <a:solidFill>
                  <a:srgbClr val="4C4747"/>
                </a:solidFill>
                <a:latin typeface="Tahoma"/>
                <a:cs typeface="Tahoma"/>
              </a:rPr>
              <a:t>.</a:t>
            </a:r>
            <a:endParaRPr sz="1200" spc="85" dirty="0">
              <a:solidFill>
                <a:srgbClr val="4C4747"/>
              </a:solidFill>
              <a:latin typeface="Tahoma"/>
              <a:cs typeface="Tahoma"/>
            </a:endParaRPr>
          </a:p>
          <a:p>
            <a:pPr marL="12700" marR="5080" algn="just">
              <a:lnSpc>
                <a:spcPct val="150000"/>
              </a:lnSpc>
              <a:spcBef>
                <a:spcPts val="100"/>
              </a:spcBef>
            </a:pPr>
            <a:endParaRPr lang="en-US" sz="1200" spc="85" dirty="0">
              <a:solidFill>
                <a:srgbClr val="4C4747"/>
              </a:solidFill>
              <a:latin typeface="Tahoma"/>
              <a:cs typeface="Tahoma"/>
            </a:endParaRPr>
          </a:p>
          <a:p>
            <a:pPr marL="12700" marR="5080" algn="just">
              <a:lnSpc>
                <a:spcPct val="150000"/>
              </a:lnSpc>
              <a:spcBef>
                <a:spcPts val="100"/>
              </a:spcBef>
            </a:pPr>
            <a:r>
              <a:rPr sz="1200" spc="85" dirty="0">
                <a:solidFill>
                  <a:srgbClr val="4C4747"/>
                </a:solidFill>
                <a:latin typeface="Tahoma"/>
                <a:cs typeface="Tahoma"/>
              </a:rPr>
              <a:t>La memoria institucional posee una doble dimensión.  En primer lugar, una dimensión evaluativa, en la  medida en que supone un balance y valoración de las  actividades más significativas realizadas por la  institución, que posibilita la información sobre el  funcionamiento de la entidad y su nivel de logros al  conjunto de la </a:t>
            </a:r>
            <a:r>
              <a:rPr lang="es-DO" sz="1200" spc="85" dirty="0" smtClean="0">
                <a:solidFill>
                  <a:srgbClr val="4C4747"/>
                </a:solidFill>
                <a:latin typeface="Tahoma"/>
                <a:cs typeface="Tahoma"/>
              </a:rPr>
              <a:t>administración</a:t>
            </a:r>
            <a:r>
              <a:rPr sz="1200" spc="85" dirty="0" smtClean="0">
                <a:solidFill>
                  <a:srgbClr val="4C4747"/>
                </a:solidFill>
                <a:latin typeface="Tahoma"/>
                <a:cs typeface="Tahoma"/>
              </a:rPr>
              <a:t> </a:t>
            </a:r>
            <a:r>
              <a:rPr lang="es-DO" sz="1200" spc="85" dirty="0" smtClean="0">
                <a:solidFill>
                  <a:srgbClr val="4C4747"/>
                </a:solidFill>
                <a:latin typeface="Tahoma"/>
                <a:cs typeface="Tahoma"/>
              </a:rPr>
              <a:t>pública</a:t>
            </a:r>
            <a:r>
              <a:rPr sz="1200" spc="85" dirty="0" smtClean="0">
                <a:solidFill>
                  <a:srgbClr val="4C4747"/>
                </a:solidFill>
                <a:latin typeface="Tahoma"/>
                <a:cs typeface="Tahoma"/>
              </a:rPr>
              <a:t>.</a:t>
            </a:r>
            <a:r>
              <a:rPr lang="en-US" sz="1200" spc="85" dirty="0" smtClean="0">
                <a:solidFill>
                  <a:srgbClr val="4C4747"/>
                </a:solidFill>
                <a:latin typeface="Tahoma"/>
                <a:cs typeface="Tahoma"/>
              </a:rPr>
              <a:t> </a:t>
            </a:r>
            <a:r>
              <a:rPr sz="1200" spc="85" dirty="0">
                <a:solidFill>
                  <a:srgbClr val="4C4747"/>
                </a:solidFill>
                <a:latin typeface="Tahoma"/>
                <a:cs typeface="Tahoma"/>
              </a:rPr>
              <a:t>En segundo lugar, una dimensión proyectiva, al sugerir  pautas de mejora y formular propuestas concretas de  </a:t>
            </a:r>
            <a:r>
              <a:rPr lang="es-DO" sz="1200" spc="85" dirty="0" smtClean="0">
                <a:solidFill>
                  <a:srgbClr val="4C4747"/>
                </a:solidFill>
                <a:latin typeface="Tahoma"/>
                <a:cs typeface="Tahoma"/>
              </a:rPr>
              <a:t>corrección</a:t>
            </a:r>
            <a:r>
              <a:rPr sz="1200" spc="85" dirty="0" smtClean="0">
                <a:solidFill>
                  <a:srgbClr val="4C4747"/>
                </a:solidFill>
                <a:latin typeface="Tahoma"/>
                <a:cs typeface="Tahoma"/>
              </a:rPr>
              <a:t>.</a:t>
            </a:r>
            <a:endParaRPr sz="1200" spc="85" dirty="0">
              <a:solidFill>
                <a:srgbClr val="414141"/>
              </a:solidFill>
              <a:latin typeface="Tahoma"/>
              <a:cs typeface="Tahoma"/>
            </a:endParaRPr>
          </a:p>
        </p:txBody>
      </p:sp>
      <p:sp>
        <p:nvSpPr>
          <p:cNvPr id="5" name="object 5"/>
          <p:cNvSpPr txBox="1">
            <a:spLocks noGrp="1"/>
          </p:cNvSpPr>
          <p:nvPr>
            <p:ph type="title"/>
          </p:nvPr>
        </p:nvSpPr>
        <p:spPr>
          <a:xfrm>
            <a:off x="590341" y="645203"/>
            <a:ext cx="6375817" cy="1180209"/>
          </a:xfrm>
          <a:prstGeom prst="rect">
            <a:avLst/>
          </a:prstGeom>
        </p:spPr>
        <p:txBody>
          <a:bodyPr vert="horz" wrap="square" lIns="0" tIns="203595" rIns="0" bIns="0" rtlCol="0">
            <a:spAutoFit/>
          </a:bodyPr>
          <a:lstStyle/>
          <a:p>
            <a:pPr marL="1745614" marR="5080" indent="-793750">
              <a:lnSpc>
                <a:spcPts val="3750"/>
              </a:lnSpc>
              <a:spcBef>
                <a:spcPts val="894"/>
              </a:spcBef>
            </a:pPr>
            <a:r>
              <a:rPr sz="3400" spc="190" dirty="0"/>
              <a:t>¿Qué</a:t>
            </a:r>
            <a:r>
              <a:rPr sz="3400" spc="-35" dirty="0"/>
              <a:t> </a:t>
            </a:r>
            <a:r>
              <a:rPr sz="3400" spc="145" dirty="0"/>
              <a:t>es</a:t>
            </a:r>
            <a:r>
              <a:rPr sz="3400" spc="-35" dirty="0"/>
              <a:t> </a:t>
            </a:r>
            <a:r>
              <a:rPr sz="3400" spc="70" dirty="0"/>
              <a:t>la</a:t>
            </a:r>
            <a:r>
              <a:rPr sz="3400" spc="-30" dirty="0"/>
              <a:t> </a:t>
            </a:r>
            <a:r>
              <a:rPr sz="3400" spc="170" dirty="0"/>
              <a:t>memoria </a:t>
            </a:r>
            <a:r>
              <a:rPr sz="3400" spc="-1100" dirty="0"/>
              <a:t> </a:t>
            </a:r>
            <a:r>
              <a:rPr sz="3400" spc="125" dirty="0"/>
              <a:t>institucional?</a:t>
            </a:r>
            <a:endParaRPr sz="3400" dirty="0"/>
          </a:p>
        </p:txBody>
      </p:sp>
      <p:sp>
        <p:nvSpPr>
          <p:cNvPr id="6" name="Freeform 18">
            <a:extLst>
              <a:ext uri="{FF2B5EF4-FFF2-40B4-BE49-F238E27FC236}">
                <a16:creationId xmlns:a16="http://schemas.microsoft.com/office/drawing/2014/main" id="{84580ABA-B6D8-4CDC-91C8-51A883610172}"/>
              </a:ext>
            </a:extLst>
          </p:cNvPr>
          <p:cNvSpPr/>
          <p:nvPr/>
        </p:nvSpPr>
        <p:spPr>
          <a:xfrm rot="-820713">
            <a:off x="1220819" y="10386358"/>
            <a:ext cx="6906911" cy="2784141"/>
          </a:xfrm>
          <a:custGeom>
            <a:avLst/>
            <a:gdLst/>
            <a:ahLst/>
            <a:cxnLst/>
            <a:rect l="l" t="t" r="r" b="b"/>
            <a:pathLst>
              <a:path w="6906911" h="2784141">
                <a:moveTo>
                  <a:pt x="0" y="0"/>
                </a:moveTo>
                <a:lnTo>
                  <a:pt x="6906912" y="0"/>
                </a:lnTo>
                <a:lnTo>
                  <a:pt x="6906912" y="2784141"/>
                </a:lnTo>
                <a:lnTo>
                  <a:pt x="0" y="2784141"/>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74040" b="-74040"/>
            </a:stretch>
          </a:blipFill>
        </p:spPr>
      </p:sp>
      <p:sp>
        <p:nvSpPr>
          <p:cNvPr id="7" name="Freeform 19">
            <a:extLst>
              <a:ext uri="{FF2B5EF4-FFF2-40B4-BE49-F238E27FC236}">
                <a16:creationId xmlns:a16="http://schemas.microsoft.com/office/drawing/2014/main" id="{9E972D68-3B57-4B0E-BC9B-ED3478BD47A0}"/>
              </a:ext>
            </a:extLst>
          </p:cNvPr>
          <p:cNvSpPr/>
          <p:nvPr/>
        </p:nvSpPr>
        <p:spPr>
          <a:xfrm rot="645150">
            <a:off x="-335815" y="10469220"/>
            <a:ext cx="6906911" cy="2550623"/>
          </a:xfrm>
          <a:custGeom>
            <a:avLst/>
            <a:gdLst/>
            <a:ahLst/>
            <a:cxnLst/>
            <a:rect l="l" t="t" r="r" b="b"/>
            <a:pathLst>
              <a:path w="6906911" h="2550623">
                <a:moveTo>
                  <a:pt x="0" y="0"/>
                </a:moveTo>
                <a:lnTo>
                  <a:pt x="6906912" y="0"/>
                </a:lnTo>
                <a:lnTo>
                  <a:pt x="6906912" y="2550623"/>
                </a:lnTo>
                <a:lnTo>
                  <a:pt x="0" y="2550623"/>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t="-85396" b="-85396"/>
            </a:stretch>
          </a:blipFill>
        </p:spPr>
      </p:sp>
      <p:sp>
        <p:nvSpPr>
          <p:cNvPr id="8" name="Freeform 20">
            <a:extLst>
              <a:ext uri="{FF2B5EF4-FFF2-40B4-BE49-F238E27FC236}">
                <a16:creationId xmlns:a16="http://schemas.microsoft.com/office/drawing/2014/main" id="{159B0ACB-F6E7-43D3-9D74-A16D9CD29396}"/>
              </a:ext>
            </a:extLst>
          </p:cNvPr>
          <p:cNvSpPr/>
          <p:nvPr/>
        </p:nvSpPr>
        <p:spPr>
          <a:xfrm>
            <a:off x="0" y="0"/>
            <a:ext cx="4613185" cy="253486"/>
          </a:xfrm>
          <a:custGeom>
            <a:avLst/>
            <a:gdLst/>
            <a:ahLst/>
            <a:cxnLst/>
            <a:rect l="l" t="t" r="r" b="b"/>
            <a:pathLst>
              <a:path w="4613185" h="253486">
                <a:moveTo>
                  <a:pt x="0" y="0"/>
                </a:moveTo>
                <a:lnTo>
                  <a:pt x="4613185" y="0"/>
                </a:lnTo>
                <a:lnTo>
                  <a:pt x="4613185" y="253486"/>
                </a:lnTo>
                <a:lnTo>
                  <a:pt x="0" y="253486"/>
                </a:lnTo>
                <a:lnTo>
                  <a:pt x="0" y="0"/>
                </a:lnTo>
                <a:close/>
              </a:path>
            </a:pathLst>
          </a:custGeom>
          <a:blipFill>
            <a:blip r:embed="rId4">
              <a:alphaModFix amt="76000"/>
              <a:extLst>
                <a:ext uri="{96DAC541-7B7A-43D3-8B79-37D633B846F1}">
                  <asvg:svgBlip xmlns:asvg="http://schemas.microsoft.com/office/drawing/2016/SVG/main" xmlns="" r:embed="rId5"/>
                </a:ext>
              </a:extLst>
            </a:blip>
            <a:stretch>
              <a:fillRect b="-1719900"/>
            </a:stretch>
          </a:blipFill>
        </p:spPr>
      </p:sp>
      <p:sp>
        <p:nvSpPr>
          <p:cNvPr id="9" name="Freeform 21">
            <a:extLst>
              <a:ext uri="{FF2B5EF4-FFF2-40B4-BE49-F238E27FC236}">
                <a16:creationId xmlns:a16="http://schemas.microsoft.com/office/drawing/2014/main" id="{1C30F2BD-FF02-46D1-BA62-1F771E63EE6A}"/>
              </a:ext>
            </a:extLst>
          </p:cNvPr>
          <p:cNvSpPr/>
          <p:nvPr/>
        </p:nvSpPr>
        <p:spPr>
          <a:xfrm>
            <a:off x="3559422" y="0"/>
            <a:ext cx="3993903" cy="253486"/>
          </a:xfrm>
          <a:custGeom>
            <a:avLst/>
            <a:gdLst/>
            <a:ahLst/>
            <a:cxnLst/>
            <a:rect l="l" t="t" r="r" b="b"/>
            <a:pathLst>
              <a:path w="3993903" h="246693">
                <a:moveTo>
                  <a:pt x="0" y="0"/>
                </a:moveTo>
                <a:lnTo>
                  <a:pt x="3993903" y="0"/>
                </a:lnTo>
                <a:lnTo>
                  <a:pt x="3993903" y="246693"/>
                </a:lnTo>
                <a:lnTo>
                  <a:pt x="0" y="246693"/>
                </a:lnTo>
                <a:lnTo>
                  <a:pt x="0" y="0"/>
                </a:lnTo>
                <a:close/>
              </a:path>
            </a:pathLst>
          </a:custGeom>
          <a:blipFill>
            <a:blip r:embed="rId2">
              <a:alphaModFix amt="76000"/>
              <a:extLst>
                <a:ext uri="{96DAC541-7B7A-43D3-8B79-37D633B846F1}">
                  <asvg:svgBlip xmlns:asvg="http://schemas.microsoft.com/office/drawing/2016/SVG/main" xmlns="" r:embed="rId3"/>
                </a:ext>
              </a:extLst>
            </a:blip>
            <a:stretch>
              <a:fillRect t="-483188" b="-1035790"/>
            </a:stretch>
          </a:blipFill>
        </p:spPr>
      </p:sp>
      <p:sp>
        <p:nvSpPr>
          <p:cNvPr id="10" name="CuadroTexto 9">
            <a:extLst>
              <a:ext uri="{FF2B5EF4-FFF2-40B4-BE49-F238E27FC236}">
                <a16:creationId xmlns:a16="http://schemas.microsoft.com/office/drawing/2014/main" id="{59DCA8CA-7B3A-42A9-BBC4-D8E7496723AC}"/>
              </a:ext>
            </a:extLst>
          </p:cNvPr>
          <p:cNvSpPr txBox="1"/>
          <p:nvPr/>
        </p:nvSpPr>
        <p:spPr>
          <a:xfrm>
            <a:off x="6991655" y="10150475"/>
            <a:ext cx="381000" cy="369332"/>
          </a:xfrm>
          <a:prstGeom prst="rect">
            <a:avLst/>
          </a:prstGeom>
          <a:noFill/>
        </p:spPr>
        <p:txBody>
          <a:bodyPr wrap="square" rtlCol="0">
            <a:spAutoFit/>
          </a:bodyPr>
          <a:lstStyle/>
          <a:p>
            <a:r>
              <a:rPr lang="es-DO" b="1" dirty="0" smtClean="0">
                <a:solidFill>
                  <a:srgbClr val="003775"/>
                </a:solidFill>
              </a:rPr>
              <a:t>3</a:t>
            </a:r>
            <a:endParaRPr lang="es-DO" b="1" dirty="0">
              <a:solidFill>
                <a:srgbClr val="003775"/>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D4D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D6EA12A84576469FC912EFFADF64BF" ma:contentTypeVersion="9" ma:contentTypeDescription="Create a new document." ma:contentTypeScope="" ma:versionID="d73fee337c0fd44e71a8e27264e14c69">
  <xsd:schema xmlns:xsd="http://www.w3.org/2001/XMLSchema" xmlns:xs="http://www.w3.org/2001/XMLSchema" xmlns:p="http://schemas.microsoft.com/office/2006/metadata/properties" xmlns:ns3="0299fda0-5c0b-4a2f-8f5f-32ae7a465800" targetNamespace="http://schemas.microsoft.com/office/2006/metadata/properties" ma:root="true" ma:fieldsID="5b3ef806817c63774c1ba4acc85f5f1c" ns3:_="">
    <xsd:import namespace="0299fda0-5c0b-4a2f-8f5f-32ae7a465800"/>
    <xsd:element name="properties">
      <xsd:complexType>
        <xsd:sequence>
          <xsd:element name="documentManagement">
            <xsd:complexType>
              <xsd:all>
                <xsd:element ref="ns3:MediaServiceMetadata" minOccurs="0"/>
                <xsd:element ref="ns3:MediaServiceFastMetadata" minOccurs="0"/>
                <xsd:element ref="ns3:_activity" minOccurs="0"/>
                <xsd:element ref="ns3:MediaServiceDateTaken"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99fda0-5c0b-4a2f-8f5f-32ae7a4658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299fda0-5c0b-4a2f-8f5f-32ae7a465800" xsi:nil="true"/>
  </documentManagement>
</p:properties>
</file>

<file path=customXml/itemProps1.xml><?xml version="1.0" encoding="utf-8"?>
<ds:datastoreItem xmlns:ds="http://schemas.openxmlformats.org/officeDocument/2006/customXml" ds:itemID="{D45041E2-2579-479B-B128-CF298E8FF3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99fda0-5c0b-4a2f-8f5f-32ae7a4658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2DCE80-1EA8-47BF-B583-A10AC1AC518A}">
  <ds:schemaRefs>
    <ds:schemaRef ds:uri="http://schemas.microsoft.com/sharepoint/v3/contenttype/forms"/>
  </ds:schemaRefs>
</ds:datastoreItem>
</file>

<file path=customXml/itemProps3.xml><?xml version="1.0" encoding="utf-8"?>
<ds:datastoreItem xmlns:ds="http://schemas.openxmlformats.org/officeDocument/2006/customXml" ds:itemID="{A5383F3C-C5F6-44E4-A2F5-25F85690CD12}">
  <ds:schemaRefs>
    <ds:schemaRef ds:uri="http://schemas.microsoft.com/office/2006/metadata/properties"/>
    <ds:schemaRef ds:uri="http://purl.org/dc/dcmitype/"/>
    <ds:schemaRef ds:uri="http://purl.org/dc/elements/1.1/"/>
    <ds:schemaRef ds:uri="0299fda0-5c0b-4a2f-8f5f-32ae7a465800"/>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14880</TotalTime>
  <Words>7559</Words>
  <Application>Microsoft Office PowerPoint</Application>
  <PresentationFormat>Custom</PresentationFormat>
  <Paragraphs>776</Paragraphs>
  <Slides>68</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68</vt:i4>
      </vt:variant>
    </vt:vector>
  </HeadingPairs>
  <TitlesOfParts>
    <vt:vector size="82" baseType="lpstr">
      <vt:lpstr>SimSun</vt:lpstr>
      <vt:lpstr>Arial</vt:lpstr>
      <vt:lpstr>Arial MT</vt:lpstr>
      <vt:lpstr>Calibri</vt:lpstr>
      <vt:lpstr>Georgia</vt:lpstr>
      <vt:lpstr>Lucida Sans Unicode</vt:lpstr>
      <vt:lpstr>Montserrat Classic</vt:lpstr>
      <vt:lpstr>Montserrat Classic Bold</vt:lpstr>
      <vt:lpstr>Tahoma</vt:lpstr>
      <vt:lpstr>Times New Roman</vt:lpstr>
      <vt:lpstr>Verdana</vt:lpstr>
      <vt:lpstr>Office Theme</vt:lpstr>
      <vt:lpstr>1_Office Theme</vt:lpstr>
      <vt:lpstr>2_Office Theme</vt:lpstr>
      <vt:lpstr>PowerPoint Presentation</vt:lpstr>
      <vt:lpstr>PowerPoint Presentation</vt:lpstr>
      <vt:lpstr>Control de versiones</vt:lpstr>
      <vt:lpstr>PowerPoint Presentation</vt:lpstr>
      <vt:lpstr>ÍNDICE</vt:lpstr>
      <vt:lpstr>Presentación</vt:lpstr>
      <vt:lpstr>Introducción</vt:lpstr>
      <vt:lpstr>PowerPoint Presentation</vt:lpstr>
      <vt:lpstr>¿Qué es la memoria  institucional?</vt:lpstr>
      <vt:lpstr>¿Para qué utilizamos   la memoria?</vt:lpstr>
      <vt:lpstr>Referencias normativas</vt:lpstr>
      <vt:lpstr>Referencias normativas</vt:lpstr>
      <vt:lpstr>¿Qué es  rendición de  cuentas?</vt:lpstr>
      <vt:lpstr>PowerPoint Presentation</vt:lpstr>
      <vt:lpstr>PowerPoint Presentation</vt:lpstr>
      <vt:lpstr>Portada principal</vt:lpstr>
      <vt:lpstr>Portada principal</vt:lpstr>
      <vt:lpstr>Contraportada</vt:lpstr>
      <vt:lpstr>Contraportada</vt:lpstr>
      <vt:lpstr>Presentación de los textos </vt:lpstr>
      <vt:lpstr>PowerPoint Presentation</vt:lpstr>
      <vt:lpstr>PowerPoint Presentation</vt:lpstr>
      <vt:lpstr>Estilos y formatos</vt:lpstr>
      <vt:lpstr>Requerimientos de  formato</vt:lpstr>
      <vt:lpstr>PowerPoint Presentation</vt:lpstr>
      <vt:lpstr>Gramática</vt:lpstr>
      <vt:lpstr>Recomendaciones</vt:lpstr>
      <vt:lpstr>Formulación de preguntas para presentación de datos óptimos</vt:lpstr>
      <vt:lpstr>Ejemplo</vt:lpstr>
      <vt:lpstr>Evitar el uso de los  siguientes contenidos:</vt:lpstr>
      <vt:lpstr>Ejemplo</vt:lpstr>
      <vt:lpstr>PowerPoint Presentation</vt:lpstr>
      <vt:lpstr>Tabla de contenido</vt:lpstr>
      <vt:lpstr>Tabla de contenido</vt:lpstr>
      <vt:lpstr>Presentación</vt:lpstr>
      <vt:lpstr>I. Resumen Ejecutivo</vt:lpstr>
      <vt:lpstr>PowerPoint Presentation</vt:lpstr>
      <vt:lpstr>Resumen Ejecutivo</vt:lpstr>
      <vt:lpstr>II. Información  institucional</vt:lpstr>
      <vt:lpstr> Información  institucional</vt:lpstr>
      <vt:lpstr>Información Institucional</vt:lpstr>
      <vt:lpstr> Resultados Misionales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 Proyecciones</vt:lpstr>
      <vt:lpstr> Anexos</vt:lpstr>
      <vt:lpstr>Descripción  de los Anexos</vt:lpstr>
      <vt:lpstr>Descripción  de los Anexos</vt:lpstr>
      <vt:lpstr>PowerPoint Presentation</vt:lpstr>
      <vt:lpstr>PowerPoint Presentation</vt:lpstr>
      <vt:lpstr>Uso de  fotografías</vt:lpstr>
      <vt:lpstr>Uso incorrecto fotografías</vt:lpstr>
      <vt:lpstr>Uso correcto fotografías</vt:lpstr>
      <vt:lpstr>Paleta de color  para gráficos y  tablas</vt:lpstr>
      <vt:lpstr>Ejemplo gráficos</vt:lpstr>
      <vt:lpstr>PowerPoint Presentation</vt:lpstr>
      <vt:lpstr>PowerPoint Presentation</vt:lpstr>
      <vt:lpstr>PowerPoint Presentation</vt:lpstr>
      <vt:lpstr>Autoevaluación</vt:lpstr>
      <vt:lpstr>Autoevaluación</vt:lpstr>
      <vt:lpstr>Asistencia y Soporte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Memorias Institucionales 2022</dc:title>
  <dc:creator>Samuel Cruz</dc:creator>
  <cp:keywords>DAEgt10ayXY,BACdO-N_xNw</cp:keywords>
  <cp:lastModifiedBy>Sandra Guzman</cp:lastModifiedBy>
  <cp:revision>267</cp:revision>
  <cp:lastPrinted>2024-10-28T15:27:49Z</cp:lastPrinted>
  <dcterms:created xsi:type="dcterms:W3CDTF">2023-01-31T18:47:51Z</dcterms:created>
  <dcterms:modified xsi:type="dcterms:W3CDTF">2024-11-11T14:22:59Z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2022-11-23T00:00:00Z</vt:filetime>
  </property>
  <property fmtid="{D5CDD505-2E9C-101B-9397-08002B2CF9AE}" pid="3" name="Creator">
    <vt:lpwstr>Canva</vt:lpwstr>
  </property>
  <property fmtid="{D5CDD505-2E9C-101B-9397-08002B2CF9AE}" pid="4" name="LastSaved">
    <vt:filetime>2022-11-23T00:00:00Z</vt:filetime>
  </property>
  <property fmtid="{D5CDD505-2E9C-101B-9397-08002B2CF9AE}" pid="5" name="ContentTypeId">
    <vt:lpwstr>0x010100CDD6EA12A84576469FC912EFFADF64BF</vt:lpwstr>
  </property>
</Properties>
</file>